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29.10.2018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Azure-</a:t>
            </a:r>
            <a:r>
              <a:rPr lang="sr-Cyrl-RS" dirty="0" smtClean="0"/>
              <a:t>ова архитектура без сервера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Аутор: Десанка Тодић</a:t>
            </a:r>
          </a:p>
        </p:txBody>
      </p:sp>
    </p:spTree>
    <p:extLst>
      <p:ext uri="{BB962C8B-B14F-4D97-AF65-F5344CB8AC3E}">
        <p14:creationId xmlns:p14="http://schemas.microsoft.com/office/powerpoint/2010/main" val="296332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r-Cyrl-RS" dirty="0" smtClean="0"/>
              <a:t>Упроштен приступ:</a:t>
            </a:r>
          </a:p>
          <a:p>
            <a:r>
              <a:rPr lang="sr-Cyrl-RS" dirty="0" smtClean="0"/>
              <a:t>Код је у функцији.</a:t>
            </a:r>
          </a:p>
          <a:p>
            <a:r>
              <a:rPr lang="sr-Cyrl-RS" dirty="0" smtClean="0"/>
              <a:t>Позвана је функција преко окидача.</a:t>
            </a:r>
          </a:p>
          <a:p>
            <a:r>
              <a:rPr lang="sr-Cyrl-RS" dirty="0" smtClean="0"/>
              <a:t>Код се изршава.</a:t>
            </a:r>
          </a:p>
          <a:p>
            <a:r>
              <a:rPr lang="sr-Cyrl-RS" dirty="0" smtClean="0"/>
              <a:t>Ослобађају се ресурси.</a:t>
            </a:r>
          </a:p>
          <a:p>
            <a:endParaRPr lang="sr-Cyrl-RS" dirty="0"/>
          </a:p>
          <a:p>
            <a:pPr marL="109728" indent="0">
              <a:buNone/>
            </a:pPr>
            <a:r>
              <a:rPr lang="sr-Cyrl-RS" dirty="0" smtClean="0"/>
              <a:t>Подржани језици:</a:t>
            </a:r>
          </a:p>
          <a:p>
            <a:r>
              <a:rPr lang="en-US" dirty="0" smtClean="0"/>
              <a:t>C#</a:t>
            </a:r>
            <a:r>
              <a:rPr lang="sr-Cyrl-RS" dirty="0" smtClean="0"/>
              <a:t>, </a:t>
            </a:r>
            <a:r>
              <a:rPr lang="en-US" dirty="0" smtClean="0"/>
              <a:t>JavaScript</a:t>
            </a:r>
            <a:r>
              <a:rPr lang="en-US" dirty="0"/>
              <a:t>, F# </a:t>
            </a:r>
            <a:r>
              <a:rPr lang="sr-Cyrl-RS" dirty="0"/>
              <a:t>и Ја</a:t>
            </a:r>
            <a:r>
              <a:rPr lang="en-US" dirty="0" err="1"/>
              <a:t>va</a:t>
            </a:r>
            <a:r>
              <a:rPr lang="sr-Cyrl-RS" dirty="0"/>
              <a:t>, </a:t>
            </a:r>
            <a:r>
              <a:rPr lang="sr-Cyrl-RS" dirty="0" smtClean="0"/>
              <a:t>експериментална </a:t>
            </a:r>
            <a:r>
              <a:rPr lang="sr-Cyrl-RS" dirty="0"/>
              <a:t>подршка за </a:t>
            </a:r>
            <a:r>
              <a:rPr lang="en-US" dirty="0"/>
              <a:t>Python, PHP, </a:t>
            </a:r>
            <a:r>
              <a:rPr lang="en-US" dirty="0" err="1"/>
              <a:t>TypeScript</a:t>
            </a:r>
            <a:r>
              <a:rPr lang="en-US" dirty="0"/>
              <a:t>, Batch, Bash </a:t>
            </a:r>
            <a:r>
              <a:rPr lang="sr-Cyrl-RS" dirty="0"/>
              <a:t>и </a:t>
            </a:r>
            <a:r>
              <a:rPr lang="en-US" dirty="0" smtClean="0"/>
              <a:t>PowerShell</a:t>
            </a:r>
            <a:r>
              <a:rPr lang="sr-Cyrl-RS" dirty="0" smtClean="0"/>
              <a:t>.</a:t>
            </a:r>
          </a:p>
          <a:p>
            <a:pPr marL="109728" indent="0">
              <a:buNone/>
            </a:pPr>
            <a:endParaRPr lang="sr-Cyrl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Архитектура без сервера </a:t>
            </a:r>
            <a:r>
              <a:rPr lang="sr-Cyrl-RS" dirty="0" smtClean="0"/>
              <a:t>са </a:t>
            </a:r>
            <a:r>
              <a:rPr lang="en-US" dirty="0" smtClean="0"/>
              <a:t>Azure </a:t>
            </a:r>
            <a:r>
              <a:rPr lang="sr-Cyrl-RS" dirty="0" smtClean="0"/>
              <a:t>функцијама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Архитектуре </a:t>
            </a:r>
            <a:r>
              <a:rPr lang="sr-Cyrl-RS" dirty="0"/>
              <a:t>без сервера против </a:t>
            </a:r>
            <a:r>
              <a:rPr lang="sr-Cyrl-RS" dirty="0" smtClean="0"/>
              <a:t>традиционалне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1600" y="1524000"/>
            <a:ext cx="1981200" cy="762000"/>
          </a:xfrm>
        </p:spPr>
        <p:txBody>
          <a:bodyPr/>
          <a:lstStyle/>
          <a:p>
            <a:r>
              <a:rPr lang="sr-Cyrl-RS" dirty="0" smtClean="0"/>
              <a:t>Предности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943600" y="1524000"/>
            <a:ext cx="1143000" cy="762000"/>
          </a:xfrm>
        </p:spPr>
        <p:txBody>
          <a:bodyPr/>
          <a:lstStyle/>
          <a:p>
            <a:r>
              <a:rPr lang="sr-Cyrl-RS" dirty="0" smtClean="0"/>
              <a:t>Мане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252457"/>
          </a:xfrm>
        </p:spPr>
        <p:txBody>
          <a:bodyPr/>
          <a:lstStyle/>
          <a:p>
            <a:r>
              <a:rPr lang="sr-Cyrl-RS" dirty="0"/>
              <a:t>Смањени трошкови </a:t>
            </a:r>
            <a:r>
              <a:rPr lang="sr-Cyrl-RS" dirty="0" smtClean="0"/>
              <a:t>сервера.</a:t>
            </a:r>
          </a:p>
          <a:p>
            <a:r>
              <a:rPr lang="sr-Cyrl-RS" dirty="0"/>
              <a:t>Зависност од трећих </a:t>
            </a:r>
            <a:r>
              <a:rPr lang="sr-Cyrl-RS" dirty="0" smtClean="0"/>
              <a:t>страна (за једноставне апликације).</a:t>
            </a:r>
          </a:p>
          <a:p>
            <a:r>
              <a:rPr lang="sr-Cyrl-RS" dirty="0" smtClean="0"/>
              <a:t>Једноставно подешавање различитих окружења.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2438400"/>
            <a:ext cx="4041775" cy="2590800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Умрежавање (не може брзо преко ИП адресе).</a:t>
            </a:r>
          </a:p>
          <a:p>
            <a:r>
              <a:rPr lang="sr-Cyrl-RS" dirty="0"/>
              <a:t>Зависност од трећих </a:t>
            </a:r>
            <a:r>
              <a:rPr lang="sr-Cyrl-RS" dirty="0" smtClean="0"/>
              <a:t>страна (за сложеније).</a:t>
            </a:r>
          </a:p>
          <a:p>
            <a:r>
              <a:rPr lang="sr-Cyrl-RS" dirty="0"/>
              <a:t>Вријеме чекања на одговор </a:t>
            </a:r>
            <a:r>
              <a:rPr lang="sr-Cyrl-RS" dirty="0" smtClean="0"/>
              <a:t>сервера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7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Архитектуре без сервера против </a:t>
            </a:r>
            <a:r>
              <a:rPr lang="sr-Cyrl-RS" dirty="0" smtClean="0"/>
              <a:t>микросервисне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6800" y="1524000"/>
            <a:ext cx="2057400" cy="762000"/>
          </a:xfrm>
        </p:spPr>
        <p:txBody>
          <a:bodyPr>
            <a:normAutofit/>
          </a:bodyPr>
          <a:lstStyle/>
          <a:p>
            <a:r>
              <a:rPr lang="sr-Cyrl-RS" dirty="0" smtClean="0"/>
              <a:t>Предности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562600" y="1524000"/>
            <a:ext cx="1219200" cy="762000"/>
          </a:xfrm>
        </p:spPr>
        <p:txBody>
          <a:bodyPr/>
          <a:lstStyle/>
          <a:p>
            <a:r>
              <a:rPr lang="sr-Cyrl-RS" dirty="0" smtClean="0"/>
              <a:t>Мане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3962400" cy="1981200"/>
          </a:xfrm>
        </p:spPr>
        <p:txBody>
          <a:bodyPr/>
          <a:lstStyle/>
          <a:p>
            <a:r>
              <a:rPr lang="sr-Cyrl-RS" dirty="0"/>
              <a:t>Једноставано отпремање на </a:t>
            </a:r>
            <a:r>
              <a:rPr lang="sr-Cyrl-RS" dirty="0" smtClean="0"/>
              <a:t>сервер.</a:t>
            </a:r>
          </a:p>
          <a:p>
            <a:r>
              <a:rPr lang="sr-Cyrl-RS" dirty="0" smtClean="0"/>
              <a:t>Скалабилност.</a:t>
            </a:r>
          </a:p>
          <a:p>
            <a:r>
              <a:rPr lang="sr-Cyrl-RS" dirty="0"/>
              <a:t>Ефикасност.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4041775" cy="2057400"/>
          </a:xfrm>
        </p:spPr>
        <p:txBody>
          <a:bodyPr/>
          <a:lstStyle/>
          <a:p>
            <a:r>
              <a:rPr lang="sr-Cyrl-RS" dirty="0" smtClean="0"/>
              <a:t>Сложеност.</a:t>
            </a:r>
          </a:p>
          <a:p>
            <a:r>
              <a:rPr lang="sr-Cyrl-RS" dirty="0"/>
              <a:t>Ограничења од стране продавца. </a:t>
            </a:r>
            <a:endParaRPr lang="sr-Cyrl-RS" dirty="0" smtClean="0"/>
          </a:p>
          <a:p>
            <a:r>
              <a:rPr lang="sr-Cyrl-RS" dirty="0" smtClean="0"/>
              <a:t>Флексибилност.</a:t>
            </a:r>
          </a:p>
          <a:p>
            <a:r>
              <a:rPr lang="sr-Cyrl-RS" dirty="0" smtClean="0"/>
              <a:t>Алати.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4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100072"/>
          </a:xfrm>
        </p:spPr>
        <p:txBody>
          <a:bodyPr/>
          <a:lstStyle/>
          <a:p>
            <a:r>
              <a:rPr lang="sr-Cyrl-RS" dirty="0"/>
              <a:t>Ниједна </a:t>
            </a:r>
            <a:r>
              <a:rPr lang="sr-Cyrl-RS" dirty="0" smtClean="0"/>
              <a:t>архитектура </a:t>
            </a:r>
            <a:r>
              <a:rPr lang="sr-Cyrl-RS" dirty="0"/>
              <a:t>није </a:t>
            </a:r>
            <a:r>
              <a:rPr lang="sr-Cyrl-RS" dirty="0" smtClean="0"/>
              <a:t>савршена.</a:t>
            </a:r>
          </a:p>
          <a:p>
            <a:r>
              <a:rPr lang="sr-Cyrl-RS" dirty="0"/>
              <a:t>З</a:t>
            </a:r>
            <a:r>
              <a:rPr lang="sr-Cyrl-RS" dirty="0" smtClean="0"/>
              <a:t>ависности </a:t>
            </a:r>
            <a:r>
              <a:rPr lang="sr-Cyrl-RS" dirty="0"/>
              <a:t>од проблема који се </a:t>
            </a:r>
            <a:r>
              <a:rPr lang="sr-Cyrl-RS" dirty="0" smtClean="0"/>
              <a:t>ријешава.</a:t>
            </a:r>
          </a:p>
          <a:p>
            <a:r>
              <a:rPr lang="sr-Cyrl-RS" dirty="0" smtClean="0"/>
              <a:t>За сложене проблеме – хибридна архитектура.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0"/>
            <a:ext cx="6172200" cy="14352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2514600"/>
            <a:ext cx="4724400" cy="1143000"/>
          </a:xfrm>
        </p:spPr>
        <p:txBody>
          <a:bodyPr>
            <a:normAutofit/>
          </a:bodyPr>
          <a:lstStyle/>
          <a:p>
            <a:r>
              <a:rPr lang="sr-Cyrl-RS" dirty="0"/>
              <a:t>Хвала на пажњи</a:t>
            </a:r>
            <a:r>
              <a:rPr lang="sr-Cyrl-R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/>
          </a:bodyPr>
          <a:lstStyle/>
          <a:p>
            <a:r>
              <a:rPr lang="sr-Cyrl-RS" dirty="0"/>
              <a:t>Задатак рада</a:t>
            </a:r>
          </a:p>
          <a:p>
            <a:r>
              <a:rPr lang="sr-Cyrl-RS" dirty="0" smtClean="0"/>
              <a:t>Традиционална архитектура</a:t>
            </a:r>
          </a:p>
          <a:p>
            <a:r>
              <a:rPr lang="sr-Cyrl-RS" dirty="0" smtClean="0"/>
              <a:t>Микросервисна архитектура</a:t>
            </a:r>
          </a:p>
          <a:p>
            <a:r>
              <a:rPr lang="sr-Cyrl-RS" dirty="0"/>
              <a:t>Традиционална против </a:t>
            </a:r>
            <a:r>
              <a:rPr lang="sr-Cyrl-RS" dirty="0" smtClean="0"/>
              <a:t>микросервисне</a:t>
            </a:r>
          </a:p>
          <a:p>
            <a:r>
              <a:rPr lang="sr-Cyrl-RS" dirty="0" smtClean="0"/>
              <a:t>Архитектура без сервера</a:t>
            </a:r>
          </a:p>
          <a:p>
            <a:r>
              <a:rPr lang="sr-Cyrl-RS" dirty="0" smtClean="0"/>
              <a:t>Архитектура без сервера на </a:t>
            </a:r>
            <a:r>
              <a:rPr lang="en-US" dirty="0" smtClean="0"/>
              <a:t>Azure </a:t>
            </a:r>
            <a:r>
              <a:rPr lang="sr-Cyrl-RS" dirty="0" smtClean="0"/>
              <a:t>платформи</a:t>
            </a:r>
          </a:p>
          <a:p>
            <a:r>
              <a:rPr lang="sr-Cyrl-RS" dirty="0"/>
              <a:t>Архитектуре без сервера против </a:t>
            </a:r>
            <a:r>
              <a:rPr lang="sr-Cyrl-RS" dirty="0" smtClean="0"/>
              <a:t>традиционалне</a:t>
            </a:r>
          </a:p>
          <a:p>
            <a:r>
              <a:rPr lang="sr-Cyrl-RS" dirty="0"/>
              <a:t>Архитектуре без сервера против микросервисне</a:t>
            </a:r>
            <a:endParaRPr lang="sr-Cyrl-RS" dirty="0" smtClean="0"/>
          </a:p>
          <a:p>
            <a:r>
              <a:rPr lang="sr-Cyrl-RS" dirty="0" smtClean="0"/>
              <a:t>Закључак</a:t>
            </a:r>
            <a:endParaRPr lang="en-US" dirty="0" smtClean="0"/>
          </a:p>
          <a:p>
            <a:endParaRPr lang="sr-Cyrl-RS" dirty="0" smtClean="0"/>
          </a:p>
          <a:p>
            <a:endParaRPr lang="sr-Cyrl-R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Опис архитектура система информационих технологија са акцентом на </a:t>
            </a:r>
            <a:r>
              <a:rPr lang="sr-Latn-RS" dirty="0" smtClean="0"/>
              <a:t>Azure </a:t>
            </a:r>
            <a:r>
              <a:rPr lang="sr-Cyrl-RS" dirty="0" smtClean="0"/>
              <a:t>архитектуру без сервера.</a:t>
            </a:r>
          </a:p>
          <a:p>
            <a:r>
              <a:rPr lang="sr-Cyrl-RS" dirty="0" smtClean="0"/>
              <a:t>Упоређивање предности и мана традиционалне, микросервисне и архитектуре без сервера.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 indent="0"/>
            <a:r>
              <a:rPr lang="sr-Cyrl-RS" dirty="0"/>
              <a:t>Задатак рада</a:t>
            </a:r>
          </a:p>
        </p:txBody>
      </p:sp>
    </p:spTree>
    <p:extLst>
      <p:ext uri="{BB962C8B-B14F-4D97-AF65-F5344CB8AC3E}">
        <p14:creationId xmlns:p14="http://schemas.microsoft.com/office/powerpoint/2010/main" val="16274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sr-Cyrl-RS" dirty="0" smtClean="0"/>
              <a:t>ало </a:t>
            </a:r>
            <a:r>
              <a:rPr lang="sr-Cyrl-RS" dirty="0"/>
              <a:t>знања о </a:t>
            </a:r>
            <a:r>
              <a:rPr lang="sr-Cyrl-RS" dirty="0" smtClean="0"/>
              <a:t>инфраструктури.</a:t>
            </a:r>
          </a:p>
          <a:p>
            <a:r>
              <a:rPr lang="sr-Cyrl-RS" smtClean="0"/>
              <a:t>Претпоставка </a:t>
            </a:r>
            <a:r>
              <a:rPr lang="sr-Cyrl-RS" dirty="0" smtClean="0"/>
              <a:t>да се инфраструктура неће мијењати.</a:t>
            </a:r>
          </a:p>
          <a:p>
            <a:r>
              <a:rPr lang="sr-Cyrl-RS" dirty="0" smtClean="0"/>
              <a:t>Трослојна</a:t>
            </a:r>
            <a:r>
              <a:rPr lang="en-US" dirty="0" smtClean="0"/>
              <a:t>/</a:t>
            </a:r>
            <a:r>
              <a:rPr lang="sr-Cyrl-RS" dirty="0" smtClean="0"/>
              <a:t>н-слојна архитектура</a:t>
            </a:r>
          </a:p>
          <a:p>
            <a:pPr lvl="1"/>
            <a:r>
              <a:rPr lang="sr-Cyrl-RS" dirty="0"/>
              <a:t>Презентациони </a:t>
            </a:r>
            <a:r>
              <a:rPr lang="sr-Cyrl-RS" dirty="0" smtClean="0"/>
              <a:t>слој </a:t>
            </a:r>
            <a:r>
              <a:rPr lang="en-US" dirty="0"/>
              <a:t>(</a:t>
            </a:r>
            <a:r>
              <a:rPr lang="en-US" dirty="0" err="1"/>
              <a:t>кориснички</a:t>
            </a:r>
            <a:r>
              <a:rPr lang="en-US" dirty="0"/>
              <a:t> </a:t>
            </a:r>
            <a:r>
              <a:rPr lang="en-US" dirty="0" err="1"/>
              <a:t>интерфејс</a:t>
            </a:r>
            <a:r>
              <a:rPr lang="en-US" dirty="0" smtClean="0"/>
              <a:t>)</a:t>
            </a:r>
            <a:r>
              <a:rPr lang="sr-Cyrl-RS" dirty="0" smtClean="0"/>
              <a:t>.</a:t>
            </a:r>
          </a:p>
          <a:p>
            <a:pPr lvl="1"/>
            <a:r>
              <a:rPr lang="sr-Cyrl-RS" dirty="0"/>
              <a:t>Слој </a:t>
            </a:r>
            <a:r>
              <a:rPr lang="sr-Cyrl-RS" dirty="0" smtClean="0"/>
              <a:t>апликације</a:t>
            </a:r>
            <a:r>
              <a:rPr lang="sr-Cyrl-RS" dirty="0"/>
              <a:t> (пословна логика, логички ниво или средњи </a:t>
            </a:r>
            <a:r>
              <a:rPr lang="sr-Cyrl-RS" dirty="0" smtClean="0"/>
              <a:t>ниво).</a:t>
            </a:r>
          </a:p>
          <a:p>
            <a:pPr lvl="1"/>
            <a:r>
              <a:rPr lang="sr-Cyrl-RS" dirty="0"/>
              <a:t>Слој </a:t>
            </a:r>
            <a:r>
              <a:rPr lang="sr-Cyrl-RS" dirty="0" smtClean="0"/>
              <a:t>података </a:t>
            </a:r>
            <a:r>
              <a:rPr lang="sr-Cyrl-RS" b="1" dirty="0" smtClean="0"/>
              <a:t>(</a:t>
            </a:r>
            <a:r>
              <a:rPr lang="sr-Cyrl-RS" dirty="0" smtClean="0"/>
              <a:t>механизми </a:t>
            </a:r>
            <a:r>
              <a:rPr lang="sr-Cyrl-RS" dirty="0"/>
              <a:t>перзистентости </a:t>
            </a:r>
            <a:r>
              <a:rPr lang="sr-Cyrl-RS" dirty="0" smtClean="0"/>
              <a:t>података и </a:t>
            </a:r>
            <a:r>
              <a:rPr lang="sr-Cyrl-RS" dirty="0"/>
              <a:t>приступ подацима </a:t>
            </a:r>
            <a:r>
              <a:rPr lang="sr-Cyrl-RS" b="1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Традиционална архитектура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</a:t>
            </a:r>
            <a:r>
              <a:rPr lang="sr-Cyrl-RS" dirty="0" smtClean="0"/>
              <a:t>ехника </a:t>
            </a:r>
            <a:r>
              <a:rPr lang="sr-Cyrl-RS" dirty="0"/>
              <a:t>развоја софтвера </a:t>
            </a:r>
            <a:r>
              <a:rPr lang="sr-Cyrl-RS" dirty="0" smtClean="0"/>
              <a:t>који </a:t>
            </a:r>
            <a:r>
              <a:rPr lang="sr-Cyrl-RS" dirty="0"/>
              <a:t>структурира апликацију као скуп </a:t>
            </a:r>
            <a:r>
              <a:rPr lang="sr-Cyrl-RS" dirty="0" smtClean="0"/>
              <a:t>услуга </a:t>
            </a:r>
            <a:r>
              <a:rPr lang="sr-Cyrl-RS" dirty="0"/>
              <a:t>који се лако повезују</a:t>
            </a:r>
            <a:r>
              <a:rPr lang="sr-Cyrl-RS" dirty="0" smtClean="0"/>
              <a:t>.</a:t>
            </a:r>
          </a:p>
          <a:p>
            <a:r>
              <a:rPr lang="sr-Cyrl-RS" dirty="0"/>
              <a:t>Ј</a:t>
            </a:r>
            <a:r>
              <a:rPr lang="en-US" dirty="0" err="1" smtClean="0"/>
              <a:t>едноставн</a:t>
            </a:r>
            <a:r>
              <a:rPr lang="sr-Cyrl-RS" dirty="0" smtClean="0"/>
              <a:t>а</a:t>
            </a:r>
            <a:r>
              <a:rPr lang="en-US" dirty="0" smtClean="0"/>
              <a:t> </a:t>
            </a:r>
            <a:r>
              <a:rPr lang="en-US" dirty="0" err="1" smtClean="0"/>
              <a:t>пословн</a:t>
            </a:r>
            <a:r>
              <a:rPr lang="sr-Cyrl-RS" dirty="0" smtClean="0"/>
              <a:t>а</a:t>
            </a:r>
            <a:r>
              <a:rPr lang="en-US" dirty="0" smtClean="0"/>
              <a:t> </a:t>
            </a:r>
            <a:r>
              <a:rPr lang="en-US" dirty="0" err="1" smtClean="0"/>
              <a:t>функционалност</a:t>
            </a:r>
            <a:r>
              <a:rPr lang="sr-Cyrl-RS" dirty="0" smtClean="0"/>
              <a:t>.</a:t>
            </a:r>
          </a:p>
          <a:p>
            <a:r>
              <a:rPr lang="sr-Cyrl-RS" dirty="0"/>
              <a:t>Комуникација </a:t>
            </a:r>
            <a:r>
              <a:rPr lang="sr-Cyrl-RS" dirty="0" smtClean="0"/>
              <a:t>програмским интерфејсима.</a:t>
            </a:r>
          </a:p>
          <a:p>
            <a:r>
              <a:rPr lang="sr-Cyrl-RS" dirty="0"/>
              <a:t>М</a:t>
            </a:r>
            <a:r>
              <a:rPr lang="sr-Cyrl-RS" dirty="0" smtClean="0"/>
              <a:t>али </a:t>
            </a:r>
            <a:r>
              <a:rPr lang="sr-Cyrl-RS" dirty="0"/>
              <a:t>аутономни тимова </a:t>
            </a:r>
            <a:r>
              <a:rPr lang="sr-Cyrl-RS" dirty="0" smtClean="0"/>
              <a:t>самостално развијају  </a:t>
            </a:r>
            <a:r>
              <a:rPr lang="sr-Cyrl-RS" dirty="0"/>
              <a:t>своје </a:t>
            </a:r>
            <a:r>
              <a:rPr lang="sr-Cyrl-RS" dirty="0" smtClean="0"/>
              <a:t>сервисе.</a:t>
            </a:r>
          </a:p>
          <a:p>
            <a:r>
              <a:rPr lang="sr-Cyrl-RS" dirty="0"/>
              <a:t>Скалирање </a:t>
            </a:r>
            <a:r>
              <a:rPr lang="sr-Cyrl-RS" dirty="0" smtClean="0"/>
              <a:t>на одређеном микросервису.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Микросервисна архитектура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Традиционална против микросервисне архитектуре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3000" y="5410200"/>
            <a:ext cx="2743200" cy="762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sr-Cyrl-RS" dirty="0">
                <a:solidFill>
                  <a:schemeClr val="tx1"/>
                </a:solidFill>
              </a:rPr>
              <a:t>Традиционална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5410200" y="5410200"/>
            <a:ext cx="2670173" cy="762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M</a:t>
            </a:r>
            <a:r>
              <a:rPr lang="sr-Cyrl-RS" dirty="0" smtClean="0">
                <a:solidFill>
                  <a:schemeClr val="tx1"/>
                </a:solidFill>
              </a:rPr>
              <a:t>икросервисн</a:t>
            </a:r>
            <a:r>
              <a:rPr lang="sr-Latn-R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9" y="1444625"/>
            <a:ext cx="3157889" cy="394176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10" y="1444625"/>
            <a:ext cx="3333604" cy="3941763"/>
          </a:xfrm>
        </p:spPr>
      </p:pic>
    </p:spTree>
    <p:extLst>
      <p:ext uri="{BB962C8B-B14F-4D97-AF65-F5344CB8AC3E}">
        <p14:creationId xmlns:p14="http://schemas.microsoft.com/office/powerpoint/2010/main" val="32208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</a:t>
            </a:r>
            <a:r>
              <a:rPr lang="sr-Cyrl-RS" dirty="0" smtClean="0"/>
              <a:t>од </a:t>
            </a:r>
            <a:r>
              <a:rPr lang="sr-Cyrl-RS" dirty="0"/>
              <a:t>који </a:t>
            </a:r>
            <a:r>
              <a:rPr lang="sr-Cyrl-RS" dirty="0" smtClean="0"/>
              <a:t>се покреће </a:t>
            </a:r>
            <a:r>
              <a:rPr lang="sr-Cyrl-RS" dirty="0"/>
              <a:t>без сервера</a:t>
            </a:r>
            <a:r>
              <a:rPr lang="sr-Cyrl-RS" dirty="0" smtClean="0"/>
              <a:t>?</a:t>
            </a:r>
          </a:p>
          <a:p>
            <a:r>
              <a:rPr lang="sr-Cyrl-RS" dirty="0" smtClean="0"/>
              <a:t>Дефиниција:</a:t>
            </a:r>
          </a:p>
          <a:p>
            <a:pPr lvl="1"/>
            <a:r>
              <a:rPr lang="sr-Cyrl-RS" dirty="0" smtClean="0"/>
              <a:t>сљедећа еволуција </a:t>
            </a:r>
            <a:r>
              <a:rPr lang="sr-Cyrl-RS" dirty="0"/>
              <a:t>сервиса рачунарства у облацима, </a:t>
            </a:r>
            <a:r>
              <a:rPr lang="sr-Cyrl-RS" dirty="0" smtClean="0"/>
              <a:t>изграђена </a:t>
            </a:r>
            <a:r>
              <a:rPr lang="sr-Cyrl-RS" dirty="0"/>
              <a:t>на врху </a:t>
            </a:r>
            <a:r>
              <a:rPr lang="sr-Cyrl-RS" dirty="0" smtClean="0"/>
              <a:t>платформе </a:t>
            </a:r>
            <a:r>
              <a:rPr lang="sr-Cyrl-RS" dirty="0"/>
              <a:t>као </a:t>
            </a:r>
            <a:r>
              <a:rPr lang="sr-Cyrl-RS" dirty="0" smtClean="0"/>
              <a:t>сервиса, </a:t>
            </a:r>
            <a:r>
              <a:rPr lang="sr-Cyrl-RS" dirty="0"/>
              <a:t>апстрахујући виртуелне машине, окружење апликације и екстерне зависности путем везивања тако да се програмери могу једноставно фокусирати на код за имплементацију пословне логике.</a:t>
            </a:r>
            <a:endParaRPr lang="sr-Cyrl-R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Архитектура без сервера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sr-Cyrl-RS" dirty="0"/>
              <a:t>Када користити архитектуру без сервера?</a:t>
            </a:r>
            <a:endParaRPr lang="sr-Cyrl-RS" dirty="0" smtClean="0"/>
          </a:p>
          <a:p>
            <a:r>
              <a:rPr lang="sr-Cyrl-RS" dirty="0" smtClean="0"/>
              <a:t>Цио бекенд као серверлес</a:t>
            </a:r>
          </a:p>
          <a:p>
            <a:r>
              <a:rPr lang="sr-Cyrl-RS" dirty="0" smtClean="0"/>
              <a:t>Миграција монолитних апликација</a:t>
            </a:r>
            <a:endParaRPr lang="en-US" dirty="0" smtClean="0"/>
          </a:p>
          <a:p>
            <a:r>
              <a:rPr lang="sr-Cyrl-RS" dirty="0" smtClean="0"/>
              <a:t>Веб апликације</a:t>
            </a:r>
          </a:p>
          <a:p>
            <a:r>
              <a:rPr lang="sr-Cyrl-RS" dirty="0" smtClean="0"/>
              <a:t>Бекенди мобилних телефона</a:t>
            </a:r>
          </a:p>
          <a:p>
            <a:r>
              <a:rPr lang="sr-Cyrl-RS" dirty="0" smtClean="0"/>
              <a:t>Интернет ствари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Cyrl-RS" dirty="0"/>
              <a:t>Архитектура </a:t>
            </a:r>
            <a:r>
              <a:rPr lang="sr-Cyrl-RS" dirty="0" smtClean="0"/>
              <a:t>без сервера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8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А</a:t>
            </a:r>
            <a:r>
              <a:rPr lang="en-US" dirty="0" err="1" smtClean="0"/>
              <a:t>zure</a:t>
            </a:r>
            <a:r>
              <a:rPr lang="en-US" dirty="0" smtClean="0"/>
              <a:t> </a:t>
            </a:r>
            <a:r>
              <a:rPr lang="sr-Cyrl-RS" dirty="0" smtClean="0"/>
              <a:t>функције</a:t>
            </a:r>
          </a:p>
          <a:p>
            <a:r>
              <a:rPr lang="en-US" dirty="0" smtClean="0"/>
              <a:t>Logic Apps</a:t>
            </a:r>
            <a:endParaRPr lang="sr-Cyrl-RS" dirty="0" smtClean="0"/>
          </a:p>
          <a:p>
            <a:pPr lvl="1"/>
            <a:r>
              <a:rPr lang="sr-Cyrl-RS" dirty="0"/>
              <a:t>Платформа </a:t>
            </a:r>
            <a:r>
              <a:rPr lang="sr-Cyrl-RS" dirty="0" smtClean="0"/>
              <a:t>за изградњу </a:t>
            </a:r>
            <a:r>
              <a:rPr lang="sr-Cyrl-RS" dirty="0"/>
              <a:t>аутоматизованих радних токова за интеграцију апликација и података између сервиса на облаку и локалних </a:t>
            </a:r>
            <a:r>
              <a:rPr lang="sr-Cyrl-RS" dirty="0" smtClean="0"/>
              <a:t>система.</a:t>
            </a:r>
            <a:endParaRPr lang="en-US" dirty="0" smtClean="0"/>
          </a:p>
          <a:p>
            <a:r>
              <a:rPr lang="en-US" dirty="0" smtClean="0"/>
              <a:t>Event Grid</a:t>
            </a:r>
            <a:endParaRPr lang="sr-Cyrl-RS" dirty="0"/>
          </a:p>
          <a:p>
            <a:pPr lvl="1"/>
            <a:r>
              <a:rPr lang="sr-Cyrl-RS" dirty="0" smtClean="0"/>
              <a:t>Платформа за апликације засноване на догађају.</a:t>
            </a:r>
            <a:endParaRPr lang="en-US" dirty="0" smtClean="0"/>
          </a:p>
          <a:p>
            <a:r>
              <a:rPr lang="en-US" dirty="0" smtClean="0"/>
              <a:t>Application Insights</a:t>
            </a:r>
          </a:p>
          <a:p>
            <a:pPr lvl="1"/>
            <a:r>
              <a:rPr lang="sr-Cyrl-RS" dirty="0" smtClean="0"/>
              <a:t>Платформа за детекцију и дијагностику проблема у апликацијама.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Архитектура без сервера на А</a:t>
            </a:r>
            <a:r>
              <a:rPr lang="sr-Latn-RS" dirty="0" smtClean="0"/>
              <a:t>zure </a:t>
            </a:r>
            <a:r>
              <a:rPr lang="sr-Cyrl-RS" dirty="0" smtClean="0"/>
              <a:t>платформи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4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1030</TotalTime>
  <Words>444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Microsoft Azure-ова архитектура без сервера</vt:lpstr>
      <vt:lpstr>Садржај</vt:lpstr>
      <vt:lpstr>Задатак рада</vt:lpstr>
      <vt:lpstr>Традиционална архитектура</vt:lpstr>
      <vt:lpstr>Микросервисна архитектура</vt:lpstr>
      <vt:lpstr>Традиционална против микросервисне архитектуре</vt:lpstr>
      <vt:lpstr>Архитектура без сервера</vt:lpstr>
      <vt:lpstr>Архитектура без сервера</vt:lpstr>
      <vt:lpstr>Архитектура без сервера на Аzure платформи</vt:lpstr>
      <vt:lpstr>Архитектура без сервера са Azure функцијама</vt:lpstr>
      <vt:lpstr>Архитектуре без сервера против традиционалне</vt:lpstr>
      <vt:lpstr>Архитектуре без сервера против микросервисне</vt:lpstr>
      <vt:lpstr>Закључак</vt:lpstr>
      <vt:lpstr>Хвала на пажњи.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Azure-ова архитектура без сервера</dc:title>
  <dc:creator>Desa</dc:creator>
  <cp:lastModifiedBy>Windows User</cp:lastModifiedBy>
  <cp:revision>54</cp:revision>
  <dcterms:created xsi:type="dcterms:W3CDTF">2006-08-16T00:00:00Z</dcterms:created>
  <dcterms:modified xsi:type="dcterms:W3CDTF">2018-10-29T19:12:44Z</dcterms:modified>
</cp:coreProperties>
</file>