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065107-6386-47FE-9151-2D75F206F0AC}" v="589" dt="2020-12-08T13:38:48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microsoft.com/office/2015/10/relationships/revisionInfo" Target="revisionInfo.xml" Id="rId8" /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BCE10B-BE2E-49FF-A332-CB2ADE337679}"/>
              </a:ext>
            </a:extLst>
          </p:cNvPr>
          <p:cNvSpPr txBox="1"/>
          <p:nvPr/>
        </p:nvSpPr>
        <p:spPr>
          <a:xfrm>
            <a:off x="4507923" y="334241"/>
            <a:ext cx="2907722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Calibri"/>
              </a:rPr>
              <a:t>Web Development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7F0F6D-D7BB-400E-B7EA-5CE7EC3F35CF}"/>
              </a:ext>
            </a:extLst>
          </p:cNvPr>
          <p:cNvSpPr/>
          <p:nvPr/>
        </p:nvSpPr>
        <p:spPr>
          <a:xfrm>
            <a:off x="1616652" y="3209924"/>
            <a:ext cx="917863" cy="9178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HTML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D2FF26-00C4-4954-829A-7C544DFC7705}"/>
              </a:ext>
            </a:extLst>
          </p:cNvPr>
          <p:cNvSpPr/>
          <p:nvPr/>
        </p:nvSpPr>
        <p:spPr>
          <a:xfrm>
            <a:off x="3170958" y="3179617"/>
            <a:ext cx="917863" cy="9178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CSS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4DACD8-6D2A-4B95-9D75-F2E3DF30C638}"/>
              </a:ext>
            </a:extLst>
          </p:cNvPr>
          <p:cNvSpPr/>
          <p:nvPr/>
        </p:nvSpPr>
        <p:spPr>
          <a:xfrm>
            <a:off x="4491468" y="3209924"/>
            <a:ext cx="1281544" cy="8832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JavaScript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50449D-D92C-4A0C-9D8D-E15D2CFA421B}"/>
              </a:ext>
            </a:extLst>
          </p:cNvPr>
          <p:cNvSpPr txBox="1"/>
          <p:nvPr/>
        </p:nvSpPr>
        <p:spPr>
          <a:xfrm>
            <a:off x="3100819" y="1966480"/>
            <a:ext cx="2414154" cy="369332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Front-End Development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9EE22E-B80B-423C-BC4E-756112437B53}"/>
              </a:ext>
            </a:extLst>
          </p:cNvPr>
          <p:cNvSpPr txBox="1"/>
          <p:nvPr/>
        </p:nvSpPr>
        <p:spPr>
          <a:xfrm>
            <a:off x="6534150" y="1962151"/>
            <a:ext cx="2362199" cy="377991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Back-End Development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B6AEB9-85E1-43AA-B8DA-B2AD291B8E8A}"/>
              </a:ext>
            </a:extLst>
          </p:cNvPr>
          <p:cNvSpPr/>
          <p:nvPr/>
        </p:nvSpPr>
        <p:spPr>
          <a:xfrm>
            <a:off x="7002606" y="3192605"/>
            <a:ext cx="917863" cy="9178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Python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4DB717-014B-44C2-885E-7F8A8AFC2D0B}"/>
              </a:ext>
            </a:extLst>
          </p:cNvPr>
          <p:cNvSpPr/>
          <p:nvPr/>
        </p:nvSpPr>
        <p:spPr>
          <a:xfrm>
            <a:off x="8556913" y="3196935"/>
            <a:ext cx="917863" cy="9178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PHP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7B1C90-342D-438C-B6F7-4A0147630019}"/>
              </a:ext>
            </a:extLst>
          </p:cNvPr>
          <p:cNvCxnSpPr/>
          <p:nvPr/>
        </p:nvCxnSpPr>
        <p:spPr>
          <a:xfrm flipH="1">
            <a:off x="4539961" y="889288"/>
            <a:ext cx="1276350" cy="879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043E9E-14D4-4818-BCBA-E0BCB76E6B91}"/>
              </a:ext>
            </a:extLst>
          </p:cNvPr>
          <p:cNvCxnSpPr/>
          <p:nvPr/>
        </p:nvCxnSpPr>
        <p:spPr>
          <a:xfrm>
            <a:off x="6054437" y="884959"/>
            <a:ext cx="1200148" cy="94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5DCC7E-1786-4DB3-904E-8054C217F73D}"/>
              </a:ext>
            </a:extLst>
          </p:cNvPr>
          <p:cNvCxnSpPr/>
          <p:nvPr/>
        </p:nvCxnSpPr>
        <p:spPr>
          <a:xfrm>
            <a:off x="3759776" y="2495549"/>
            <a:ext cx="0" cy="32038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587681-5C3E-4BBB-89EA-6322EC6FC2E1}"/>
              </a:ext>
            </a:extLst>
          </p:cNvPr>
          <p:cNvCxnSpPr/>
          <p:nvPr/>
        </p:nvCxnSpPr>
        <p:spPr>
          <a:xfrm flipV="1">
            <a:off x="3764106" y="2785629"/>
            <a:ext cx="1575953" cy="173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B15579-7423-4BBF-B4B4-52DFEDE8CCEA}"/>
              </a:ext>
            </a:extLst>
          </p:cNvPr>
          <p:cNvCxnSpPr/>
          <p:nvPr/>
        </p:nvCxnSpPr>
        <p:spPr>
          <a:xfrm flipV="1">
            <a:off x="1880754" y="2789958"/>
            <a:ext cx="1879021" cy="865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0B9866-A934-4588-9908-437A322726BB}"/>
              </a:ext>
            </a:extLst>
          </p:cNvPr>
          <p:cNvCxnSpPr/>
          <p:nvPr/>
        </p:nvCxnSpPr>
        <p:spPr>
          <a:xfrm>
            <a:off x="5340061" y="2759652"/>
            <a:ext cx="13854" cy="42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435B70-DFA0-4230-8C31-2D25E59A9022}"/>
              </a:ext>
            </a:extLst>
          </p:cNvPr>
          <p:cNvCxnSpPr/>
          <p:nvPr/>
        </p:nvCxnSpPr>
        <p:spPr>
          <a:xfrm>
            <a:off x="3751118" y="2798618"/>
            <a:ext cx="5195" cy="325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EE9FF5-53F2-48C3-9E3F-891BAE7DD638}"/>
              </a:ext>
            </a:extLst>
          </p:cNvPr>
          <p:cNvCxnSpPr/>
          <p:nvPr/>
        </p:nvCxnSpPr>
        <p:spPr>
          <a:xfrm>
            <a:off x="1867766" y="2785630"/>
            <a:ext cx="22513" cy="412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642592-7242-46B9-9105-97DC2EC13977}"/>
              </a:ext>
            </a:extLst>
          </p:cNvPr>
          <p:cNvCxnSpPr/>
          <p:nvPr/>
        </p:nvCxnSpPr>
        <p:spPr>
          <a:xfrm>
            <a:off x="8972550" y="2703368"/>
            <a:ext cx="22513" cy="464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0F339B-6CE1-40BF-BC70-1C0C26276037}"/>
              </a:ext>
            </a:extLst>
          </p:cNvPr>
          <p:cNvCxnSpPr/>
          <p:nvPr/>
        </p:nvCxnSpPr>
        <p:spPr>
          <a:xfrm>
            <a:off x="7565447" y="2673060"/>
            <a:ext cx="1394113" cy="2597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C48D2E-FA12-4C44-941D-D019AE308616}"/>
              </a:ext>
            </a:extLst>
          </p:cNvPr>
          <p:cNvCxnSpPr/>
          <p:nvPr/>
        </p:nvCxnSpPr>
        <p:spPr>
          <a:xfrm>
            <a:off x="7552459" y="2651414"/>
            <a:ext cx="22513" cy="46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BE8F18-1F63-4A01-8FDF-0135D6A22147}"/>
              </a:ext>
            </a:extLst>
          </p:cNvPr>
          <p:cNvCxnSpPr/>
          <p:nvPr/>
        </p:nvCxnSpPr>
        <p:spPr>
          <a:xfrm>
            <a:off x="8232197" y="2421946"/>
            <a:ext cx="0" cy="25977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7F7D89A-BEE4-47B5-B74B-FE9004888163}"/>
              </a:ext>
            </a:extLst>
          </p:cNvPr>
          <p:cNvSpPr/>
          <p:nvPr/>
        </p:nvSpPr>
        <p:spPr>
          <a:xfrm>
            <a:off x="2846242" y="4439515"/>
            <a:ext cx="1575953" cy="5974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Frontend </a:t>
            </a:r>
            <a:r>
              <a:rPr lang="en-US">
                <a:cs typeface="Calibri"/>
              </a:rPr>
              <a:t>frameworks</a:t>
            </a:r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60E5E4-B3F2-44C6-8281-3979F07EEE67}"/>
              </a:ext>
            </a:extLst>
          </p:cNvPr>
          <p:cNvSpPr txBox="1"/>
          <p:nvPr/>
        </p:nvSpPr>
        <p:spPr>
          <a:xfrm>
            <a:off x="4551218" y="4438650"/>
            <a:ext cx="2275610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1. Bootstrap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2.Foundation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3.Angular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4.React and React</a:t>
            </a:r>
          </a:p>
          <a:p>
            <a:r>
              <a:rPr lang="en-US" dirty="0">
                <a:cs typeface="Calibri"/>
              </a:rPr>
              <a:t>Native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E99E29-152B-48A7-8AD8-78ADD2984CC3}"/>
              </a:ext>
            </a:extLst>
          </p:cNvPr>
          <p:cNvSpPr/>
          <p:nvPr/>
        </p:nvSpPr>
        <p:spPr>
          <a:xfrm>
            <a:off x="6946322" y="4313958"/>
            <a:ext cx="1463385" cy="83127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Backend frameworks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DF9AAF-8538-413B-9058-C01F8DACCC15}"/>
              </a:ext>
            </a:extLst>
          </p:cNvPr>
          <p:cNvSpPr txBox="1"/>
          <p:nvPr/>
        </p:nvSpPr>
        <p:spPr>
          <a:xfrm>
            <a:off x="8556048" y="4529571"/>
            <a:ext cx="2743199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1.Laravel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2.Django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3.Cake php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078A18-3761-4741-B161-C473CE86A584}"/>
              </a:ext>
            </a:extLst>
          </p:cNvPr>
          <p:cNvCxnSpPr/>
          <p:nvPr/>
        </p:nvCxnSpPr>
        <p:spPr>
          <a:xfrm flipH="1">
            <a:off x="3287856" y="5149560"/>
            <a:ext cx="8659" cy="55418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AB5B36-FA78-4399-BEF8-35820AF70CC5}"/>
              </a:ext>
            </a:extLst>
          </p:cNvPr>
          <p:cNvCxnSpPr/>
          <p:nvPr/>
        </p:nvCxnSpPr>
        <p:spPr>
          <a:xfrm>
            <a:off x="3292186" y="5716732"/>
            <a:ext cx="1070262" cy="1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3E9D27-F622-4C85-AE02-68FE11C726B0}"/>
              </a:ext>
            </a:extLst>
          </p:cNvPr>
          <p:cNvCxnSpPr/>
          <p:nvPr/>
        </p:nvCxnSpPr>
        <p:spPr>
          <a:xfrm flipH="1">
            <a:off x="7548128" y="5210174"/>
            <a:ext cx="0" cy="37234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5B0538-1DD0-42AC-A8D7-742AE6396EED}"/>
              </a:ext>
            </a:extLst>
          </p:cNvPr>
          <p:cNvCxnSpPr/>
          <p:nvPr/>
        </p:nvCxnSpPr>
        <p:spPr>
          <a:xfrm>
            <a:off x="7552460" y="5569528"/>
            <a:ext cx="888421" cy="1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39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177</cp:revision>
  <dcterms:created xsi:type="dcterms:W3CDTF">2020-12-08T13:08:32Z</dcterms:created>
  <dcterms:modified xsi:type="dcterms:W3CDTF">2020-12-08T13:38:52Z</dcterms:modified>
</cp:coreProperties>
</file>