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naheim"/>
      <p:regular r:id="rId11"/>
    </p:embeddedFont>
    <p:embeddedFont>
      <p:font typeface="Barlow Condensed ExtraBold"/>
      <p:bold r:id="rId12"/>
      <p:boldItalic r:id="rId13"/>
    </p:embeddedFont>
    <p:embeddedFont>
      <p:font typeface="Overpass Mono"/>
      <p:regular r:id="rId14"/>
      <p:bold r:id="rId15"/>
    </p:embeddedFon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naheim-regular.fntdata"/><Relationship Id="rId10" Type="http://schemas.openxmlformats.org/officeDocument/2006/relationships/slide" Target="slides/slide6.xml"/><Relationship Id="rId13" Type="http://schemas.openxmlformats.org/officeDocument/2006/relationships/font" Target="fonts/BarlowCondensedExtraBold-boldItalic.fntdata"/><Relationship Id="rId12" Type="http://schemas.openxmlformats.org/officeDocument/2006/relationships/font" Target="fonts/BarlowCondensed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verpassMono-bold.fntdata"/><Relationship Id="rId14" Type="http://schemas.openxmlformats.org/officeDocument/2006/relationships/font" Target="fonts/OverpassMono-regular.fntdata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6f3ee7f9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6f3ee7f9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2017460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2017460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623400" y="402220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VillaFarm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20000" y="2402875"/>
            <a:ext cx="85206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Integrantes: 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Alesandra Yagi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Rodrigo Mechán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Victor Saravia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Ebert Limache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-1330200" y="1895750"/>
            <a:ext cx="41004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De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Arquitectura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C4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88" y="152400"/>
            <a:ext cx="571161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125" y="152400"/>
            <a:ext cx="49697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Librerías Utilizadas</a:t>
            </a:r>
            <a:endParaRPr/>
          </a:p>
        </p:txBody>
      </p:sp>
      <p:sp>
        <p:nvSpPr>
          <p:cNvPr id="348" name="Google Shape;348;p28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9" name="Google Shape;349;p28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body-parser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8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51" name="Google Shape;351;p28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8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8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</a:t>
            </a:r>
            <a:endParaRPr/>
          </a:p>
        </p:txBody>
      </p:sp>
      <p:sp>
        <p:nvSpPr>
          <p:cNvPr id="354" name="Google Shape;354;p28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8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dotenv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Librerías Utilizadas</a:t>
            </a:r>
            <a:endParaRPr/>
          </a:p>
        </p:txBody>
      </p:sp>
      <p:sp>
        <p:nvSpPr>
          <p:cNvPr id="361" name="Google Shape;361;p2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</a:t>
            </a:r>
            <a:r>
              <a:rPr lang="en"/>
              <a:t>5</a:t>
            </a:r>
            <a:endParaRPr b="1" sz="3500"/>
          </a:p>
        </p:txBody>
      </p:sp>
      <p:sp>
        <p:nvSpPr>
          <p:cNvPr id="362" name="Google Shape;362;p2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3" name="Google Shape;363;p2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</a:t>
            </a:r>
            <a:r>
              <a:rPr lang="en"/>
              <a:t>7</a:t>
            </a:r>
            <a:endParaRPr b="1" sz="3500"/>
          </a:p>
        </p:txBody>
      </p:sp>
      <p:sp>
        <p:nvSpPr>
          <p:cNvPr id="364" name="Google Shape;364;p2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5" name="Google Shape;365;p2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6" name="Google Shape;366;p2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formidable</a:t>
            </a:r>
            <a:endParaRPr/>
          </a:p>
        </p:txBody>
      </p:sp>
      <p:sp>
        <p:nvSpPr>
          <p:cNvPr id="367" name="Google Shape;367;p2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68" name="Google Shape;368;p2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2877300" y="846875"/>
            <a:ext cx="3670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Gracias!</a:t>
            </a:r>
            <a:endParaRPr sz="5100"/>
          </a:p>
        </p:txBody>
      </p:sp>
      <p:sp>
        <p:nvSpPr>
          <p:cNvPr id="374" name="Google Shape;374;p30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1540825" y="3218650"/>
            <a:ext cx="50811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Anaheim"/>
                <a:ea typeface="Anaheim"/>
                <a:cs typeface="Anaheim"/>
                <a:sym typeface="Anaheim"/>
              </a:rPr>
              <a:t>Gfgf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Anaheim"/>
                <a:ea typeface="Anaheim"/>
                <a:cs typeface="Anaheim"/>
                <a:sym typeface="Anaheim"/>
              </a:rPr>
              <a:t>Gfgffg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Anaheim"/>
                <a:ea typeface="Anaheim"/>
                <a:cs typeface="Anaheim"/>
                <a:sym typeface="Anaheim"/>
              </a:rPr>
              <a:t>gfg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3056550" y="4411350"/>
            <a:ext cx="3135600" cy="4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