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Protegiendo Nuestros Activos y Optimizando la Eficiencia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Riesgo Actual: Multas de la DIAN por software sin licencia.</a:t>
            </a:r>
          </a:p>
          <a:p/>
          <a:p>
            <a:r>
              <a:t>Amenazas: Virus, malware y ransomware.</a:t>
            </a:r>
          </a:p>
          <a:p/>
          <a:p>
            <a:r>
              <a:t>Solución Propuesta: Control centralizado de instalaciones y lineamientos de navegación.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Riesgo Actual: Daños por manejo inadecuado o reparaciones no autorizadas.</a:t>
            </a:r>
          </a:p>
          <a:p/>
          <a:p>
            <a:r>
              <a:t>Falta de control: Costos de reparación elevados y pérdida de garantías.</a:t>
            </a:r>
          </a:p>
          <a:p/>
          <a:p>
            <a:r>
              <a:t>Solución Propuesta: Mantenimiento exclusivo por el área de sistemas y normas de cuidado físico.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Riesgo Actual: Procesos desordenados y tiempos de espera largos.</a:t>
            </a:r>
          </a:p>
          <a:p/>
          <a:p>
            <a:r>
              <a:t>Impacto: Ineficiencia y falta de claridad.</a:t>
            </a:r>
          </a:p>
          <a:p/>
          <a:p>
            <a:r>
              <a:t>Solución Propuesta: Proceso formal y transparente, con respuesta en 10 días hábiles.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Aprobación: Obtener el visto bueno de la Gerencia.</a:t>
            </a:r>
          </a:p>
          <a:p/>
          <a:p>
            <a:r>
              <a:t>Implementación: Poner en marcha las iniciativas.</a:t>
            </a:r>
          </a:p>
          <a:p/>
          <a:p>
            <a:r>
              <a:t>Capacitación Periódica: Realizar sesiones de formación para todos los empleados.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