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76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1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07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68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2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0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13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0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7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81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32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999B-E827-40F1-819E-616ACDF8B17A}" type="datetimeFigureOut">
              <a:rPr lang="es-ES" smtClean="0"/>
              <a:t>19/11/2018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4F7B-EE76-4953-83ED-FC8BAB209E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8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532"/>
            <a:ext cx="12192000" cy="685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8802188" y="1240971"/>
            <a:ext cx="3058886" cy="35922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EDADES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612174" y="535576"/>
            <a:ext cx="5577840" cy="70539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FRASE MEJOR SEGURO DE SALUD</a:t>
            </a:r>
            <a:endParaRPr lang="es-E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612174" y="1619794"/>
            <a:ext cx="5354473" cy="2011680"/>
          </a:xfrm>
          <a:prstGeom prst="round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CHULA SALUD</a:t>
            </a:r>
            <a:endParaRPr lang="es-ES" dirty="0"/>
          </a:p>
        </p:txBody>
      </p:sp>
      <p:sp>
        <p:nvSpPr>
          <p:cNvPr id="11" name="Elipse 10"/>
          <p:cNvSpPr/>
          <p:nvPr/>
        </p:nvSpPr>
        <p:spPr>
          <a:xfrm>
            <a:off x="481482" y="4010294"/>
            <a:ext cx="2312125" cy="1476103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VENTAJAS1</a:t>
            </a:r>
            <a:endParaRPr lang="es-ES" dirty="0"/>
          </a:p>
        </p:txBody>
      </p:sp>
      <p:sp>
        <p:nvSpPr>
          <p:cNvPr id="12" name="Elipse 11"/>
          <p:cNvSpPr/>
          <p:nvPr/>
        </p:nvSpPr>
        <p:spPr>
          <a:xfrm>
            <a:off x="3133347" y="4010296"/>
            <a:ext cx="2312125" cy="1476103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 2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5810584" y="4010295"/>
            <a:ext cx="2312125" cy="1476103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VENTAJAS3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1842951" y="5799902"/>
            <a:ext cx="5577840" cy="70539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637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0" y="6532"/>
            <a:ext cx="12192000" cy="685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743200" y="204061"/>
            <a:ext cx="5070567" cy="47336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EDADES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175657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TE AYUDAMOS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872151" y="5445443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108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0" y="6532"/>
            <a:ext cx="12192000" cy="685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108960" y="204061"/>
            <a:ext cx="5070567" cy="47336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PREGUNTA SEGUROS SALUD</a:t>
            </a:r>
          </a:p>
          <a:p>
            <a:pPr algn="ctr"/>
            <a:r>
              <a:rPr lang="es-ES" dirty="0" smtClean="0"/>
              <a:t>SI TIENE O NO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75657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TE AYUDAMOS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512232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41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-169817" y="0"/>
            <a:ext cx="12192000" cy="685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175657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TE AYUDAMOS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070271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416516" y="1594687"/>
            <a:ext cx="1518282" cy="1330304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SOLTERO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2120808" y="1594687"/>
            <a:ext cx="1551352" cy="135928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CASADO</a:t>
            </a:r>
            <a:endParaRPr lang="es-ES" dirty="0"/>
          </a:p>
        </p:txBody>
      </p:sp>
      <p:sp>
        <p:nvSpPr>
          <p:cNvPr id="12" name="Elipse 11"/>
          <p:cNvSpPr/>
          <p:nvPr/>
        </p:nvSpPr>
        <p:spPr>
          <a:xfrm>
            <a:off x="3950832" y="1638096"/>
            <a:ext cx="1508347" cy="1321600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PAREJA DE HECHO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3496361" y="3180690"/>
            <a:ext cx="1807160" cy="1578954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DIVORCIADO</a:t>
            </a:r>
            <a:endParaRPr lang="es-ES" dirty="0"/>
          </a:p>
        </p:txBody>
      </p:sp>
      <p:sp>
        <p:nvSpPr>
          <p:cNvPr id="14" name="Elipse 13"/>
          <p:cNvSpPr/>
          <p:nvPr/>
        </p:nvSpPr>
        <p:spPr>
          <a:xfrm>
            <a:off x="5570766" y="3224145"/>
            <a:ext cx="1747252" cy="1492043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SEPARADO</a:t>
            </a:r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622911" y="3323462"/>
            <a:ext cx="1554623" cy="136214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VIUDO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94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0" y="6532"/>
            <a:ext cx="12192000" cy="685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108960" y="204061"/>
            <a:ext cx="5070567" cy="47336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CUÁNTAS PERSONAS QUIERES ASEGURAR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75657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TE AYUDAMOS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512232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310743" y="3722914"/>
            <a:ext cx="3056708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CONTINUAR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49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0" y="6532"/>
            <a:ext cx="12192000" cy="685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108960" y="204061"/>
            <a:ext cx="5070567" cy="47336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CÓDIGO POSTAL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75657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TE AYUDAMOS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512232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310743" y="3722914"/>
            <a:ext cx="3056708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CONTINUAR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43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-300446" y="-267788"/>
            <a:ext cx="12192000" cy="685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108960" y="204061"/>
            <a:ext cx="5070567" cy="47336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NOMBRE</a:t>
            </a:r>
          </a:p>
          <a:p>
            <a:pPr algn="ctr"/>
            <a:r>
              <a:rPr lang="es-ES" dirty="0" smtClean="0"/>
              <a:t>TELEFONO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75657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COMO TE AYUDAMOS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512232" y="5434149"/>
            <a:ext cx="3135086" cy="92746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310743" y="3722914"/>
            <a:ext cx="3056708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COMPARAR SEGUROS DE SALUD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816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2018-11-19T14:50:17Z</dcterms:created>
  <dcterms:modified xsi:type="dcterms:W3CDTF">2018-11-19T16:33:20Z</dcterms:modified>
</cp:coreProperties>
</file>