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0" r:id="rId2"/>
    <p:sldId id="390" r:id="rId3"/>
    <p:sldId id="338" r:id="rId4"/>
    <p:sldId id="382" r:id="rId5"/>
    <p:sldId id="380" r:id="rId6"/>
    <p:sldId id="381" r:id="rId7"/>
    <p:sldId id="370" r:id="rId8"/>
    <p:sldId id="337" r:id="rId9"/>
    <p:sldId id="371" r:id="rId10"/>
    <p:sldId id="270" r:id="rId11"/>
    <p:sldId id="385" r:id="rId12"/>
    <p:sldId id="373" r:id="rId13"/>
    <p:sldId id="377" r:id="rId14"/>
    <p:sldId id="376" r:id="rId15"/>
    <p:sldId id="386" r:id="rId16"/>
    <p:sldId id="375" r:id="rId17"/>
    <p:sldId id="379" r:id="rId18"/>
    <p:sldId id="387" r:id="rId19"/>
    <p:sldId id="383" r:id="rId20"/>
    <p:sldId id="384" r:id="rId21"/>
    <p:sldId id="374" r:id="rId22"/>
    <p:sldId id="388" r:id="rId23"/>
    <p:sldId id="389" r:id="rId24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9"/>
    <a:srgbClr val="063D79"/>
    <a:srgbClr val="8A8A8A"/>
    <a:srgbClr val="FFFFFF"/>
    <a:srgbClr val="FFFF00"/>
    <a:srgbClr val="306AAB"/>
    <a:srgbClr val="29BA68"/>
    <a:srgbClr val="0000FF"/>
    <a:srgbClr val="B97000"/>
    <a:srgbClr val="B9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35C08-3A61-4E30-A77E-08B24D434013}" v="21" dt="2025-07-08T09:15:40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>
        <p:guide orient="horz" pos="2184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A8CCEF42-4647-4E3D-8253-32041F13F8F9}"/>
    <pc:docChg chg="undo custSel addSld delSld modSld modMainMaster">
      <pc:chgData name="Tobias Schneider" userId="630d3ec8-4b29-4700-bdc3-b0acaabcceab" providerId="ADAL" clId="{A8CCEF42-4647-4E3D-8253-32041F13F8F9}" dt="2025-03-20T14:10:49.739" v="1067" actId="729"/>
      <pc:docMkLst>
        <pc:docMk/>
      </pc:docMkLst>
      <pc:sldChg chg="modSp mod">
        <pc:chgData name="Tobias Schneider" userId="630d3ec8-4b29-4700-bdc3-b0acaabcceab" providerId="ADAL" clId="{A8CCEF42-4647-4E3D-8253-32041F13F8F9}" dt="2025-03-13T14:55:33.916" v="69" actId="20577"/>
        <pc:sldMkLst>
          <pc:docMk/>
          <pc:sldMk cId="0" sldId="330"/>
        </pc:sldMkLst>
      </pc:sldChg>
      <pc:sldChg chg="addSp delSp modSp mod">
        <pc:chgData name="Tobias Schneider" userId="630d3ec8-4b29-4700-bdc3-b0acaabcceab" providerId="ADAL" clId="{A8CCEF42-4647-4E3D-8253-32041F13F8F9}" dt="2025-03-20T14:10:31.360" v="1066" actId="1076"/>
        <pc:sldMkLst>
          <pc:docMk/>
          <pc:sldMk cId="3924898234" sldId="372"/>
        </pc:sldMkLst>
      </pc:sldChg>
      <pc:sldChg chg="delSp mod modShow">
        <pc:chgData name="Tobias Schneider" userId="630d3ec8-4b29-4700-bdc3-b0acaabcceab" providerId="ADAL" clId="{A8CCEF42-4647-4E3D-8253-32041F13F8F9}" dt="2025-03-20T14:10:49.739" v="1067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A8CCEF42-4647-4E3D-8253-32041F13F8F9}" dt="2025-03-13T14:51:26.563" v="0" actId="47"/>
        <pc:sldMkLst>
          <pc:docMk/>
          <pc:sldMk cId="1107654144" sldId="391"/>
        </pc:sldMkLst>
      </pc:sldChg>
      <pc:sldChg chg="addSp delSp modSp new mod modClrScheme chgLayout">
        <pc:chgData name="Tobias Schneider" userId="630d3ec8-4b29-4700-bdc3-b0acaabcceab" providerId="ADAL" clId="{A8CCEF42-4647-4E3D-8253-32041F13F8F9}" dt="2025-03-20T13:40:20.395" v="1061" actId="20577"/>
        <pc:sldMkLst>
          <pc:docMk/>
          <pc:sldMk cId="3633007776" sldId="391"/>
        </pc:sldMkLst>
      </pc:sldChg>
      <pc:sldChg chg="del">
        <pc:chgData name="Tobias Schneider" userId="630d3ec8-4b29-4700-bdc3-b0acaabcceab" providerId="ADAL" clId="{A8CCEF42-4647-4E3D-8253-32041F13F8F9}" dt="2025-03-13T14:51:27.252" v="1" actId="47"/>
        <pc:sldMkLst>
          <pc:docMk/>
          <pc:sldMk cId="1603062524" sldId="392"/>
        </pc:sldMkLst>
      </pc:sldChg>
      <pc:sldChg chg="del">
        <pc:chgData name="Tobias Schneider" userId="630d3ec8-4b29-4700-bdc3-b0acaabcceab" providerId="ADAL" clId="{A8CCEF42-4647-4E3D-8253-32041F13F8F9}" dt="2025-03-13T14:51:28.006" v="2" actId="47"/>
        <pc:sldMkLst>
          <pc:docMk/>
          <pc:sldMk cId="1513744694" sldId="393"/>
        </pc:sldMkLst>
      </pc:sldChg>
      <pc:sldChg chg="del">
        <pc:chgData name="Tobias Schneider" userId="630d3ec8-4b29-4700-bdc3-b0acaabcceab" providerId="ADAL" clId="{A8CCEF42-4647-4E3D-8253-32041F13F8F9}" dt="2025-03-13T14:51:34.059" v="3" actId="47"/>
        <pc:sldMkLst>
          <pc:docMk/>
          <pc:sldMk cId="2075441422" sldId="394"/>
        </pc:sldMkLst>
      </pc:sldChg>
      <pc:sldMasterChg chg="modSp mod">
        <pc:chgData name="Tobias Schneider" userId="630d3ec8-4b29-4700-bdc3-b0acaabcceab" providerId="ADAL" clId="{A8CCEF42-4647-4E3D-8253-32041F13F8F9}" dt="2025-03-13T15:06:04.178" v="444" actId="20577"/>
        <pc:sldMasterMkLst>
          <pc:docMk/>
          <pc:sldMasterMk cId="0" sldId="2147483648"/>
        </pc:sldMasterMkLst>
      </pc:sldMasterChg>
    </pc:docChg>
  </pc:docChgLst>
  <pc:docChgLst>
    <pc:chgData name="Tobias Schneider" userId="630d3ec8-4b29-4700-bdc3-b0acaabcceab" providerId="ADAL" clId="{D0F35C08-3A61-4E30-A77E-08B24D434013}"/>
    <pc:docChg chg="undo custSel addSld modSld delMainMaster modMainMaster">
      <pc:chgData name="Tobias Schneider" userId="630d3ec8-4b29-4700-bdc3-b0acaabcceab" providerId="ADAL" clId="{D0F35C08-3A61-4E30-A77E-08B24D434013}" dt="2025-07-08T10:42:19.449" v="426" actId="790"/>
      <pc:docMkLst>
        <pc:docMk/>
      </pc:docMkLst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437505951" sldId="270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437505951" sldId="270"/>
            <ac:spMk id="290" creationId="{00000000-0000-0000-0000-000000000000}"/>
          </ac:spMkLst>
        </pc:spChg>
        <pc:graphicFrameChg chg="modGraphic">
          <ac:chgData name="Tobias Schneider" userId="630d3ec8-4b29-4700-bdc3-b0acaabcceab" providerId="ADAL" clId="{D0F35C08-3A61-4E30-A77E-08B24D434013}" dt="2025-07-08T10:42:19.449" v="426" actId="790"/>
          <ac:graphicFrameMkLst>
            <pc:docMk/>
            <pc:sldMk cId="3437505951" sldId="270"/>
            <ac:graphicFrameMk id="2" creationId="{044836AE-3011-88B6-B410-A8075198DD57}"/>
          </ac:graphicFrameMkLst>
        </pc:graphicFrameChg>
      </pc:sldChg>
      <pc:sldChg chg="addSp 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0" sldId="330"/>
        </pc:sldMkLst>
        <pc:spChg chg="add 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0"/>
            <ac:spMk id="2" creationId="{2495EF72-CF8C-6BBD-5ECE-C49D4B577E61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0" sldId="337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7"/>
            <ac:spMk id="3" creationId="{00FA575C-F81B-150B-5843-8423EE314651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7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7"/>
            <ac:spMk id="8" creationId="{00000000-0000-0000-0000-000000000000}"/>
          </ac:spMkLst>
        </pc:spChg>
      </pc:sldChg>
      <pc:sldChg chg="addSp delSp 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0" sldId="338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8"/>
            <ac:spMk id="2" creationId="{FE9E2D86-E1BB-F0B4-C879-41CCDE3251A1}"/>
          </ac:spMkLst>
        </pc:spChg>
        <pc:spChg chg="add 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8"/>
            <ac:spMk id="3" creationId="{9E38692E-91CC-9305-DC9E-0A12AB80C5E8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0" sldId="338"/>
            <ac:spMk id="7" creationId="{00000000-0000-0000-0000-000000000000}"/>
          </ac:spMkLst>
        </pc:spChg>
        <pc:spChg chg="del">
          <ac:chgData name="Tobias Schneider" userId="630d3ec8-4b29-4700-bdc3-b0acaabcceab" providerId="ADAL" clId="{D0F35C08-3A61-4E30-A77E-08B24D434013}" dt="2025-07-08T09:04:55.523" v="70" actId="478"/>
          <ac:spMkLst>
            <pc:docMk/>
            <pc:sldMk cId="0" sldId="338"/>
            <ac:spMk id="9" creationId="{12A12124-1717-E01C-4A56-CC1B20797DB8}"/>
          </ac:spMkLst>
        </pc:spChg>
        <pc:graphicFrameChg chg="del">
          <ac:chgData name="Tobias Schneider" userId="630d3ec8-4b29-4700-bdc3-b0acaabcceab" providerId="ADAL" clId="{D0F35C08-3A61-4E30-A77E-08B24D434013}" dt="2025-07-08T09:03:33.479" v="37" actId="478"/>
          <ac:graphicFrameMkLst>
            <pc:docMk/>
            <pc:sldMk cId="0" sldId="338"/>
            <ac:graphicFrameMk id="5" creationId="{222B5B88-69DD-3D3C-DFA9-420F2E0AE042}"/>
          </ac:graphicFrameMkLst>
        </pc:graphicFrame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4124622548" sldId="370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5" creationId="{A45F26EC-549B-A679-8A2D-6CDFFDE81ED2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6" creationId="{797EBAD1-4941-A54A-0A47-3FC571EC1DFB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12" creationId="{8031A462-F51E-397B-46CC-E21FB8E03751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14" creationId="{D55C686B-D93A-94E4-C7AE-AC7502C5FDE2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17" creationId="{B3866AD4-3717-0FCA-34B9-94A48BA09376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31" creationId="{D4235FF0-B7B1-F45B-E4F6-41E44456405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32" creationId="{4467C147-3BAA-4CF6-5624-6FBEA2DD820F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124622548" sldId="370"/>
            <ac:spMk id="33" creationId="{FCA5AF45-C5AD-B5AB-1A9B-A41EEF71DC19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1796400766" sldId="371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96400766" sldId="371"/>
            <ac:spMk id="3" creationId="{E542F304-7C9F-5704-67C1-821253C6A1FB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96400766" sldId="371"/>
            <ac:spMk id="4" creationId="{DE98457D-1EF9-FFBB-D9E0-B48C2A68C9DC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96400766" sldId="371"/>
            <ac:spMk id="5" creationId="{9F2B3C76-23E4-DA25-74BF-A9ECCDE04B51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96400766" sldId="371"/>
            <ac:spMk id="6" creationId="{65276934-1ACC-5EC1-DDDB-4776031461E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96400766" sldId="371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2893767851" sldId="373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893767851" sldId="373"/>
            <ac:spMk id="4" creationId="{8AC87DE7-0CC9-7BC4-56CB-3C3CC745775F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893767851" sldId="373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893767851" sldId="373"/>
            <ac:spMk id="8" creationId="{00000000-0000-0000-0000-00000000000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406233372" sldId="374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406233372" sldId="374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406233372" sldId="374"/>
            <ac:spMk id="8" creationId="{00000000-0000-0000-0000-000000000000}"/>
          </ac:spMkLst>
        </pc:spChg>
        <pc:graphicFrameChg chg="modGraphic">
          <ac:chgData name="Tobias Schneider" userId="630d3ec8-4b29-4700-bdc3-b0acaabcceab" providerId="ADAL" clId="{D0F35C08-3A61-4E30-A77E-08B24D434013}" dt="2025-07-08T10:42:19.449" v="426" actId="790"/>
          <ac:graphicFrameMkLst>
            <pc:docMk/>
            <pc:sldMk cId="3406233372" sldId="374"/>
            <ac:graphicFrameMk id="2" creationId="{5919ACDD-DDCF-A0AE-7D93-19B32E87767C}"/>
          </ac:graphicFrameMkLst>
        </pc:graphicFrame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176638286" sldId="375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6638286" sldId="375"/>
            <ac:spMk id="2" creationId="{0DD845A5-0888-4D6A-ECC9-7A2667D262E3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6638286" sldId="375"/>
            <ac:spMk id="3" creationId="{61613E90-1E1F-9D27-005F-353C22542DF5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6638286" sldId="375"/>
            <ac:spMk id="4" creationId="{69247C8B-487A-BC8C-0786-34DD02BC0807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76638286" sldId="375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1073585293" sldId="376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073585293" sldId="376"/>
            <ac:spMk id="4" creationId="{629079D1-CD17-01F3-AAC2-06F0C048A3AD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073585293" sldId="376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073585293" sldId="376"/>
            <ac:spMk id="9" creationId="{5A389AB3-ACE7-0239-7137-EEA282423F5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073585293" sldId="376"/>
            <ac:spMk id="10" creationId="{8FB4E70C-DA61-B024-B30B-8B8AE6EAE33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539772140" sldId="377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39772140" sldId="377"/>
            <ac:spMk id="3" creationId="{D6C0C91A-4E62-5D7E-7D30-00A096AC9AFF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39772140" sldId="377"/>
            <ac:spMk id="5" creationId="{E1B16919-6647-5E61-38BB-029103A1C2B8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39772140" sldId="377"/>
            <ac:spMk id="6" creationId="{3479454E-5ADD-2FE6-101E-1F8A2C439A8E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39772140" sldId="377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39772140" sldId="377"/>
            <ac:spMk id="8" creationId="{00000000-0000-0000-0000-00000000000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215960421" sldId="379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15960421" sldId="379"/>
            <ac:spMk id="2" creationId="{0DD845A5-0888-4D6A-ECC9-7A2667D262E3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15960421" sldId="379"/>
            <ac:spMk id="3" creationId="{61613E90-1E1F-9D27-005F-353C22542DF5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15960421" sldId="379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201956876" sldId="380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01956876" sldId="380"/>
            <ac:spMk id="2" creationId="{8E942819-DCAE-60B4-F3C7-FF8B27CDAF5B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01956876" sldId="380"/>
            <ac:spMk id="3" creationId="{9F4D24ED-A004-09D0-1639-BEEC702C8ECC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01956876" sldId="380"/>
            <ac:spMk id="5" creationId="{63E977C2-D042-BEDC-7841-9EF23D255FC5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01956876" sldId="380"/>
            <ac:spMk id="6" creationId="{B14CF7CB-93DD-0E71-3496-06F5809D819D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01956876" sldId="380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201956876" sldId="380"/>
            <ac:spMk id="8" creationId="{EF578219-B281-AC5A-61CC-0E995E762B8F}"/>
          </ac:spMkLst>
        </pc:spChg>
        <pc:graphicFrameChg chg="modGraphic">
          <ac:chgData name="Tobias Schneider" userId="630d3ec8-4b29-4700-bdc3-b0acaabcceab" providerId="ADAL" clId="{D0F35C08-3A61-4E30-A77E-08B24D434013}" dt="2025-07-08T10:42:19.449" v="426" actId="790"/>
          <ac:graphicFrameMkLst>
            <pc:docMk/>
            <pc:sldMk cId="3201956876" sldId="380"/>
            <ac:graphicFrameMk id="4" creationId="{8474A1C1-4EDA-0761-A09E-D4A833146DCF}"/>
          </ac:graphicFrameMkLst>
        </pc:graphicFrame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2690471326" sldId="381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690471326" sldId="381"/>
            <ac:spMk id="2" creationId="{406707DF-06A3-54F7-2B87-E8E72BEC1408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690471326" sldId="381"/>
            <ac:spMk id="3" creationId="{8D4D4F94-EECF-1AC1-AF0D-9E9F58DFF987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690471326" sldId="381"/>
            <ac:spMk id="5" creationId="{08F466F8-FF5C-933B-07C1-9081F8FD456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690471326" sldId="381"/>
            <ac:spMk id="6" creationId="{6210E9EE-7254-0C05-27C6-ECD6377BFF7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690471326" sldId="381"/>
            <ac:spMk id="7" creationId="{2E2A0B7E-C188-5FE3-1A9C-1646DED406F1}"/>
          </ac:spMkLst>
        </pc:spChg>
      </pc:sldChg>
      <pc:sldChg chg="addSp delSp 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2014560818" sldId="382"/>
        </pc:sldMkLst>
        <pc:spChg chg="add 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014560818" sldId="382"/>
            <ac:spMk id="2" creationId="{D6FD3D3D-2A1B-DEC0-38B6-C1D99F19799C}"/>
          </ac:spMkLst>
        </pc:spChg>
        <pc:spChg chg="del">
          <ac:chgData name="Tobias Schneider" userId="630d3ec8-4b29-4700-bdc3-b0acaabcceab" providerId="ADAL" clId="{D0F35C08-3A61-4E30-A77E-08B24D434013}" dt="2025-07-08T09:08:37.072" v="240" actId="478"/>
          <ac:spMkLst>
            <pc:docMk/>
            <pc:sldMk cId="2014560818" sldId="382"/>
            <ac:spMk id="8" creationId="{B4EE85FD-96FC-F3F4-BF0D-D32A0196FD23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014560818" sldId="382"/>
            <ac:spMk id="9" creationId="{63266BE2-5698-B5DB-9B3A-E0B625440A74}"/>
          </ac:spMkLst>
        </pc:spChg>
        <pc:spChg chg="del">
          <ac:chgData name="Tobias Schneider" userId="630d3ec8-4b29-4700-bdc3-b0acaabcceab" providerId="ADAL" clId="{D0F35C08-3A61-4E30-A77E-08B24D434013}" dt="2025-07-08T09:08:29.921" v="239" actId="478"/>
          <ac:spMkLst>
            <pc:docMk/>
            <pc:sldMk cId="2014560818" sldId="382"/>
            <ac:spMk id="11" creationId="{128C808E-520B-33AB-9AAD-AF58BABFE29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014560818" sldId="382"/>
            <ac:spMk id="12" creationId="{FA00DE8B-46C7-37E0-0A0B-D8BD89E8E3C0}"/>
          </ac:spMkLst>
        </pc:spChg>
        <pc:spChg chg="del">
          <ac:chgData name="Tobias Schneider" userId="630d3ec8-4b29-4700-bdc3-b0acaabcceab" providerId="ADAL" clId="{D0F35C08-3A61-4E30-A77E-08B24D434013}" dt="2025-07-08T09:10:11.104" v="260" actId="478"/>
          <ac:spMkLst>
            <pc:docMk/>
            <pc:sldMk cId="2014560818" sldId="382"/>
            <ac:spMk id="13" creationId="{C4671B0D-EC08-9C87-9DDE-A2C2DE76C889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014560818" sldId="382"/>
            <ac:spMk id="16" creationId="{3EDB4598-53DA-863D-060B-38EAA4CB23C0}"/>
          </ac:spMkLst>
        </pc:spChg>
        <pc:graphicFrameChg chg="del">
          <ac:chgData name="Tobias Schneider" userId="630d3ec8-4b29-4700-bdc3-b0acaabcceab" providerId="ADAL" clId="{D0F35C08-3A61-4E30-A77E-08B24D434013}" dt="2025-07-08T09:08:29.921" v="239" actId="478"/>
          <ac:graphicFrameMkLst>
            <pc:docMk/>
            <pc:sldMk cId="2014560818" sldId="382"/>
            <ac:graphicFrameMk id="10" creationId="{C4DF9C0B-469B-32D0-9177-60DA66AD8F24}"/>
          </ac:graphicFrameMkLst>
        </pc:graphicFrame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138590188" sldId="383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2" creationId="{40FBC19D-1C68-CD03-FF9C-247ECBCD8856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4" creationId="{28FD1898-9B0A-794F-B28C-9B538E80F423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5" creationId="{450DCF0F-FF9A-4A45-B672-AFAD86F27782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8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9" creationId="{2A20465C-E2B9-D3EC-BC3E-6ECEBE00377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10" creationId="{4982E1EC-5DCC-F792-5122-5265A07A88D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12" creationId="{151BC0B4-312E-5841-2BE5-244D59BB6035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16" creationId="{1D03EAAA-C05C-8372-1800-A9CF6C5EE10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19" creationId="{D91BAF24-E1EE-CDC2-3168-D70A06141B92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8590188" sldId="383"/>
            <ac:spMk id="22" creationId="{8F41DEAA-ACF8-CA94-4460-DE182241EA8B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1612904506" sldId="384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612904506" sldId="384"/>
            <ac:spMk id="7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612904506" sldId="384"/>
            <ac:spMk id="8" creationId="{00000000-0000-0000-0000-000000000000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1612904506" sldId="384"/>
            <ac:spMk id="20" creationId="{27EA8BC2-941C-1252-D412-76F0EAAEDF42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686171716" sldId="385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686171716" sldId="385"/>
            <ac:spMk id="4" creationId="{4E922534-5461-1269-9608-DCEE1FBAFADC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686171716" sldId="385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593331961" sldId="386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93331961" sldId="386"/>
            <ac:spMk id="4" creationId="{4E922534-5461-1269-9608-DCEE1FBAFADC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593331961" sldId="386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3133922362" sldId="387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3922362" sldId="387"/>
            <ac:spMk id="4" creationId="{4E922534-5461-1269-9608-DCEE1FBAFADC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3133922362" sldId="387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976189109" sldId="388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976189109" sldId="388"/>
            <ac:spMk id="2" creationId="{AF203845-0B04-34D5-A420-4C12B86021AE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976189109" sldId="388"/>
            <ac:spMk id="3" creationId="{353F07D6-2497-12BA-FCEB-C8B4F53B5F78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976189109" sldId="388"/>
            <ac:spMk id="4" creationId="{E5BDF7C8-F578-0E61-F142-6296916CA45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976189109" sldId="388"/>
            <ac:spMk id="5" creationId="{CA052400-7BA2-35E0-9B34-63720545B675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976189109" sldId="388"/>
            <ac:spMk id="6" creationId="{AA323CB3-5B2F-8BF5-16C9-D411BDFC7434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976189109" sldId="388"/>
            <ac:spMk id="7" creationId="{A0149F23-AE77-E814-B99D-61F8916015EE}"/>
          </ac:spMkLst>
        </pc:spChg>
      </pc:sldChg>
      <pc:sldChg chg="modSp mod">
        <pc:chgData name="Tobias Schneider" userId="630d3ec8-4b29-4700-bdc3-b0acaabcceab" providerId="ADAL" clId="{D0F35C08-3A61-4E30-A77E-08B24D434013}" dt="2025-07-08T10:42:19.449" v="426" actId="790"/>
        <pc:sldMkLst>
          <pc:docMk/>
          <pc:sldMk cId="406717353" sldId="389"/>
        </pc:sldMkLst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06717353" sldId="389"/>
            <ac:spMk id="4" creationId="{60D3548E-194A-D5B2-3AD8-410697F86425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06717353" sldId="389"/>
            <ac:spMk id="8" creationId="{7FFD3949-0492-2D4B-0EFE-48542B79AE2A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06717353" sldId="389"/>
            <ac:spMk id="9" creationId="{95C75133-8B02-7A46-6F62-5EE25A81772B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06717353" sldId="389"/>
            <ac:spMk id="10" creationId="{833115B2-175C-5379-1A45-3471371A879C}"/>
          </ac:spMkLst>
        </pc:spChg>
        <pc:spChg chg="mo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406717353" sldId="389"/>
            <ac:spMk id="11" creationId="{D7EB30F3-9097-9D34-1E8C-59AAEA1DADA8}"/>
          </ac:spMkLst>
        </pc:spChg>
      </pc:sldChg>
      <pc:sldChg chg="addSp delSp modSp new mod modClrScheme chgLayout">
        <pc:chgData name="Tobias Schneider" userId="630d3ec8-4b29-4700-bdc3-b0acaabcceab" providerId="ADAL" clId="{D0F35C08-3A61-4E30-A77E-08B24D434013}" dt="2025-07-08T10:42:19.449" v="426" actId="790"/>
        <pc:sldMkLst>
          <pc:docMk/>
          <pc:sldMk cId="2577686162" sldId="390"/>
        </pc:sldMkLst>
        <pc:spChg chg="del mod ord">
          <ac:chgData name="Tobias Schneider" userId="630d3ec8-4b29-4700-bdc3-b0acaabcceab" providerId="ADAL" clId="{D0F35C08-3A61-4E30-A77E-08B24D434013}" dt="2025-07-08T09:13:01.204" v="264" actId="700"/>
          <ac:spMkLst>
            <pc:docMk/>
            <pc:sldMk cId="2577686162" sldId="390"/>
            <ac:spMk id="2" creationId="{105B9D5C-3BC8-5234-78F2-148F2130A639}"/>
          </ac:spMkLst>
        </pc:spChg>
        <pc:spChg chg="del mod ord">
          <ac:chgData name="Tobias Schneider" userId="630d3ec8-4b29-4700-bdc3-b0acaabcceab" providerId="ADAL" clId="{D0F35C08-3A61-4E30-A77E-08B24D434013}" dt="2025-07-08T09:13:01.204" v="264" actId="700"/>
          <ac:spMkLst>
            <pc:docMk/>
            <pc:sldMk cId="2577686162" sldId="390"/>
            <ac:spMk id="3" creationId="{CEECCC62-84FE-2C1F-6F34-389DCA3D0D2D}"/>
          </ac:spMkLst>
        </pc:spChg>
        <pc:spChg chg="add del mod ord">
          <ac:chgData name="Tobias Schneider" userId="630d3ec8-4b29-4700-bdc3-b0acaabcceab" providerId="ADAL" clId="{D0F35C08-3A61-4E30-A77E-08B24D434013}" dt="2025-07-08T09:13:18.046" v="265" actId="700"/>
          <ac:spMkLst>
            <pc:docMk/>
            <pc:sldMk cId="2577686162" sldId="390"/>
            <ac:spMk id="4" creationId="{DDAD99BF-D266-493A-0BE7-066E3E4D1FA6}"/>
          </ac:spMkLst>
        </pc:spChg>
        <pc:spChg chg="add del mod ord">
          <ac:chgData name="Tobias Schneider" userId="630d3ec8-4b29-4700-bdc3-b0acaabcceab" providerId="ADAL" clId="{D0F35C08-3A61-4E30-A77E-08B24D434013}" dt="2025-07-08T09:13:18.046" v="265" actId="700"/>
          <ac:spMkLst>
            <pc:docMk/>
            <pc:sldMk cId="2577686162" sldId="390"/>
            <ac:spMk id="5" creationId="{467FB5CD-D466-5A8D-E335-8F6F60D6043F}"/>
          </ac:spMkLst>
        </pc:spChg>
        <pc:spChg chg="add mod or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577686162" sldId="390"/>
            <ac:spMk id="6" creationId="{34311638-62B3-AF62-256F-D31F082CF33B}"/>
          </ac:spMkLst>
        </pc:spChg>
        <pc:spChg chg="add mod ord">
          <ac:chgData name="Tobias Schneider" userId="630d3ec8-4b29-4700-bdc3-b0acaabcceab" providerId="ADAL" clId="{D0F35C08-3A61-4E30-A77E-08B24D434013}" dt="2025-07-08T10:42:19.449" v="426" actId="790"/>
          <ac:spMkLst>
            <pc:docMk/>
            <pc:sldMk cId="2577686162" sldId="390"/>
            <ac:spMk id="7" creationId="{513E2CCF-BC2F-63B5-874E-3104C96E8E24}"/>
          </ac:spMkLst>
        </pc:spChg>
        <pc:picChg chg="add mod">
          <ac:chgData name="Tobias Schneider" userId="630d3ec8-4b29-4700-bdc3-b0acaabcceab" providerId="ADAL" clId="{D0F35C08-3A61-4E30-A77E-08B24D434013}" dt="2025-07-08T09:18:04.673" v="299" actId="1076"/>
          <ac:picMkLst>
            <pc:docMk/>
            <pc:sldMk cId="2577686162" sldId="390"/>
            <ac:picMk id="9" creationId="{BFA8AA90-6015-7FC2-FE14-0A6B36593674}"/>
          </ac:picMkLst>
        </pc:picChg>
      </pc:sldChg>
      <pc:sldMasterChg chg="addSp modSp mod modSldLayout">
        <pc:chgData name="Tobias Schneider" userId="630d3ec8-4b29-4700-bdc3-b0acaabcceab" providerId="ADAL" clId="{D0F35C08-3A61-4E30-A77E-08B24D434013}" dt="2025-07-08T09:03:08.940" v="36" actId="790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D0F35C08-3A61-4E30-A77E-08B24D434013}" dt="2025-07-08T09:03:08.940" v="36" actId="790"/>
          <ac:spMkLst>
            <pc:docMk/>
            <pc:sldMasterMk cId="0" sldId="2147483648"/>
            <ac:spMk id="3" creationId="{F25024DC-EA88-37A5-1DA6-A5872F0BDD9F}"/>
          </ac:spMkLst>
        </pc:spChg>
        <pc:picChg chg="add mod">
          <ac:chgData name="Tobias Schneider" userId="630d3ec8-4b29-4700-bdc3-b0acaabcceab" providerId="ADAL" clId="{D0F35C08-3A61-4E30-A77E-08B24D434013}" dt="2025-07-08T08:59:46.809" v="0"/>
          <ac:picMkLst>
            <pc:docMk/>
            <pc:sldMasterMk cId="0" sldId="2147483648"/>
            <ac:picMk id="2" creationId="{ACCA6562-21F1-41B1-6D57-068BCD370020}"/>
          </ac:picMkLst>
        </pc:picChg>
        <pc:sldLayoutChg chg="addSp modSp">
          <pc:chgData name="Tobias Schneider" userId="630d3ec8-4b29-4700-bdc3-b0acaabcceab" providerId="ADAL" clId="{D0F35C08-3A61-4E30-A77E-08B24D434013}" dt="2025-07-08T09:00:40.875" v="3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D0F35C08-3A61-4E30-A77E-08B24D434013}" dt="2025-07-08T09:00:32.397" v="2"/>
            <ac:spMkLst>
              <pc:docMk/>
              <pc:sldMasterMk cId="0" sldId="2147483648"/>
              <pc:sldLayoutMk cId="0" sldId="2147483649"/>
              <ac:spMk id="5" creationId="{8B246A92-CB6A-36FB-AA4B-376F847577F9}"/>
            </ac:spMkLst>
          </pc:spChg>
          <pc:spChg chg="add mod">
            <ac:chgData name="Tobias Schneider" userId="630d3ec8-4b29-4700-bdc3-b0acaabcceab" providerId="ADAL" clId="{D0F35C08-3A61-4E30-A77E-08B24D434013}" dt="2025-07-08T09:00:40.875" v="3"/>
            <ac:spMkLst>
              <pc:docMk/>
              <pc:sldMasterMk cId="0" sldId="2147483648"/>
              <pc:sldLayoutMk cId="0" sldId="2147483649"/>
              <ac:spMk id="7" creationId="{BA1A3452-1F04-BB28-72FD-C4449458C195}"/>
            </ac:spMkLst>
          </pc:spChg>
          <pc:picChg chg="add mod">
            <ac:chgData name="Tobias Schneider" userId="630d3ec8-4b29-4700-bdc3-b0acaabcceab" providerId="ADAL" clId="{D0F35C08-3A61-4E30-A77E-08B24D434013}" dt="2025-07-08T09:00:11.903" v="1"/>
            <ac:picMkLst>
              <pc:docMk/>
              <pc:sldMasterMk cId="0" sldId="2147483648"/>
              <pc:sldLayoutMk cId="0" sldId="2147483649"/>
              <ac:picMk id="3" creationId="{5C17C0E3-2149-2C78-0EFB-FA63ADE49005}"/>
            </ac:picMkLst>
          </pc:picChg>
          <pc:picChg chg="add mod">
            <ac:chgData name="Tobias Schneider" userId="630d3ec8-4b29-4700-bdc3-b0acaabcceab" providerId="ADAL" clId="{D0F35C08-3A61-4E30-A77E-08B24D434013}" dt="2025-07-08T09:00:11.903" v="1"/>
            <ac:picMkLst>
              <pc:docMk/>
              <pc:sldMasterMk cId="0" sldId="2147483648"/>
              <pc:sldLayoutMk cId="0" sldId="2147483649"/>
              <ac:picMk id="4" creationId="{C08FCE60-E008-63D4-137D-BD2F2C8C45DA}"/>
            </ac:picMkLst>
          </pc:picChg>
        </pc:sldLayoutChg>
      </pc:sldMasterChg>
      <pc:sldMasterChg chg="del">
        <pc:chgData name="Tobias Schneider" userId="630d3ec8-4b29-4700-bdc3-b0acaabcceab" providerId="ADAL" clId="{D0F35C08-3A61-4E30-A77E-08B24D434013}" dt="2025-07-08T10:34:11.518" v="425" actId="2696"/>
        <pc:sldMasterMkLst>
          <pc:docMk/>
          <pc:sldMasterMk cId="575852009" sldId="2147483704"/>
        </pc:sldMasterMkLst>
      </pc:sldMaster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9972AFB6-B27C-48BB-BA32-CE3A6F1B758A}"/>
    <pc:docChg chg="undo custSel addSld modSld modMainMaster">
      <pc:chgData name="Tobias Schneider" userId="630d3ec8-4b29-4700-bdc3-b0acaabcceab" providerId="ADAL" clId="{9972AFB6-B27C-48BB-BA32-CE3A6F1B758A}" dt="2024-10-25T09:41:04.021" v="841" actId="20577"/>
      <pc:docMkLst>
        <pc:docMk/>
      </pc:docMkLst>
      <pc:sldChg chg="modSp mod">
        <pc:chgData name="Tobias Schneider" userId="630d3ec8-4b29-4700-bdc3-b0acaabcceab" providerId="ADAL" clId="{9972AFB6-B27C-48BB-BA32-CE3A6F1B758A}" dt="2024-10-16T21:08:23.729" v="72" actId="20577"/>
        <pc:sldMkLst>
          <pc:docMk/>
          <pc:sldMk cId="0" sldId="330"/>
        </pc:sldMkLst>
      </pc:sldChg>
      <pc:sldChg chg="modSp mod">
        <pc:chgData name="Tobias Schneider" userId="630d3ec8-4b29-4700-bdc3-b0acaabcceab" providerId="ADAL" clId="{9972AFB6-B27C-48BB-BA32-CE3A6F1B758A}" dt="2024-10-16T21:07:35.825" v="60" actId="1076"/>
        <pc:sldMkLst>
          <pc:docMk/>
          <pc:sldMk cId="4124622548" sldId="370"/>
        </pc:sldMkLst>
      </pc:sldChg>
      <pc:sldChg chg="addSp delSp modSp mod">
        <pc:chgData name="Tobias Schneider" userId="630d3ec8-4b29-4700-bdc3-b0acaabcceab" providerId="ADAL" clId="{9972AFB6-B27C-48BB-BA32-CE3A6F1B758A}" dt="2024-10-16T21:51:09.086" v="814" actId="1076"/>
        <pc:sldMkLst>
          <pc:docMk/>
          <pc:sldMk cId="3924898234" sldId="372"/>
        </pc:sldMkLst>
      </pc:sldChg>
      <pc:sldChg chg="modSp mod">
        <pc:chgData name="Tobias Schneider" userId="630d3ec8-4b29-4700-bdc3-b0acaabcceab" providerId="ADAL" clId="{9972AFB6-B27C-48BB-BA32-CE3A6F1B758A}" dt="2024-10-16T18:39:42.810" v="13" actId="14100"/>
        <pc:sldMkLst>
          <pc:docMk/>
          <pc:sldMk cId="176638286" sldId="375"/>
        </pc:sldMkLst>
      </pc:sldChg>
      <pc:sldChg chg="modSp modAnim">
        <pc:chgData name="Tobias Schneider" userId="630d3ec8-4b29-4700-bdc3-b0acaabcceab" providerId="ADAL" clId="{9972AFB6-B27C-48BB-BA32-CE3A6F1B758A}" dt="2024-10-16T18:51:04.453" v="55" actId="20577"/>
        <pc:sldMkLst>
          <pc:docMk/>
          <pc:sldMk cId="1073585293" sldId="376"/>
        </pc:sldMkLst>
      </pc:sldChg>
      <pc:sldChg chg="addSp delSp modSp mod">
        <pc:chgData name="Tobias Schneider" userId="630d3ec8-4b29-4700-bdc3-b0acaabcceab" providerId="ADAL" clId="{9972AFB6-B27C-48BB-BA32-CE3A6F1B758A}" dt="2024-10-16T21:42:05.983" v="797" actId="20577"/>
        <pc:sldMkLst>
          <pc:docMk/>
          <pc:sldMk cId="2014560818" sldId="382"/>
        </pc:sldMkLst>
      </pc:sldChg>
      <pc:sldChg chg="modSp modAnim">
        <pc:chgData name="Tobias Schneider" userId="630d3ec8-4b29-4700-bdc3-b0acaabcceab" providerId="ADAL" clId="{9972AFB6-B27C-48BB-BA32-CE3A6F1B758A}" dt="2024-10-16T18:42:33.016" v="39" actId="20577"/>
        <pc:sldMkLst>
          <pc:docMk/>
          <pc:sldMk cId="1612904506" sldId="384"/>
        </pc:sldMkLst>
      </pc:sldChg>
      <pc:sldChg chg="addSp delSp modSp mod">
        <pc:chgData name="Tobias Schneider" userId="630d3ec8-4b29-4700-bdc3-b0acaabcceab" providerId="ADAL" clId="{9972AFB6-B27C-48BB-BA32-CE3A6F1B758A}" dt="2024-10-16T21:46:19.204" v="805" actId="1076"/>
        <pc:sldMkLst>
          <pc:docMk/>
          <pc:sldMk cId="2868579678" sldId="390"/>
        </pc:sldMkLst>
      </pc:sldChg>
      <pc:sldChg chg="addSp delSp modSp new mod modClrScheme chgLayout">
        <pc:chgData name="Tobias Schneider" userId="630d3ec8-4b29-4700-bdc3-b0acaabcceab" providerId="ADAL" clId="{9972AFB6-B27C-48BB-BA32-CE3A6F1B758A}" dt="2024-10-16T21:28:25.711" v="702" actId="20577"/>
        <pc:sldMkLst>
          <pc:docMk/>
          <pc:sldMk cId="1345374584" sldId="391"/>
        </pc:sldMkLst>
      </pc:sldChg>
      <pc:sldMasterChg chg="modSp mod modSldLayout">
        <pc:chgData name="Tobias Schneider" userId="630d3ec8-4b29-4700-bdc3-b0acaabcceab" providerId="ADAL" clId="{9972AFB6-B27C-48BB-BA32-CE3A6F1B758A}" dt="2024-10-25T09:41:04.021" v="841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9972AFB6-B27C-48BB-BA32-CE3A6F1B758A}" dt="2024-10-16T21:09:14.817" v="87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630d3ec8-4b29-4700-bdc3-b0acaabcceab" providerId="ADAL" clId="{9F446980-1BA4-4BCC-A21E-E1BD98444B47}"/>
    <pc:docChg chg="undo custSel addSld delSld modSld sldOrd addMainMaster modMainMaster">
      <pc:chgData name="Tobias Schneider" userId="630d3ec8-4b29-4700-bdc3-b0acaabcceab" providerId="ADAL" clId="{9F446980-1BA4-4BCC-A21E-E1BD98444B47}" dt="2025-02-21T15:33:17.025" v="286" actId="1076"/>
      <pc:docMkLst>
        <pc:docMk/>
      </pc:docMkLst>
      <pc:sldChg chg="add">
        <pc:chgData name="Tobias Schneider" userId="630d3ec8-4b29-4700-bdc3-b0acaabcceab" providerId="ADAL" clId="{9F446980-1BA4-4BCC-A21E-E1BD98444B47}" dt="2025-02-21T15:17:16.553" v="272"/>
        <pc:sldMkLst>
          <pc:docMk/>
          <pc:sldMk cId="3437505951" sldId="270"/>
        </pc:sldMkLst>
      </pc:sldChg>
      <pc:sldChg chg="modSp mod">
        <pc:chgData name="Tobias Schneider" userId="630d3ec8-4b29-4700-bdc3-b0acaabcceab" providerId="ADAL" clId="{9F446980-1BA4-4BCC-A21E-E1BD98444B47}" dt="2025-02-21T15:02:02.945" v="47" actId="20577"/>
        <pc:sldMkLst>
          <pc:docMk/>
          <pc:sldMk cId="0" sldId="330"/>
        </pc:sldMkLst>
      </pc:sldChg>
      <pc:sldChg chg="addSp delSp modSp mod ord">
        <pc:chgData name="Tobias Schneider" userId="630d3ec8-4b29-4700-bdc3-b0acaabcceab" providerId="ADAL" clId="{9F446980-1BA4-4BCC-A21E-E1BD98444B47}" dt="2025-02-21T15:32:02.192" v="281" actId="1076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9F446980-1BA4-4BCC-A21E-E1BD98444B47}" dt="2025-02-21T15:16:34.670" v="271" actId="47"/>
        <pc:sldMkLst>
          <pc:docMk/>
          <pc:sldMk cId="191750022" sldId="378"/>
        </pc:sldMkLst>
      </pc:sldChg>
      <pc:sldChg chg="modSp mod modAnim">
        <pc:chgData name="Tobias Schneider" userId="630d3ec8-4b29-4700-bdc3-b0acaabcceab" providerId="ADAL" clId="{9F446980-1BA4-4BCC-A21E-E1BD98444B47}" dt="2025-02-21T15:16:04.781" v="270" actId="20577"/>
        <pc:sldMkLst>
          <pc:docMk/>
          <pc:sldMk cId="1612904506" sldId="384"/>
        </pc:sldMkLst>
      </pc:sldChg>
      <pc:sldChg chg="addSp delSp modSp mod">
        <pc:chgData name="Tobias Schneider" userId="630d3ec8-4b29-4700-bdc3-b0acaabcceab" providerId="ADAL" clId="{9F446980-1BA4-4BCC-A21E-E1BD98444B47}" dt="2025-02-21T15:33:17.025" v="286" actId="1076"/>
        <pc:sldMkLst>
          <pc:docMk/>
          <pc:sldMk cId="2868579678" sldId="390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1107654144" sldId="391"/>
        </pc:sldMkLst>
      </pc:sldChg>
      <pc:sldChg chg="del">
        <pc:chgData name="Tobias Schneider" userId="630d3ec8-4b29-4700-bdc3-b0acaabcceab" providerId="ADAL" clId="{9F446980-1BA4-4BCC-A21E-E1BD98444B47}" dt="2025-02-21T15:03:05.757" v="51" actId="47"/>
        <pc:sldMkLst>
          <pc:docMk/>
          <pc:sldMk cId="1345374584" sldId="391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1603062524" sldId="392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1513744694" sldId="393"/>
        </pc:sldMkLst>
      </pc:sldChg>
      <pc:sldChg chg="add">
        <pc:chgData name="Tobias Schneider" userId="630d3ec8-4b29-4700-bdc3-b0acaabcceab" providerId="ADAL" clId="{9F446980-1BA4-4BCC-A21E-E1BD98444B47}" dt="2025-02-21T15:09:06.774" v="59"/>
        <pc:sldMkLst>
          <pc:docMk/>
          <pc:sldMk cId="2075441422" sldId="394"/>
        </pc:sldMkLst>
      </pc:sldChg>
      <pc:sldChg chg="modSp add del mod">
        <pc:chgData name="Tobias Schneider" userId="630d3ec8-4b29-4700-bdc3-b0acaabcceab" providerId="ADAL" clId="{9F446980-1BA4-4BCC-A21E-E1BD98444B47}" dt="2025-02-21T15:08:05.870" v="54" actId="47"/>
        <pc:sldMkLst>
          <pc:docMk/>
          <pc:sldMk cId="1107654144" sldId="639"/>
        </pc:sldMkLst>
      </pc:sldChg>
      <pc:sldChg chg="add del">
        <pc:chgData name="Tobias Schneider" userId="630d3ec8-4b29-4700-bdc3-b0acaabcceab" providerId="ADAL" clId="{9F446980-1BA4-4BCC-A21E-E1BD98444B47}" dt="2025-02-21T15:08:06.660" v="55" actId="47"/>
        <pc:sldMkLst>
          <pc:docMk/>
          <pc:sldMk cId="1603062524" sldId="640"/>
        </pc:sldMkLst>
      </pc:sldChg>
      <pc:sldChg chg="add del">
        <pc:chgData name="Tobias Schneider" userId="630d3ec8-4b29-4700-bdc3-b0acaabcceab" providerId="ADAL" clId="{9F446980-1BA4-4BCC-A21E-E1BD98444B47}" dt="2025-02-21T15:08:07.304" v="56" actId="47"/>
        <pc:sldMkLst>
          <pc:docMk/>
          <pc:sldMk cId="1513744694" sldId="641"/>
        </pc:sldMkLst>
      </pc:sldChg>
      <pc:sldChg chg="add del">
        <pc:chgData name="Tobias Schneider" userId="630d3ec8-4b29-4700-bdc3-b0acaabcceab" providerId="ADAL" clId="{9F446980-1BA4-4BCC-A21E-E1BD98444B47}" dt="2025-02-21T15:08:07.932" v="57" actId="47"/>
        <pc:sldMkLst>
          <pc:docMk/>
          <pc:sldMk cId="2075441422" sldId="643"/>
        </pc:sldMkLst>
      </pc:sldChg>
      <pc:sldMasterChg chg="modSp mod delSldLayout">
        <pc:chgData name="Tobias Schneider" userId="630d3ec8-4b29-4700-bdc3-b0acaabcceab" providerId="ADAL" clId="{9F446980-1BA4-4BCC-A21E-E1BD98444B47}" dt="2025-02-21T15:08:07.932" v="57" actId="47"/>
        <pc:sldMasterMkLst>
          <pc:docMk/>
          <pc:sldMasterMk cId="0" sldId="2147483648"/>
        </pc:sldMasterMkLst>
        <pc:sldLayoutChg chg="del">
          <pc:chgData name="Tobias Schneider" userId="630d3ec8-4b29-4700-bdc3-b0acaabcceab" providerId="ADAL" clId="{9F446980-1BA4-4BCC-A21E-E1BD98444B47}" dt="2025-02-21T15:08:07.932" v="57" actId="47"/>
          <pc:sldLayoutMkLst>
            <pc:docMk/>
            <pc:sldMasterMk cId="0" sldId="2147483648"/>
            <pc:sldLayoutMk cId="4196514486" sldId="2147483661"/>
          </pc:sldLayoutMkLst>
        </pc:sldLayoutChg>
      </pc:sldMasterChg>
      <pc:sldMasterChg chg="add addSldLayout">
        <pc:chgData name="Tobias Schneider" userId="630d3ec8-4b29-4700-bdc3-b0acaabcceab" providerId="ADAL" clId="{9F446980-1BA4-4BCC-A21E-E1BD98444B47}" dt="2025-02-21T15:09:06.756" v="58" actId="27028"/>
        <pc:sldMasterMkLst>
          <pc:docMk/>
          <pc:sldMasterMk cId="575852009" sldId="2147483704"/>
        </pc:sldMasterMkLst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099174479" sldId="214748371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931970640" sldId="214748373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230839510" sldId="2147483736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866725162" sldId="2147483739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225404747" sldId="2147483742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933250041" sldId="2147483743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1947299123" sldId="214748374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90462006" sldId="2147483745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4239701094" sldId="2147483746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047984314" sldId="2147483747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1735542739" sldId="2147483752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113573367" sldId="2147483753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568412947" sldId="2147483754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282924071" sldId="2147483757"/>
          </pc:sldLayoutMkLst>
        </pc:sldLayoutChg>
        <pc:sldLayoutChg chg="add">
          <pc:chgData name="Tobias Schneider" userId="630d3ec8-4b29-4700-bdc3-b0acaabcceab" providerId="ADAL" clId="{9F446980-1BA4-4BCC-A21E-E1BD98444B47}" dt="2025-02-21T15:09:06.756" v="58" actId="27028"/>
          <pc:sldLayoutMkLst>
            <pc:docMk/>
            <pc:sldMasterMk cId="575852009" sldId="2147483704"/>
            <pc:sldLayoutMk cId="3444256209" sldId="2147483760"/>
          </pc:sldLayoutMkLst>
        </pc:sldLayoutChg>
      </pc:sldMasterChg>
    </pc:docChg>
  </pc:docChgLst>
  <pc:docChgLst>
    <pc:chgData name="Tobias Schneider" userId="630d3ec8-4b29-4700-bdc3-b0acaabcceab" providerId="ADAL" clId="{1BECB881-613E-44D4-AB08-BEF4E928AE03}"/>
    <pc:docChg chg="custSel modMainMaster">
      <pc:chgData name="Tobias Schneider" userId="630d3ec8-4b29-4700-bdc3-b0acaabcceab" providerId="ADAL" clId="{1BECB881-613E-44D4-AB08-BEF4E928AE03}" dt="2025-05-15T09:38:09.838" v="2" actId="478"/>
      <pc:docMkLst>
        <pc:docMk/>
      </pc:docMkLst>
      <pc:sldMasterChg chg="delSp mod modSldLayout">
        <pc:chgData name="Tobias Schneider" userId="630d3ec8-4b29-4700-bdc3-b0acaabcceab" providerId="ADAL" clId="{1BECB881-613E-44D4-AB08-BEF4E928AE03}" dt="2025-05-15T09:38:09.838" v="2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1BECB881-613E-44D4-AB08-BEF4E928AE03}" dt="2025-05-15T09:38:02.581" v="1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S::tobias.schneider@uni-wuerzburg.de::630d3ec8-4b29-4700-bdc3-b0acaabcceab" providerId="AD" clId="Web-{2A15884E-0B36-C4E5-B4F4-24BFAA525602}"/>
    <pc:docChg chg="modSld">
      <pc:chgData name="Tobias Schneider" userId="S::tobias.schneider@uni-wuerzburg.de::630d3ec8-4b29-4700-bdc3-b0acaabcceab" providerId="AD" clId="Web-{2A15884E-0B36-C4E5-B4F4-24BFAA525602}" dt="2025-03-24T08:25:39.455" v="0"/>
      <pc:docMkLst>
        <pc:docMk/>
      </pc:docMkLst>
      <pc:sldChg chg="mod modShow">
        <pc:chgData name="Tobias Schneider" userId="S::tobias.schneider@uni-wuerzburg.de::630d3ec8-4b29-4700-bdc3-b0acaabcceab" providerId="AD" clId="Web-{2A15884E-0B36-C4E5-B4F4-24BFAA525602}" dt="2025-03-24T08:25:39.455" v="0"/>
        <pc:sldMkLst>
          <pc:docMk/>
          <pc:sldMk cId="3924898234" sldId="372"/>
        </pc:sldMkLst>
      </pc:sld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S::tobias.schneider@uni-wuerzburg.de::630d3ec8-4b29-4700-bdc3-b0acaabcceab" providerId="AD" clId="Web-{0F2E70F1-E537-95CC-D75E-FE912BC9C7D6}"/>
    <pc:docChg chg="modSld">
      <pc:chgData name="Tobias Schneider" userId="S::tobias.schneider@uni-wuerzburg.de::630d3ec8-4b29-4700-bdc3-b0acaabcceab" providerId="AD" clId="Web-{0F2E70F1-E537-95CC-D75E-FE912BC9C7D6}" dt="2024-10-17T05:53:35.698" v="201" actId="20577"/>
      <pc:docMkLst>
        <pc:docMk/>
      </pc:docMkLst>
      <pc:sldChg chg="modSp">
        <pc:chgData name="Tobias Schneider" userId="S::tobias.schneider@uni-wuerzburg.de::630d3ec8-4b29-4700-bdc3-b0acaabcceab" providerId="AD" clId="Web-{0F2E70F1-E537-95CC-D75E-FE912BC9C7D6}" dt="2024-10-17T05:53:35.698" v="201" actId="20577"/>
        <pc:sldMkLst>
          <pc:docMk/>
          <pc:sldMk cId="1345374584" sldId="391"/>
        </pc:sldMkLst>
      </pc:sldChg>
    </pc:docChg>
  </pc:docChgLst>
  <pc:docChgLst>
    <pc:chgData name="Tobias Schneider" userId="630d3ec8-4b29-4700-bdc3-b0acaabcceab" providerId="ADAL" clId="{A09D118E-C904-4395-83D3-0743A12EA161}"/>
    <pc:docChg chg="undo custSel delSld modSld modMainMaster">
      <pc:chgData name="Tobias Schneider" userId="630d3ec8-4b29-4700-bdc3-b0acaabcceab" providerId="ADAL" clId="{A09D118E-C904-4395-83D3-0743A12EA161}" dt="2025-05-13T12:19:52.776" v="70" actId="478"/>
      <pc:docMkLst>
        <pc:docMk/>
      </pc:docMkLst>
      <pc:sldChg chg="addSp delSp modSp mod">
        <pc:chgData name="Tobias Schneider" userId="630d3ec8-4b29-4700-bdc3-b0acaabcceab" providerId="ADAL" clId="{A09D118E-C904-4395-83D3-0743A12EA161}" dt="2025-05-13T12:18:14.310" v="44" actId="478"/>
        <pc:sldMkLst>
          <pc:docMk/>
          <pc:sldMk cId="0" sldId="330"/>
        </pc:sldMkLst>
        <pc:spChg chg="mod">
          <ac:chgData name="Tobias Schneider" userId="630d3ec8-4b29-4700-bdc3-b0acaabcceab" providerId="ADAL" clId="{A09D118E-C904-4395-83D3-0743A12EA161}" dt="2025-05-13T12:18:00.995" v="42" actId="20577"/>
          <ac:spMkLst>
            <pc:docMk/>
            <pc:sldMk cId="0" sldId="330"/>
            <ac:spMk id="4" creationId="{00000000-0000-0000-0000-000000000000}"/>
          </ac:spMkLst>
        </pc:spChg>
      </pc:sldChg>
      <pc:sldChg chg="del">
        <pc:chgData name="Tobias Schneider" userId="630d3ec8-4b29-4700-bdc3-b0acaabcceab" providerId="ADAL" clId="{A09D118E-C904-4395-83D3-0743A12EA161}" dt="2025-05-13T12:18:19.378" v="46" actId="47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A09D118E-C904-4395-83D3-0743A12EA161}" dt="2025-05-13T12:18:27.212" v="47" actId="47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A09D118E-C904-4395-83D3-0743A12EA161}" dt="2025-05-13T12:18:18.142" v="45" actId="47"/>
        <pc:sldMkLst>
          <pc:docMk/>
          <pc:sldMk cId="3633007776" sldId="391"/>
        </pc:sldMkLst>
      </pc:sldChg>
      <pc:sldMasterChg chg="delSp modSp mod modSldLayout">
        <pc:chgData name="Tobias Schneider" userId="630d3ec8-4b29-4700-bdc3-b0acaabcceab" providerId="ADAL" clId="{A09D118E-C904-4395-83D3-0743A12EA161}" dt="2025-05-13T12:19:52.776" v="70" actId="478"/>
        <pc:sldMasterMkLst>
          <pc:docMk/>
          <pc:sldMasterMk cId="0" sldId="2147483648"/>
        </pc:sldMasterMkLst>
        <pc:spChg chg="mod">
          <ac:chgData name="Tobias Schneider" userId="630d3ec8-4b29-4700-bdc3-b0acaabcceab" providerId="ADAL" clId="{A09D118E-C904-4395-83D3-0743A12EA161}" dt="2025-05-13T12:19:31.334" v="67" actId="20577"/>
          <ac:spMkLst>
            <pc:docMk/>
            <pc:sldMasterMk cId="0" sldId="2147483648"/>
            <ac:spMk id="10" creationId="{00000000-0000-0000-0000-000000000000}"/>
          </ac:spMkLst>
        </pc:spChg>
        <pc:sldLayoutChg chg="delSp mod">
          <pc:chgData name="Tobias Schneider" userId="630d3ec8-4b29-4700-bdc3-b0acaabcceab" providerId="ADAL" clId="{A09D118E-C904-4395-83D3-0743A12EA161}" dt="2025-05-13T12:19:52.776" v="70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6F688-5AD6-4254-8467-73CBC591772E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F0E78E-449F-49BF-B0D4-5A00FB0353E2}">
      <dgm:prSet phldrT="[Text]"/>
      <dgm:spPr/>
      <dgm:t>
        <a:bodyPr/>
        <a:lstStyle/>
        <a:p>
          <a:r>
            <a:rPr lang="en-GB" noProof="0" dirty="0"/>
            <a:t>Cloud Computing</a:t>
          </a:r>
        </a:p>
      </dgm:t>
    </dgm:pt>
    <dgm:pt modelId="{99B6E438-82DC-40BC-ABAF-05CD13317958}" type="parTrans" cxnId="{A1045064-3B7F-4808-965D-61D128C44ADA}">
      <dgm:prSet/>
      <dgm:spPr/>
      <dgm:t>
        <a:bodyPr/>
        <a:lstStyle/>
        <a:p>
          <a:endParaRPr lang="de-DE"/>
        </a:p>
      </dgm:t>
    </dgm:pt>
    <dgm:pt modelId="{CABC72FE-7EA6-4632-9DE8-63C93B1C1FA1}" type="sibTrans" cxnId="{A1045064-3B7F-4808-965D-61D128C44ADA}">
      <dgm:prSet/>
      <dgm:spPr/>
      <dgm:t>
        <a:bodyPr/>
        <a:lstStyle/>
        <a:p>
          <a:endParaRPr lang="de-DE"/>
        </a:p>
      </dgm:t>
    </dgm:pt>
    <dgm:pt modelId="{DF803E62-1E22-45EE-BE9B-550FCAA29227}">
      <dgm:prSet phldrT="[Text]"/>
      <dgm:spPr/>
      <dgm:t>
        <a:bodyPr/>
        <a:lstStyle/>
        <a:p>
          <a:r>
            <a:rPr lang="en-GB" noProof="0" dirty="0"/>
            <a:t>Data privacy</a:t>
          </a:r>
        </a:p>
      </dgm:t>
    </dgm:pt>
    <dgm:pt modelId="{E9E2D1A0-8DF8-4872-91DF-1D7BD28E9BB8}" type="parTrans" cxnId="{E932D868-FA49-4143-956C-C33871D27879}">
      <dgm:prSet/>
      <dgm:spPr/>
      <dgm:t>
        <a:bodyPr/>
        <a:lstStyle/>
        <a:p>
          <a:endParaRPr lang="de-DE"/>
        </a:p>
      </dgm:t>
    </dgm:pt>
    <dgm:pt modelId="{1BD9399C-C22A-4F91-8412-C89DB46DCF25}" type="sibTrans" cxnId="{E932D868-FA49-4143-956C-C33871D27879}">
      <dgm:prSet/>
      <dgm:spPr/>
      <dgm:t>
        <a:bodyPr/>
        <a:lstStyle/>
        <a:p>
          <a:endParaRPr lang="de-DE"/>
        </a:p>
      </dgm:t>
    </dgm:pt>
    <dgm:pt modelId="{BFB4008A-FD55-4F9C-B2D1-AFB8B9619B8D}" type="pres">
      <dgm:prSet presAssocID="{6D36F688-5AD6-4254-8467-73CBC591772E}" presName="compositeShape" presStyleCnt="0">
        <dgm:presLayoutVars>
          <dgm:chMax val="2"/>
          <dgm:dir/>
          <dgm:resizeHandles val="exact"/>
        </dgm:presLayoutVars>
      </dgm:prSet>
      <dgm:spPr/>
    </dgm:pt>
    <dgm:pt modelId="{F8D8B2B6-912D-423D-82C3-08FF25721B78}" type="pres">
      <dgm:prSet presAssocID="{6D36F688-5AD6-4254-8467-73CBC591772E}" presName="ribbon" presStyleLbl="node1" presStyleIdx="0" presStyleCnt="1"/>
      <dgm:spPr>
        <a:solidFill>
          <a:schemeClr val="bg2"/>
        </a:solidFill>
      </dgm:spPr>
    </dgm:pt>
    <dgm:pt modelId="{175F0947-5905-442A-8F39-6C32E87D3AB9}" type="pres">
      <dgm:prSet presAssocID="{6D36F688-5AD6-4254-8467-73CBC591772E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FC3FA64-CDFC-4659-8BAC-4D21398D3827}" type="pres">
      <dgm:prSet presAssocID="{6D36F688-5AD6-4254-8467-73CBC591772E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EB8032A-317E-4C69-8C7A-A7F9A6009BC0}" type="presOf" srcId="{68F0E78E-449F-49BF-B0D4-5A00FB0353E2}" destId="{175F0947-5905-442A-8F39-6C32E87D3AB9}" srcOrd="0" destOrd="0" presId="urn:microsoft.com/office/officeart/2005/8/layout/arrow6"/>
    <dgm:cxn modelId="{A1045064-3B7F-4808-965D-61D128C44ADA}" srcId="{6D36F688-5AD6-4254-8467-73CBC591772E}" destId="{68F0E78E-449F-49BF-B0D4-5A00FB0353E2}" srcOrd="0" destOrd="0" parTransId="{99B6E438-82DC-40BC-ABAF-05CD13317958}" sibTransId="{CABC72FE-7EA6-4632-9DE8-63C93B1C1FA1}"/>
    <dgm:cxn modelId="{E932D868-FA49-4143-956C-C33871D27879}" srcId="{6D36F688-5AD6-4254-8467-73CBC591772E}" destId="{DF803E62-1E22-45EE-BE9B-550FCAA29227}" srcOrd="1" destOrd="0" parTransId="{E9E2D1A0-8DF8-4872-91DF-1D7BD28E9BB8}" sibTransId="{1BD9399C-C22A-4F91-8412-C89DB46DCF25}"/>
    <dgm:cxn modelId="{8195EE92-FDE9-4B28-911E-0B5B97FB1157}" type="presOf" srcId="{6D36F688-5AD6-4254-8467-73CBC591772E}" destId="{BFB4008A-FD55-4F9C-B2D1-AFB8B9619B8D}" srcOrd="0" destOrd="0" presId="urn:microsoft.com/office/officeart/2005/8/layout/arrow6"/>
    <dgm:cxn modelId="{4E430AB3-7D58-4F76-9FCC-1D66263FD709}" type="presOf" srcId="{DF803E62-1E22-45EE-BE9B-550FCAA29227}" destId="{BFC3FA64-CDFC-4659-8BAC-4D21398D3827}" srcOrd="0" destOrd="0" presId="urn:microsoft.com/office/officeart/2005/8/layout/arrow6"/>
    <dgm:cxn modelId="{CFA7D19E-C246-4044-BD78-800987DBB59C}" type="presParOf" srcId="{BFB4008A-FD55-4F9C-B2D1-AFB8B9619B8D}" destId="{F8D8B2B6-912D-423D-82C3-08FF25721B78}" srcOrd="0" destOrd="0" presId="urn:microsoft.com/office/officeart/2005/8/layout/arrow6"/>
    <dgm:cxn modelId="{E3B5B06A-2943-4221-9EC3-EBDF95BD0F5C}" type="presParOf" srcId="{BFB4008A-FD55-4F9C-B2D1-AFB8B9619B8D}" destId="{175F0947-5905-442A-8F39-6C32E87D3AB9}" srcOrd="1" destOrd="0" presId="urn:microsoft.com/office/officeart/2005/8/layout/arrow6"/>
    <dgm:cxn modelId="{278716B9-4C1D-4022-BA3E-40E33F69C293}" type="presParOf" srcId="{BFB4008A-FD55-4F9C-B2D1-AFB8B9619B8D}" destId="{BFC3FA64-CDFC-4659-8BAC-4D21398D3827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10FC3-E5D0-4F72-8C8E-DAE08EE9DAF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C2C8E52-1606-4861-B8E1-E64A9D2AA29B}">
      <dgm:prSet phldrT="[Text]"/>
      <dgm:spPr/>
      <dgm:t>
        <a:bodyPr/>
        <a:lstStyle/>
        <a:p>
          <a:r>
            <a:rPr lang="en-GB" noProof="0" dirty="0">
              <a:cs typeface="Arial"/>
            </a:rPr>
            <a:t>Homomorphism Definition</a:t>
          </a:r>
          <a:endParaRPr lang="en-GB" noProof="0" dirty="0"/>
        </a:p>
      </dgm:t>
    </dgm:pt>
    <dgm:pt modelId="{F8AAAA0F-7916-4511-BFE3-58229333B39F}" type="parTrans" cxnId="{3888035B-1D5E-4CD7-88E1-D16F30F180A6}">
      <dgm:prSet/>
      <dgm:spPr/>
      <dgm:t>
        <a:bodyPr/>
        <a:lstStyle/>
        <a:p>
          <a:endParaRPr lang="en-GB"/>
        </a:p>
      </dgm:t>
    </dgm:pt>
    <dgm:pt modelId="{22410EEF-8AF4-4FAA-9EAB-7433F3C11021}" type="sibTrans" cxnId="{3888035B-1D5E-4CD7-88E1-D16F30F180A6}">
      <dgm:prSet/>
      <dgm:spPr/>
      <dgm:t>
        <a:bodyPr/>
        <a:lstStyle/>
        <a:p>
          <a:endParaRPr lang="en-GB"/>
        </a:p>
      </dgm:t>
    </dgm:pt>
    <dgm:pt modelId="{DB3B97C5-E846-483C-8323-F5DE8F87F010}">
      <dgm:prSet phldrT="[Text]"/>
      <dgm:spPr/>
      <dgm:t>
        <a:bodyPr/>
        <a:lstStyle/>
        <a:p>
          <a:r>
            <a:rPr lang="en-GB" noProof="0" dirty="0">
              <a:cs typeface="Arial"/>
            </a:rPr>
            <a:t>Overview over homomorphic cryptosystems</a:t>
          </a:r>
          <a:endParaRPr lang="en-GB" noProof="0" dirty="0"/>
        </a:p>
      </dgm:t>
    </dgm:pt>
    <dgm:pt modelId="{7CFEB4F5-DF90-4863-A571-CED960E0F1DE}" type="parTrans" cxnId="{DFEE94AB-EAFD-4907-ABBC-801A507C3C3C}">
      <dgm:prSet/>
      <dgm:spPr/>
      <dgm:t>
        <a:bodyPr/>
        <a:lstStyle/>
        <a:p>
          <a:endParaRPr lang="en-GB"/>
        </a:p>
      </dgm:t>
    </dgm:pt>
    <dgm:pt modelId="{8D926BD0-4879-4870-A6EA-568C43FD66D6}" type="sibTrans" cxnId="{DFEE94AB-EAFD-4907-ABBC-801A507C3C3C}">
      <dgm:prSet/>
      <dgm:spPr/>
      <dgm:t>
        <a:bodyPr/>
        <a:lstStyle/>
        <a:p>
          <a:endParaRPr lang="en-GB"/>
        </a:p>
      </dgm:t>
    </dgm:pt>
    <dgm:pt modelId="{0E71D805-4BE0-416B-A32F-6CB5D68892F7}">
      <dgm:prSet phldrT="[Text]"/>
      <dgm:spPr/>
      <dgm:t>
        <a:bodyPr/>
        <a:lstStyle/>
        <a:p>
          <a:r>
            <a:rPr lang="en-GB" noProof="0" dirty="0"/>
            <a:t>CKKS Cryptosystem</a:t>
          </a:r>
        </a:p>
      </dgm:t>
    </dgm:pt>
    <dgm:pt modelId="{8AECA22C-9838-484A-B286-9EE727855D0C}" type="parTrans" cxnId="{E56DA13B-331B-4134-A903-8CAE1DEEC008}">
      <dgm:prSet/>
      <dgm:spPr/>
      <dgm:t>
        <a:bodyPr/>
        <a:lstStyle/>
        <a:p>
          <a:endParaRPr lang="de-DE"/>
        </a:p>
      </dgm:t>
    </dgm:pt>
    <dgm:pt modelId="{338D0712-5BF2-4334-B46F-9220B4C75635}" type="sibTrans" cxnId="{E56DA13B-331B-4134-A903-8CAE1DEEC008}">
      <dgm:prSet/>
      <dgm:spPr/>
      <dgm:t>
        <a:bodyPr/>
        <a:lstStyle/>
        <a:p>
          <a:endParaRPr lang="de-DE"/>
        </a:p>
      </dgm:t>
    </dgm:pt>
    <dgm:pt modelId="{A48AF29C-6B8E-4F1D-889F-8D2C66D6CA0F}">
      <dgm:prSet phldrT="[Text]"/>
      <dgm:spPr/>
      <dgm:t>
        <a:bodyPr/>
        <a:lstStyle/>
        <a:p>
          <a:r>
            <a:rPr lang="en-GB" noProof="0" dirty="0">
              <a:latin typeface="Arial"/>
            </a:rPr>
            <a:t>Extension of homomorphic cryptosystems by basic mathematical functions</a:t>
          </a:r>
          <a:endParaRPr lang="en-GB" noProof="0" dirty="0"/>
        </a:p>
      </dgm:t>
    </dgm:pt>
    <dgm:pt modelId="{18F5A2A9-45D1-4DEE-97F9-F08C1DC92309}" type="parTrans" cxnId="{556B24D6-0C0B-4D16-A280-9195056EB41B}">
      <dgm:prSet/>
      <dgm:spPr/>
      <dgm:t>
        <a:bodyPr/>
        <a:lstStyle/>
        <a:p>
          <a:endParaRPr lang="de-DE"/>
        </a:p>
      </dgm:t>
    </dgm:pt>
    <dgm:pt modelId="{CC78343A-1097-42D1-8571-7A556599DBD3}" type="sibTrans" cxnId="{556B24D6-0C0B-4D16-A280-9195056EB41B}">
      <dgm:prSet/>
      <dgm:spPr/>
      <dgm:t>
        <a:bodyPr/>
        <a:lstStyle/>
        <a:p>
          <a:endParaRPr lang="de-DE"/>
        </a:p>
      </dgm:t>
    </dgm:pt>
    <dgm:pt modelId="{09DA5BC9-FA2C-409F-8BA5-AC62C91DCB88}">
      <dgm:prSet phldrT="[Text]"/>
      <dgm:spPr/>
      <dgm:t>
        <a:bodyPr/>
        <a:lstStyle/>
        <a:p>
          <a:r>
            <a:rPr lang="en-GB" noProof="0" dirty="0"/>
            <a:t>Evaluation of Homomorphic Application</a:t>
          </a:r>
        </a:p>
      </dgm:t>
    </dgm:pt>
    <dgm:pt modelId="{543A322F-8449-4654-ADFE-E32F9B234712}" type="parTrans" cxnId="{DA72ADDF-FC87-432D-82D9-D0D42725B04C}">
      <dgm:prSet/>
      <dgm:spPr/>
      <dgm:t>
        <a:bodyPr/>
        <a:lstStyle/>
        <a:p>
          <a:endParaRPr lang="en-GB"/>
        </a:p>
      </dgm:t>
    </dgm:pt>
    <dgm:pt modelId="{C57CC194-CB46-4A27-BBFA-25DBF5537EB8}" type="sibTrans" cxnId="{DA72ADDF-FC87-432D-82D9-D0D42725B04C}">
      <dgm:prSet/>
      <dgm:spPr/>
      <dgm:t>
        <a:bodyPr/>
        <a:lstStyle/>
        <a:p>
          <a:endParaRPr lang="en-GB"/>
        </a:p>
      </dgm:t>
    </dgm:pt>
    <dgm:pt modelId="{8033E80B-51CE-4008-9984-1D0CAA72B062}" type="pres">
      <dgm:prSet presAssocID="{0A910FC3-E5D0-4F72-8C8E-DAE08EE9DAFB}" presName="CompostProcess" presStyleCnt="0">
        <dgm:presLayoutVars>
          <dgm:dir/>
          <dgm:resizeHandles val="exact"/>
        </dgm:presLayoutVars>
      </dgm:prSet>
      <dgm:spPr/>
    </dgm:pt>
    <dgm:pt modelId="{34A34D87-5F59-470A-86BC-8AD502FDE2DB}" type="pres">
      <dgm:prSet presAssocID="{0A910FC3-E5D0-4F72-8C8E-DAE08EE9DAFB}" presName="arrow" presStyleLbl="bgShp" presStyleIdx="0" presStyleCnt="1"/>
      <dgm:spPr/>
    </dgm:pt>
    <dgm:pt modelId="{76C94941-F476-4626-B692-5D250FA1F736}" type="pres">
      <dgm:prSet presAssocID="{0A910FC3-E5D0-4F72-8C8E-DAE08EE9DAFB}" presName="linearProcess" presStyleCnt="0"/>
      <dgm:spPr/>
    </dgm:pt>
    <dgm:pt modelId="{522879A9-92DE-43A7-B351-396037E99ECD}" type="pres">
      <dgm:prSet presAssocID="{8C2C8E52-1606-4861-B8E1-E64A9D2AA29B}" presName="textNode" presStyleLbl="node1" presStyleIdx="0" presStyleCnt="5">
        <dgm:presLayoutVars>
          <dgm:bulletEnabled val="1"/>
        </dgm:presLayoutVars>
      </dgm:prSet>
      <dgm:spPr/>
    </dgm:pt>
    <dgm:pt modelId="{C1EA6D42-D03F-438B-8984-E05241E7DBA1}" type="pres">
      <dgm:prSet presAssocID="{22410EEF-8AF4-4FAA-9EAB-7433F3C11021}" presName="sibTrans" presStyleCnt="0"/>
      <dgm:spPr/>
    </dgm:pt>
    <dgm:pt modelId="{FB08B2D7-DF9D-4FCE-83F1-C748AD00E653}" type="pres">
      <dgm:prSet presAssocID="{DB3B97C5-E846-483C-8323-F5DE8F87F010}" presName="textNode" presStyleLbl="node1" presStyleIdx="1" presStyleCnt="5">
        <dgm:presLayoutVars>
          <dgm:bulletEnabled val="1"/>
        </dgm:presLayoutVars>
      </dgm:prSet>
      <dgm:spPr/>
    </dgm:pt>
    <dgm:pt modelId="{73148C27-CDB1-431C-A34B-453A039E6BBE}" type="pres">
      <dgm:prSet presAssocID="{8D926BD0-4879-4870-A6EA-568C43FD66D6}" presName="sibTrans" presStyleCnt="0"/>
      <dgm:spPr/>
    </dgm:pt>
    <dgm:pt modelId="{11A98F71-B284-4B89-A3E9-580F0545669D}" type="pres">
      <dgm:prSet presAssocID="{0E71D805-4BE0-416B-A32F-6CB5D68892F7}" presName="textNode" presStyleLbl="node1" presStyleIdx="2" presStyleCnt="5" custScaleY="100550" custLinFactNeighborX="-307" custLinFactNeighborY="414">
        <dgm:presLayoutVars>
          <dgm:bulletEnabled val="1"/>
        </dgm:presLayoutVars>
      </dgm:prSet>
      <dgm:spPr/>
    </dgm:pt>
    <dgm:pt modelId="{BC4D3B83-7462-4562-9429-3D99C09660DE}" type="pres">
      <dgm:prSet presAssocID="{338D0712-5BF2-4334-B46F-9220B4C75635}" presName="sibTrans" presStyleCnt="0"/>
      <dgm:spPr/>
    </dgm:pt>
    <dgm:pt modelId="{8EA08F67-4617-4AD3-A553-D53BA9D3F3F2}" type="pres">
      <dgm:prSet presAssocID="{A48AF29C-6B8E-4F1D-889F-8D2C66D6CA0F}" presName="textNode" presStyleLbl="node1" presStyleIdx="3" presStyleCnt="5" custScaleY="98938" custLinFactNeighborX="769" custLinFactNeighborY="252">
        <dgm:presLayoutVars>
          <dgm:bulletEnabled val="1"/>
        </dgm:presLayoutVars>
      </dgm:prSet>
      <dgm:spPr/>
    </dgm:pt>
    <dgm:pt modelId="{DAFD4538-40BA-411D-91E7-E47D346DC016}" type="pres">
      <dgm:prSet presAssocID="{CC78343A-1097-42D1-8571-7A556599DBD3}" presName="sibTrans" presStyleCnt="0"/>
      <dgm:spPr/>
    </dgm:pt>
    <dgm:pt modelId="{0852137E-621C-477E-9709-68DF2DF235D6}" type="pres">
      <dgm:prSet presAssocID="{09DA5BC9-FA2C-409F-8BA5-AC62C91DCB8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8ADD602-4236-4536-B460-1BBD3E6D566E}" type="presOf" srcId="{0E71D805-4BE0-416B-A32F-6CB5D68892F7}" destId="{11A98F71-B284-4B89-A3E9-580F0545669D}" srcOrd="0" destOrd="0" presId="urn:microsoft.com/office/officeart/2005/8/layout/hProcess9"/>
    <dgm:cxn modelId="{092CD722-D5DD-4DA9-B6B5-F0BE9F814832}" type="presOf" srcId="{09DA5BC9-FA2C-409F-8BA5-AC62C91DCB88}" destId="{0852137E-621C-477E-9709-68DF2DF235D6}" srcOrd="0" destOrd="0" presId="urn:microsoft.com/office/officeart/2005/8/layout/hProcess9"/>
    <dgm:cxn modelId="{E56DA13B-331B-4134-A903-8CAE1DEEC008}" srcId="{0A910FC3-E5D0-4F72-8C8E-DAE08EE9DAFB}" destId="{0E71D805-4BE0-416B-A32F-6CB5D68892F7}" srcOrd="2" destOrd="0" parTransId="{8AECA22C-9838-484A-B286-9EE727855D0C}" sibTransId="{338D0712-5BF2-4334-B46F-9220B4C75635}"/>
    <dgm:cxn modelId="{3888035B-1D5E-4CD7-88E1-D16F30F180A6}" srcId="{0A910FC3-E5D0-4F72-8C8E-DAE08EE9DAFB}" destId="{8C2C8E52-1606-4861-B8E1-E64A9D2AA29B}" srcOrd="0" destOrd="0" parTransId="{F8AAAA0F-7916-4511-BFE3-58229333B39F}" sibTransId="{22410EEF-8AF4-4FAA-9EAB-7433F3C11021}"/>
    <dgm:cxn modelId="{696DC4A8-932A-4DF3-A213-BE9C16090882}" type="presOf" srcId="{A48AF29C-6B8E-4F1D-889F-8D2C66D6CA0F}" destId="{8EA08F67-4617-4AD3-A553-D53BA9D3F3F2}" srcOrd="0" destOrd="0" presId="urn:microsoft.com/office/officeart/2005/8/layout/hProcess9"/>
    <dgm:cxn modelId="{DFEE94AB-EAFD-4907-ABBC-801A507C3C3C}" srcId="{0A910FC3-E5D0-4F72-8C8E-DAE08EE9DAFB}" destId="{DB3B97C5-E846-483C-8323-F5DE8F87F010}" srcOrd="1" destOrd="0" parTransId="{7CFEB4F5-DF90-4863-A571-CED960E0F1DE}" sibTransId="{8D926BD0-4879-4870-A6EA-568C43FD66D6}"/>
    <dgm:cxn modelId="{41F6DFAE-0E3F-46B6-9FEA-F1E70B76A088}" type="presOf" srcId="{8C2C8E52-1606-4861-B8E1-E64A9D2AA29B}" destId="{522879A9-92DE-43A7-B351-396037E99ECD}" srcOrd="0" destOrd="0" presId="urn:microsoft.com/office/officeart/2005/8/layout/hProcess9"/>
    <dgm:cxn modelId="{968B62BC-BAE2-4D41-B0B8-5C7E23B85AB8}" type="presOf" srcId="{DB3B97C5-E846-483C-8323-F5DE8F87F010}" destId="{FB08B2D7-DF9D-4FCE-83F1-C748AD00E653}" srcOrd="0" destOrd="0" presId="urn:microsoft.com/office/officeart/2005/8/layout/hProcess9"/>
    <dgm:cxn modelId="{B2DB31C9-7617-4DC0-BD4B-53805ECC3A5D}" type="presOf" srcId="{0A910FC3-E5D0-4F72-8C8E-DAE08EE9DAFB}" destId="{8033E80B-51CE-4008-9984-1D0CAA72B062}" srcOrd="0" destOrd="0" presId="urn:microsoft.com/office/officeart/2005/8/layout/hProcess9"/>
    <dgm:cxn modelId="{556B24D6-0C0B-4D16-A280-9195056EB41B}" srcId="{0A910FC3-E5D0-4F72-8C8E-DAE08EE9DAFB}" destId="{A48AF29C-6B8E-4F1D-889F-8D2C66D6CA0F}" srcOrd="3" destOrd="0" parTransId="{18F5A2A9-45D1-4DEE-97F9-F08C1DC92309}" sibTransId="{CC78343A-1097-42D1-8571-7A556599DBD3}"/>
    <dgm:cxn modelId="{DA72ADDF-FC87-432D-82D9-D0D42725B04C}" srcId="{0A910FC3-E5D0-4F72-8C8E-DAE08EE9DAFB}" destId="{09DA5BC9-FA2C-409F-8BA5-AC62C91DCB88}" srcOrd="4" destOrd="0" parTransId="{543A322F-8449-4654-ADFE-E32F9B234712}" sibTransId="{C57CC194-CB46-4A27-BBFA-25DBF5537EB8}"/>
    <dgm:cxn modelId="{4EFF9838-AC67-4F36-AAE6-2C1057C15893}" type="presParOf" srcId="{8033E80B-51CE-4008-9984-1D0CAA72B062}" destId="{34A34D87-5F59-470A-86BC-8AD502FDE2DB}" srcOrd="0" destOrd="0" presId="urn:microsoft.com/office/officeart/2005/8/layout/hProcess9"/>
    <dgm:cxn modelId="{606F0601-AA15-4330-9C25-D7C9DA0F2E36}" type="presParOf" srcId="{8033E80B-51CE-4008-9984-1D0CAA72B062}" destId="{76C94941-F476-4626-B692-5D250FA1F736}" srcOrd="1" destOrd="0" presId="urn:microsoft.com/office/officeart/2005/8/layout/hProcess9"/>
    <dgm:cxn modelId="{82E2C8D3-AEBD-476B-A596-2D53E07D2C5A}" type="presParOf" srcId="{76C94941-F476-4626-B692-5D250FA1F736}" destId="{522879A9-92DE-43A7-B351-396037E99ECD}" srcOrd="0" destOrd="0" presId="urn:microsoft.com/office/officeart/2005/8/layout/hProcess9"/>
    <dgm:cxn modelId="{AD8C9D0E-27B9-46BC-8F8C-B0E63E329856}" type="presParOf" srcId="{76C94941-F476-4626-B692-5D250FA1F736}" destId="{C1EA6D42-D03F-438B-8984-E05241E7DBA1}" srcOrd="1" destOrd="0" presId="urn:microsoft.com/office/officeart/2005/8/layout/hProcess9"/>
    <dgm:cxn modelId="{0CA402AF-2E74-4AFD-B3D6-C28F11FDFD42}" type="presParOf" srcId="{76C94941-F476-4626-B692-5D250FA1F736}" destId="{FB08B2D7-DF9D-4FCE-83F1-C748AD00E653}" srcOrd="2" destOrd="0" presId="urn:microsoft.com/office/officeart/2005/8/layout/hProcess9"/>
    <dgm:cxn modelId="{6850D198-1445-4DB1-9F9D-FB15E2C01368}" type="presParOf" srcId="{76C94941-F476-4626-B692-5D250FA1F736}" destId="{73148C27-CDB1-431C-A34B-453A039E6BBE}" srcOrd="3" destOrd="0" presId="urn:microsoft.com/office/officeart/2005/8/layout/hProcess9"/>
    <dgm:cxn modelId="{2556D460-9A21-4B25-84C3-DCDFE35485AC}" type="presParOf" srcId="{76C94941-F476-4626-B692-5D250FA1F736}" destId="{11A98F71-B284-4B89-A3E9-580F0545669D}" srcOrd="4" destOrd="0" presId="urn:microsoft.com/office/officeart/2005/8/layout/hProcess9"/>
    <dgm:cxn modelId="{848A297A-0FC5-4AC8-A301-7ADEC09DF775}" type="presParOf" srcId="{76C94941-F476-4626-B692-5D250FA1F736}" destId="{BC4D3B83-7462-4562-9429-3D99C09660DE}" srcOrd="5" destOrd="0" presId="urn:microsoft.com/office/officeart/2005/8/layout/hProcess9"/>
    <dgm:cxn modelId="{23636347-5A1F-453B-9046-25BADC33A1FE}" type="presParOf" srcId="{76C94941-F476-4626-B692-5D250FA1F736}" destId="{8EA08F67-4617-4AD3-A553-D53BA9D3F3F2}" srcOrd="6" destOrd="0" presId="urn:microsoft.com/office/officeart/2005/8/layout/hProcess9"/>
    <dgm:cxn modelId="{5763B374-EBD9-427C-AD15-B00FBFB5605E}" type="presParOf" srcId="{76C94941-F476-4626-B692-5D250FA1F736}" destId="{DAFD4538-40BA-411D-91E7-E47D346DC016}" srcOrd="7" destOrd="0" presId="urn:microsoft.com/office/officeart/2005/8/layout/hProcess9"/>
    <dgm:cxn modelId="{8F6D1876-EC66-45FB-962F-815B17F0EB70}" type="presParOf" srcId="{76C94941-F476-4626-B692-5D250FA1F736}" destId="{0852137E-621C-477E-9709-68DF2DF235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B2B6-912D-423D-82C3-08FF25721B78}">
      <dsp:nvSpPr>
        <dsp:cNvPr id="0" name=""/>
        <dsp:cNvSpPr/>
      </dsp:nvSpPr>
      <dsp:spPr>
        <a:xfrm>
          <a:off x="2725555" y="0"/>
          <a:ext cx="5859665" cy="2343866"/>
        </a:xfrm>
        <a:prstGeom prst="leftRightRibb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0947-5905-442A-8F39-6C32E87D3AB9}">
      <dsp:nvSpPr>
        <dsp:cNvPr id="0" name=""/>
        <dsp:cNvSpPr/>
      </dsp:nvSpPr>
      <dsp:spPr>
        <a:xfrm>
          <a:off x="3428714" y="410176"/>
          <a:ext cx="1933689" cy="11484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noProof="0" dirty="0"/>
            <a:t>Cloud Computing</a:t>
          </a:r>
        </a:p>
      </dsp:txBody>
      <dsp:txXfrm>
        <a:off x="3428714" y="410176"/>
        <a:ext cx="1933689" cy="1148494"/>
      </dsp:txXfrm>
    </dsp:sp>
    <dsp:sp modelId="{BFC3FA64-CDFC-4659-8BAC-4D21398D3827}">
      <dsp:nvSpPr>
        <dsp:cNvPr id="0" name=""/>
        <dsp:cNvSpPr/>
      </dsp:nvSpPr>
      <dsp:spPr>
        <a:xfrm>
          <a:off x="5655387" y="785195"/>
          <a:ext cx="2285269" cy="11484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noProof="0" dirty="0"/>
            <a:t>Data privacy</a:t>
          </a:r>
        </a:p>
      </dsp:txBody>
      <dsp:txXfrm>
        <a:off x="5655387" y="785195"/>
        <a:ext cx="2285269" cy="1148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34D87-5F59-470A-86BC-8AD502FDE2DB}">
      <dsp:nvSpPr>
        <dsp:cNvPr id="0" name=""/>
        <dsp:cNvSpPr/>
      </dsp:nvSpPr>
      <dsp:spPr>
        <a:xfrm>
          <a:off x="830100" y="0"/>
          <a:ext cx="9407802" cy="49306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879A9-92DE-43A7-B351-396037E99ECD}">
      <dsp:nvSpPr>
        <dsp:cNvPr id="0" name=""/>
        <dsp:cNvSpPr/>
      </dsp:nvSpPr>
      <dsp:spPr>
        <a:xfrm>
          <a:off x="4863" y="1479187"/>
          <a:ext cx="2126591" cy="1972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>
              <a:cs typeface="Arial"/>
            </a:rPr>
            <a:t>Homomorphism Definition</a:t>
          </a:r>
          <a:endParaRPr lang="en-GB" sz="1900" kern="1200" noProof="0"/>
        </a:p>
      </dsp:txBody>
      <dsp:txXfrm>
        <a:off x="101140" y="1575464"/>
        <a:ext cx="1934037" cy="1779696"/>
      </dsp:txXfrm>
    </dsp:sp>
    <dsp:sp modelId="{FB08B2D7-DF9D-4FCE-83F1-C748AD00E653}">
      <dsp:nvSpPr>
        <dsp:cNvPr id="0" name=""/>
        <dsp:cNvSpPr/>
      </dsp:nvSpPr>
      <dsp:spPr>
        <a:xfrm>
          <a:off x="2237784" y="1479187"/>
          <a:ext cx="2126591" cy="1972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>
              <a:cs typeface="Arial"/>
            </a:rPr>
            <a:t>Overview over homomorphic cryptosystems</a:t>
          </a:r>
          <a:endParaRPr lang="en-GB" sz="1900" kern="1200" noProof="0"/>
        </a:p>
      </dsp:txBody>
      <dsp:txXfrm>
        <a:off x="2334061" y="1575464"/>
        <a:ext cx="1934037" cy="1779696"/>
      </dsp:txXfrm>
    </dsp:sp>
    <dsp:sp modelId="{11A98F71-B284-4B89-A3E9-580F0545669D}">
      <dsp:nvSpPr>
        <dsp:cNvPr id="0" name=""/>
        <dsp:cNvSpPr/>
      </dsp:nvSpPr>
      <dsp:spPr>
        <a:xfrm>
          <a:off x="4470379" y="1481928"/>
          <a:ext cx="2126591" cy="1983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CKKS Cryptosystem</a:t>
          </a:r>
        </a:p>
      </dsp:txBody>
      <dsp:txXfrm>
        <a:off x="4567186" y="1578735"/>
        <a:ext cx="1932977" cy="1789483"/>
      </dsp:txXfrm>
    </dsp:sp>
    <dsp:sp modelId="{8EA08F67-4617-4AD3-A553-D53BA9D3F3F2}">
      <dsp:nvSpPr>
        <dsp:cNvPr id="0" name=""/>
        <dsp:cNvSpPr/>
      </dsp:nvSpPr>
      <dsp:spPr>
        <a:xfrm>
          <a:off x="6704444" y="1494630"/>
          <a:ext cx="2126591" cy="1951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>
              <a:latin typeface="Arial"/>
            </a:rPr>
            <a:t>Extension of homomorphic cryptosystems by basic mathematical functions</a:t>
          </a:r>
          <a:endParaRPr lang="en-GB" sz="1900" kern="1200" noProof="0"/>
        </a:p>
      </dsp:txBody>
      <dsp:txXfrm>
        <a:off x="6799699" y="1589885"/>
        <a:ext cx="1936081" cy="1760794"/>
      </dsp:txXfrm>
    </dsp:sp>
    <dsp:sp modelId="{0852137E-621C-477E-9709-68DF2DF235D6}">
      <dsp:nvSpPr>
        <dsp:cNvPr id="0" name=""/>
        <dsp:cNvSpPr/>
      </dsp:nvSpPr>
      <dsp:spPr>
        <a:xfrm>
          <a:off x="8936547" y="1479187"/>
          <a:ext cx="2126591" cy="1972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/>
            <a:t>Evaluation of Homomorphic Application</a:t>
          </a:r>
        </a:p>
      </dsp:txBody>
      <dsp:txXfrm>
        <a:off x="9032824" y="1575464"/>
        <a:ext cx="1934037" cy="1779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d5f2ae24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8018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d5f2ae24e_0_379:notes"/>
          <p:cNvSpPr txBox="1">
            <a:spLocks noGrp="1"/>
          </p:cNvSpPr>
          <p:nvPr>
            <p:ph type="body" idx="1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30d5f2ae24e_0_379:notes"/>
          <p:cNvSpPr txBox="1">
            <a:spLocks noGrp="1"/>
          </p:cNvSpPr>
          <p:nvPr>
            <p:ph type="sldNum" idx="12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65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sz="2000" kern="0" noProof="0"/>
              <a:t>Lecture 1</a:t>
            </a:r>
          </a:p>
          <a:p>
            <a:endParaRPr lang="en-GB" sz="2000" kern="0" noProof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5C17C0E3-2149-2C78-0EFB-FA63ADE490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08FCE60-E008-63D4-137D-BD2F2C8C45D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B246A92-CB6A-36FB-AA4B-376F847577F9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A1A3452-1F04-BB28-72FD-C4449458C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_Breadcrumb">
  <p:cSld name="1_Titel und Inhalt_Breadcrumb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719670" y="984052"/>
            <a:ext cx="10657417" cy="510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⮚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SzPts val="1600"/>
              <a:buChar char="▪"/>
              <a:defRPr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 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10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Sie,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Ebene</a:t>
            </a:r>
          </a:p>
          <a:p>
            <a:pPr lvl="2"/>
            <a:r>
              <a:rPr lang="en-GB" err="1"/>
              <a:t>Dritte</a:t>
            </a:r>
            <a:r>
              <a:rPr lang="en-GB"/>
              <a:t> Ebene</a:t>
            </a:r>
          </a:p>
          <a:p>
            <a:pPr lvl="3"/>
            <a:r>
              <a:rPr lang="en-GB" err="1"/>
              <a:t>Vierte</a:t>
            </a:r>
            <a:r>
              <a:rPr lang="en-GB"/>
              <a:t> Ebene</a:t>
            </a:r>
          </a:p>
          <a:p>
            <a:pPr lvl="4"/>
            <a:r>
              <a:rPr lang="en-GB" err="1"/>
              <a:t>Fünfte</a:t>
            </a:r>
            <a:r>
              <a:rPr lang="en-GB"/>
              <a:t> Ebene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– Lecture 1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CCA6562-21F1-41B1-6D57-068BCD37002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F25024DC-EA88-37A5-1DA6-A5872F0BDD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statistik/daten/studie/195760/umfrage/umsatz-mit-cloud-computing-weltwe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319167/global-security-tools-to-increase-public-cloud-adop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en-GB" noProof="0" dirty="0">
                <a:cs typeface="Arial"/>
              </a:rPr>
              <a:t>Introduction to Homomorphic Cryptosystems</a:t>
            </a:r>
            <a:endParaRPr lang="en-GB" noProof="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2495EF72-CF8C-6BBD-5ECE-C49D4B577E6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GB" noProof="0"/>
              <a:t>&lt;Author&gt;</a:t>
            </a:r>
            <a:endParaRPr lang="en-GB" b="0" noProof="0"/>
          </a:p>
          <a:p>
            <a:fld id="{F91DCC54-73D7-4263-A1E7-97D417CA3EA4}" type="datetime1">
              <a:rPr lang="en-GB" b="0" noProof="0" smtClean="0"/>
              <a:t>08/07/2025</a:t>
            </a:fld>
            <a:endParaRPr lang="en-GB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Storyline of the Lecture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044836AE-3011-88B6-B410-A8075198D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064069"/>
              </p:ext>
            </p:extLst>
          </p:nvPr>
        </p:nvGraphicFramePr>
        <p:xfrm>
          <a:off x="561998" y="829473"/>
          <a:ext cx="11068003" cy="493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5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A34D87-5F59-470A-86BC-8AD502FDE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22879A9-92DE-43A7-B351-396037E99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08B2D7-DF9D-4FCE-83F1-C748AD00E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A98F71-B284-4B89-A3E9-580F05456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A08F67-4617-4AD3-A553-D53BA9D3F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52137E-621C-477E-9709-68DF2DF23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Mathematical Background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617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Mathematical Background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115386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Group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noProof="0" dirty="0">
                    <a:cs typeface="Arial"/>
                  </a:rPr>
                  <a:t>A group is a set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r>
                  <a:rPr lang="en-GB" b="0" noProof="0" dirty="0">
                    <a:cs typeface="Arial"/>
                  </a:rPr>
                  <a:t>, combined with an operation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</m:oMath>
                </a14:m>
                <a:r>
                  <a:rPr lang="en-GB" b="0" noProof="0" dirty="0">
                    <a:cs typeface="Arial"/>
                  </a:rPr>
                  <a:t>, such that</a:t>
                </a:r>
              </a:p>
              <a:p>
                <a:r>
                  <a:rPr lang="en-GB" noProof="0" dirty="0">
                    <a:cs typeface="Arial"/>
                  </a:rPr>
                  <a:t>The group contains an </a:t>
                </a:r>
                <a:r>
                  <a:rPr lang="en-GB" b="1" noProof="0" dirty="0">
                    <a:cs typeface="Arial"/>
                  </a:rPr>
                  <a:t>identity</a:t>
                </a:r>
              </a:p>
              <a:p>
                <a:pPr marL="0" indent="0">
                  <a:buNone/>
                </a:pPr>
                <a:r>
                  <a:rPr lang="en-GB" b="1" noProof="0" dirty="0">
                    <a:ea typeface="Cambria Math" panose="02040503050406030204" pitchFamily="18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∃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GB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GB" noProof="0" dirty="0">
                    <a:cs typeface="Arial"/>
                  </a:rPr>
                  <a:t>  </a:t>
                </a:r>
              </a:p>
              <a:p>
                <a:r>
                  <a:rPr lang="en-GB" b="0" noProof="0" dirty="0">
                    <a:cs typeface="Arial"/>
                  </a:rPr>
                  <a:t>The group contains </a:t>
                </a:r>
                <a:r>
                  <a:rPr lang="en-GB" b="1" noProof="0" dirty="0">
                    <a:cs typeface="Arial"/>
                  </a:rPr>
                  <a:t>inverses</a:t>
                </a:r>
              </a:p>
              <a:p>
                <a:pPr marL="0" indent="0">
                  <a:buNone/>
                </a:pPr>
                <a:r>
                  <a:rPr lang="en-GB" b="1" noProof="0" dirty="0">
                    <a:ea typeface="Cambria Math" panose="02040503050406030204" pitchFamily="18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∃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GB" noProof="0" dirty="0">
                    <a:cs typeface="Arial"/>
                  </a:rPr>
                  <a:t>  </a:t>
                </a:r>
                <a:endParaRPr lang="en-GB" b="0" noProof="0" dirty="0">
                  <a:cs typeface="Arial"/>
                </a:endParaRPr>
              </a:p>
              <a:p>
                <a:r>
                  <a:rPr lang="en-GB" noProof="0" dirty="0">
                    <a:cs typeface="Arial"/>
                  </a:rPr>
                  <a:t>The operation is </a:t>
                </a:r>
                <a:r>
                  <a:rPr lang="en-GB" b="1" noProof="0" dirty="0">
                    <a:cs typeface="Arial"/>
                  </a:rPr>
                  <a:t>associative</a:t>
                </a:r>
              </a:p>
              <a:p>
                <a:pPr marL="0" indent="0">
                  <a:buNone/>
                </a:pPr>
                <a:r>
                  <a:rPr lang="en-GB" b="1" noProof="0" dirty="0">
                    <a:ea typeface="Cambria Math" panose="02040503050406030204" pitchFamily="18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∘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𝑏</m:t>
                        </m:r>
                      </m:e>
                    </m:d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GB" noProof="0" dirty="0">
                    <a:cs typeface="Arial"/>
                  </a:rPr>
                  <a:t>  </a:t>
                </a:r>
              </a:p>
              <a:p>
                <a:r>
                  <a:rPr lang="en-GB" b="0" noProof="0" dirty="0">
                    <a:cs typeface="Arial"/>
                  </a:rPr>
                  <a:t>The group is </a:t>
                </a:r>
                <a:r>
                  <a:rPr lang="en-GB" b="1" noProof="0" dirty="0">
                    <a:cs typeface="Arial"/>
                  </a:rPr>
                  <a:t>closed</a:t>
                </a:r>
                <a:r>
                  <a:rPr lang="en-GB" b="0" noProof="0" dirty="0">
                    <a:cs typeface="Arial"/>
                  </a:rPr>
                  <a:t> under the operation</a:t>
                </a:r>
              </a:p>
              <a:p>
                <a:pPr marL="0" indent="0">
                  <a:buNone/>
                </a:pPr>
                <a:r>
                  <a:rPr lang="en-GB" noProof="0" dirty="0">
                    <a:ea typeface="Cambria Math" panose="02040503050406030204" pitchFamily="18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∘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r>
                  <a:rPr lang="en-GB" noProof="0" dirty="0">
                    <a:cs typeface="Arial"/>
                  </a:rPr>
                  <a:t>  </a:t>
                </a: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115386" cy="5292000"/>
              </a:xfrm>
              <a:blipFill>
                <a:blip r:embed="rId2"/>
                <a:stretch>
                  <a:fillRect l="-1192" t="-1036" r="-715" b="-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03167" y="892674"/>
                <a:ext cx="6055697" cy="5292000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cs typeface="Arial"/>
                  </a:rPr>
                  <a:t>Example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0" kern="0" noProof="0" dirty="0">
                    <a:cs typeface="Arial"/>
                  </a:rPr>
                  <a:t>The integers together with the operation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 build the Group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GB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GB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kern="0" noProof="0" dirty="0">
                  <a:cs typeface="Arial"/>
                </a:endParaRPr>
              </a:p>
              <a:p>
                <a:r>
                  <a:rPr lang="en-GB" kern="0" noProof="0" dirty="0">
                    <a:cs typeface="Arial"/>
                  </a:rPr>
                  <a:t>I</a:t>
                </a:r>
                <a:r>
                  <a:rPr lang="en-GB" b="1" kern="0" noProof="0" dirty="0">
                    <a:cs typeface="Arial"/>
                  </a:rPr>
                  <a:t>dentity </a:t>
                </a:r>
                <a:r>
                  <a:rPr lang="en-GB" b="0" kern="0" noProof="0" dirty="0">
                    <a:cs typeface="Arial"/>
                  </a:rPr>
                  <a:t>element</a:t>
                </a:r>
                <a:endParaRPr lang="en-GB" b="1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ea typeface="Cambria Math" panose="02040503050406030204" pitchFamily="18" charset="0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=0</m:t>
                    </m:r>
                  </m:oMath>
                </a14:m>
                <a:endParaRPr lang="en-GB" b="0" kern="0" noProof="0" dirty="0">
                  <a:cs typeface="Arial"/>
                </a:endParaRPr>
              </a:p>
              <a:p>
                <a:r>
                  <a:rPr lang="en-GB" kern="0" noProof="0" dirty="0">
                    <a:cs typeface="Arial"/>
                  </a:rPr>
                  <a:t>Inverse</a:t>
                </a:r>
                <a:r>
                  <a:rPr lang="en-GB" b="0" kern="0" noProof="0" dirty="0">
                    <a:cs typeface="Arial"/>
                  </a:rPr>
                  <a:t> element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0" kern="0" noProof="0" dirty="0">
                    <a:ea typeface="Cambria Math" panose="02040503050406030204" pitchFamily="18" charset="0"/>
                    <a:cs typeface="Arial"/>
                  </a:rPr>
                  <a:t>	The inverse of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 is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endParaRPr lang="en-GB" b="0" kern="0" noProof="0" dirty="0">
                  <a:cs typeface="Arial"/>
                </a:endParaRPr>
              </a:p>
              <a:p>
                <a:r>
                  <a:rPr lang="en-GB" b="0" kern="0" noProof="0" dirty="0">
                    <a:cs typeface="Arial"/>
                  </a:rPr>
                  <a:t>The operation is </a:t>
                </a:r>
                <a:r>
                  <a:rPr lang="en-GB" b="1" kern="0" noProof="0" dirty="0">
                    <a:cs typeface="Arial"/>
                  </a:rPr>
                  <a:t>associative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b="1" kern="0" noProof="0" dirty="0">
                    <a:ea typeface="Cambria Math" panose="02040503050406030204" pitchFamily="18" charset="0"/>
                    <a:cs typeface="Arial"/>
                  </a:rPr>
                  <a:t>	</a:t>
                </a:r>
                <a:r>
                  <a:rPr lang="en-GB" b="0" kern="0" noProof="0" dirty="0">
                    <a:ea typeface="Cambria Math" panose="02040503050406030204" pitchFamily="18" charset="0"/>
                    <a:cs typeface="Arial"/>
                  </a:rPr>
                  <a:t>Addition is associative </a:t>
                </a:r>
                <a:endParaRPr lang="en-GB" b="0" kern="0" noProof="0" dirty="0">
                  <a:cs typeface="Arial"/>
                </a:endParaRPr>
              </a:p>
              <a:p>
                <a:r>
                  <a:rPr lang="en-GB" b="0" kern="0" noProof="0" dirty="0">
                    <a:cs typeface="Arial"/>
                  </a:rPr>
                  <a:t>The group is </a:t>
                </a:r>
                <a:r>
                  <a:rPr lang="en-GB" b="1" kern="0" noProof="0" dirty="0">
                    <a:cs typeface="Arial"/>
                  </a:rPr>
                  <a:t>closed</a:t>
                </a:r>
                <a:r>
                  <a:rPr lang="en-GB" b="0" kern="0" noProof="0" dirty="0">
                    <a:cs typeface="Arial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b="0" kern="0" noProof="0" dirty="0">
                    <a:ea typeface="Cambria Math" panose="02040503050406030204" pitchFamily="18" charset="0"/>
                    <a:cs typeface="Arial"/>
                  </a:rPr>
                  <a:t>	Adding two integers always gives an integer</a:t>
                </a:r>
                <a:endParaRPr lang="en-GB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3167" y="892674"/>
                <a:ext cx="6055697" cy="5292000"/>
              </a:xfrm>
              <a:prstGeom prst="rect">
                <a:avLst/>
              </a:prstGeom>
              <a:blipFill>
                <a:blip r:embed="rId3"/>
                <a:stretch>
                  <a:fillRect l="-598" t="-569" r="-299" b="-2050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7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1B16919-6647-5E61-38BB-029103A1C2B8}"/>
              </a:ext>
            </a:extLst>
          </p:cNvPr>
          <p:cNvSpPr/>
          <p:nvPr/>
        </p:nvSpPr>
        <p:spPr bwMode="auto">
          <a:xfrm>
            <a:off x="5210107" y="1572242"/>
            <a:ext cx="2328760" cy="315764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Mathematical Background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62070" y="959845"/>
                <a:ext cx="7187588" cy="5177537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Homomorphism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noProof="0" dirty="0"/>
                  <a:t>A homomorphism is a map between two algebraic structures of the same type (that is of the same name), that preserves the operations of the structures.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1" noProof="0" dirty="0"/>
                  <a:t>Group homomorphism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noProof="0" dirty="0"/>
                  <a:t>Given two groups </a:t>
                </a:r>
                <a14:m>
                  <m:oMath xmlns:m="http://schemas.openxmlformats.org/officeDocument/2006/math">
                    <m:r>
                      <a:rPr lang="en-GB" b="0" i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, a group homomorphism is a function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noProof="0" dirty="0"/>
                  <a:t>such that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62070" y="959845"/>
                <a:ext cx="7187588" cy="5177537"/>
              </a:xfr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D6C0C91A-4E62-5D7E-7D30-00A096AC9AFF}"/>
              </a:ext>
            </a:extLst>
          </p:cNvPr>
          <p:cNvSpPr/>
          <p:nvPr/>
        </p:nvSpPr>
        <p:spPr bwMode="auto">
          <a:xfrm>
            <a:off x="8813582" y="957502"/>
            <a:ext cx="2810051" cy="1653483"/>
          </a:xfrm>
          <a:prstGeom prst="wedgeRectCallout">
            <a:avLst>
              <a:gd name="adj1" fmla="val -93473"/>
              <a:gd name="adj2" fmla="val -3139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Group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1600" b="0" noProof="0" dirty="0">
                <a:latin typeface="+mn-lt"/>
              </a:rPr>
              <a:t>Monoid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Ring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Vector space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Modul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3479454E-5ADD-2FE6-101E-1F8A2C439A8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55955" y="3723043"/>
                <a:ext cx="4143704" cy="2177455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GB" noProof="0" dirty="0"/>
                  <a:t>Observation</a:t>
                </a:r>
              </a:p>
              <a:p>
                <a:pPr marL="0" indent="0" algn="ctr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b="0" kern="0" noProof="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en-GB" b="0" kern="0" noProof="0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b="0" kern="0" noProof="0" dirty="0">
                    <a:cs typeface="Arial"/>
                  </a:rPr>
                  <a:t> is the identity element of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r>
                  <a:rPr lang="en-GB" b="0" kern="0" noProof="0" dirty="0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b>
                        <m:r>
                          <a:rPr lang="en-GB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b="0" kern="0" noProof="0" dirty="0">
                    <a:cs typeface="Arial"/>
                  </a:rPr>
                  <a:t> </a:t>
                </a:r>
                <a:r>
                  <a:rPr lang="en-GB" b="0" kern="0" noProof="0" dirty="0" err="1">
                    <a:cs typeface="Arial"/>
                  </a:rPr>
                  <a:t>analog</a:t>
                </a:r>
                <a:r>
                  <a:rPr lang="en-GB" b="0" kern="0" noProof="0" dirty="0">
                    <a:cs typeface="Arial"/>
                  </a:rPr>
                  <a:t>) </a:t>
                </a:r>
              </a:p>
              <a:p>
                <a:pPr marL="0" indent="0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endParaRPr lang="en-GB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3479454E-5ADD-2FE6-101E-1F8A2C43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5955" y="3723043"/>
                <a:ext cx="4143704" cy="2177455"/>
              </a:xfrm>
              <a:prstGeom prst="rect">
                <a:avLst/>
              </a:prstGeom>
              <a:blipFill>
                <a:blip r:embed="rId3"/>
                <a:stretch>
                  <a:fillRect l="-871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7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Group Homomorphism</a:t>
            </a:r>
            <a:r>
              <a:rPr lang="en-GB" noProof="0" dirty="0"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629079D1-CD17-01F3-AAC2-06F0C048A3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7308" y="840231"/>
                <a:ext cx="11233314" cy="51775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kern="0" noProof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kern="0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b="0" kern="0" noProof="0" dirty="0"/>
                  <a:t> yields a group homomorphism from the group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GB" b="0" kern="0" noProof="0" dirty="0"/>
                  <a:t> to the group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en-GB" b="0" kern="0" noProof="0" dirty="0"/>
                  <a:t>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b="0" kern="0" noProof="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b="0" kern="0" noProof="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b="0" kern="0" noProof="0" dirty="0"/>
              </a:p>
              <a:p>
                <a:pPr marL="0" indent="0">
                  <a:buNone/>
                </a:pPr>
                <a:r>
                  <a:rPr lang="en-GB" noProof="0" dirty="0">
                    <a:cs typeface="Arial"/>
                  </a:rPr>
                  <a:t>Proof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0" noProof="0" dirty="0"/>
                  <a:t>Trivial because of the rules of exponents: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b="0" noProof="0" dirty="0"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GB" b="0" noProof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0" kern="0" noProof="0" dirty="0"/>
                  <a:t>So for all </a:t>
                </a:r>
                <a14:m>
                  <m:oMath xmlns:m="http://schemas.openxmlformats.org/officeDocument/2006/math"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b="0" i="1" kern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kern="0" noProof="0" dirty="0"/>
                  <a:t>the exponential function </a:t>
                </a:r>
                <a:r>
                  <a:rPr lang="en-GB" b="0" kern="0" noProof="0" dirty="0" err="1"/>
                  <a:t>fulfills</a:t>
                </a:r>
                <a:r>
                  <a:rPr lang="en-GB" b="0" kern="0" noProof="0" dirty="0"/>
                  <a:t> the homomorphic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kern="0" noProof="0" dirty="0"/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629079D1-CD17-01F3-AAC2-06F0C048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308" y="840231"/>
                <a:ext cx="11233314" cy="5177537"/>
              </a:xfrm>
              <a:prstGeom prst="rect">
                <a:avLst/>
              </a:prstGeom>
              <a:blipFill>
                <a:blip r:embed="rId2"/>
                <a:stretch>
                  <a:fillRect l="-54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8">
                <a:extLst>
                  <a:ext uri="{FF2B5EF4-FFF2-40B4-BE49-F238E27FC236}">
                    <a16:creationId xmlns:a16="http://schemas.microsoft.com/office/drawing/2014/main" id="{5A389AB3-ACE7-0239-7137-EEA282423F54}"/>
                  </a:ext>
                </a:extLst>
              </p:cNvPr>
              <p:cNvSpPr/>
              <p:nvPr/>
            </p:nvSpPr>
            <p:spPr bwMode="auto">
              <a:xfrm>
                <a:off x="8157668" y="3738508"/>
                <a:ext cx="3818056" cy="399317"/>
              </a:xfrm>
              <a:prstGeom prst="wedgeRectCallout">
                <a:avLst>
                  <a:gd name="adj1" fmla="val -37612"/>
                  <a:gd name="adj2" fmla="val 23029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noProof="0" dirty="0"/>
              </a:p>
            </p:txBody>
          </p:sp>
        </mc:Choice>
        <mc:Fallback>
          <p:sp>
            <p:nvSpPr>
              <p:cNvPr id="9" name="Sprechblase: rechteckig 8">
                <a:extLst>
                  <a:ext uri="{FF2B5EF4-FFF2-40B4-BE49-F238E27FC236}">
                    <a16:creationId xmlns:a16="http://schemas.microsoft.com/office/drawing/2014/main" id="{5A389AB3-ACE7-0239-7137-EEA282423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7668" y="3738508"/>
                <a:ext cx="3818056" cy="399317"/>
              </a:xfrm>
              <a:prstGeom prst="wedgeRectCallout">
                <a:avLst>
                  <a:gd name="adj1" fmla="val -37612"/>
                  <a:gd name="adj2" fmla="val 230291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8FB4E70C-DA61-B024-B30B-8B8AE6EAE330}"/>
                  </a:ext>
                </a:extLst>
              </p:cNvPr>
              <p:cNvSpPr/>
              <p:nvPr/>
            </p:nvSpPr>
            <p:spPr bwMode="auto">
              <a:xfrm>
                <a:off x="3727555" y="1858565"/>
                <a:ext cx="4736889" cy="1302527"/>
              </a:xfrm>
              <a:prstGeom prst="wedgeRectCallout">
                <a:avLst>
                  <a:gd name="adj1" fmla="val 89617"/>
                  <a:gd name="adj2" fmla="val -7272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b="1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000" b="0" noProof="0" dirty="0">
                    <a:latin typeface="+mn-lt"/>
                  </a:rPr>
                  <a:t>: The group of positive real numbers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GB" sz="2000" b="0" noProof="0" dirty="0">
                  <a:latin typeface="+mn-lt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GB" sz="2000" b="0" noProof="0" dirty="0">
                    <a:latin typeface="+mn-lt"/>
                  </a:rPr>
                  <a:t>This is needed because: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GB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GB" sz="20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8FB4E70C-DA61-B024-B30B-8B8AE6EAE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7555" y="1858565"/>
                <a:ext cx="4736889" cy="1302527"/>
              </a:xfrm>
              <a:prstGeom prst="wedgeRectCallout">
                <a:avLst>
                  <a:gd name="adj1" fmla="val 89617"/>
                  <a:gd name="adj2" fmla="val -72725"/>
                </a:avLst>
              </a:prstGeom>
              <a:blipFill>
                <a:blip r:embed="rId4"/>
                <a:stretch>
                  <a:fillRect b="-2642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Homomorphic property of </a:t>
            </a:r>
            <a:r>
              <a:rPr lang="en-GB" noProof="0" dirty="0" err="1"/>
              <a:t>rsa</a:t>
            </a:r>
            <a:endParaRPr lang="en-GB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333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Homomorphic property of 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0DD845A5-0888-4D6A-ECC9-7A2667D262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138" y="984250"/>
                <a:ext cx="10658475" cy="5108575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The (textbook) RSA cryptosystem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0" noProof="0" dirty="0"/>
                  <a:t>Encryption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noProof="0" dirty="0"/>
                  <a:t>: 	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noProof="0" dirty="0"/>
                  <a:t>Decryption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: 	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1" noProof="0" dirty="0"/>
                  <a:t>RSA is </a:t>
                </a:r>
                <a:r>
                  <a:rPr lang="en-GB" b="1" noProof="0" dirty="0" err="1"/>
                  <a:t>homomorph</a:t>
                </a:r>
                <a:r>
                  <a:rPr lang="en-GB" b="1" noProof="0" dirty="0"/>
                  <a:t> with respect to multiplication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0DD845A5-0888-4D6A-ECC9-7A2667D26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138" y="984250"/>
                <a:ext cx="10658475" cy="5108575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61613E90-1E1F-9D27-005F-353C22542DF5}"/>
                  </a:ext>
                </a:extLst>
              </p:cNvPr>
              <p:cNvSpPr/>
              <p:nvPr/>
            </p:nvSpPr>
            <p:spPr bwMode="auto">
              <a:xfrm>
                <a:off x="7712296" y="1611598"/>
                <a:ext cx="3614249" cy="1071532"/>
              </a:xfrm>
              <a:prstGeom prst="wedgeRectCallout">
                <a:avLst>
                  <a:gd name="adj1" fmla="val -83114"/>
                  <a:gd name="adj2" fmla="val 3171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857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0" lang="en-GB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GB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Public key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0" lang="en-GB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GB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Private key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0" lang="en-GB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GB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Public </a:t>
                </a:r>
                <a:r>
                  <a:rPr lang="en-GB" sz="2000" b="0" noProof="0" dirty="0">
                    <a:latin typeface="+mn-lt"/>
                  </a:rPr>
                  <a:t>parameter</a:t>
                </a:r>
                <a:endParaRPr kumimoji="0" lang="en-GB" sz="20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kumimoji="0" lang="en-GB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2857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endParaRPr kumimoji="0" lang="en-GB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61613E90-1E1F-9D27-005F-353C2254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2296" y="1611598"/>
                <a:ext cx="3614249" cy="1071532"/>
              </a:xfrm>
              <a:prstGeom prst="wedgeRectCallout">
                <a:avLst>
                  <a:gd name="adj1" fmla="val -83114"/>
                  <a:gd name="adj2" fmla="val 31718"/>
                </a:avLst>
              </a:prstGeom>
              <a:blipFill>
                <a:blip r:embed="rId3"/>
                <a:stretch>
                  <a:fillRect t="-1685" b="-393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9247C8B-487A-BC8C-0786-34DD02BC0807}"/>
              </a:ext>
            </a:extLst>
          </p:cNvPr>
          <p:cNvSpPr/>
          <p:nvPr/>
        </p:nvSpPr>
        <p:spPr bwMode="auto">
          <a:xfrm>
            <a:off x="572300" y="3310478"/>
            <a:ext cx="7950976" cy="2402803"/>
          </a:xfrm>
          <a:prstGeom prst="round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noProof="0" dirty="0">
                <a:latin typeface="+mn-lt"/>
              </a:rPr>
              <a:t>Short task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2000" b="0" noProof="0" dirty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0" noProof="0" dirty="0">
                <a:latin typeface="+mn-lt"/>
              </a:rPr>
              <a:t>Does this cryptosystem fulfil homomorphic properties?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 </a:t>
            </a:r>
            <a:r>
              <a:rPr lang="en-GB" sz="2000" b="0" noProof="0" dirty="0">
                <a:latin typeface="+mn-lt"/>
              </a:rPr>
              <a:t>if so: Which mathematical operation preserves the structure?</a:t>
            </a: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Homomorphic property of 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0DD845A5-0888-4D6A-ECC9-7A2667D262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138" y="984250"/>
                <a:ext cx="10658475" cy="5108575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GB" b="1" noProof="0" dirty="0">
                    <a:cs typeface="Arial"/>
                  </a:rPr>
                  <a:t>The (textbook) RSA cryptosystem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0" noProof="0" dirty="0"/>
                  <a:t>Encryption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noProof="0" dirty="0"/>
                  <a:t>: 	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noProof="0" dirty="0"/>
                  <a:t>Decryption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: 	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noProof="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b="1" noProof="0" dirty="0"/>
                  <a:t>RSA is </a:t>
                </a:r>
                <a:r>
                  <a:rPr lang="en-GB" b="1" noProof="0" dirty="0" err="1"/>
                  <a:t>homomorph</a:t>
                </a:r>
                <a:r>
                  <a:rPr lang="en-GB" b="1" noProof="0" dirty="0"/>
                  <a:t> with respect to multiplication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noProof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0DD845A5-0888-4D6A-ECC9-7A2667D26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138" y="984250"/>
                <a:ext cx="10658475" cy="5108575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61613E90-1E1F-9D27-005F-353C22542DF5}"/>
                  </a:ext>
                </a:extLst>
              </p:cNvPr>
              <p:cNvSpPr/>
              <p:nvPr/>
            </p:nvSpPr>
            <p:spPr bwMode="auto">
              <a:xfrm>
                <a:off x="7712296" y="1611598"/>
                <a:ext cx="3614249" cy="1071532"/>
              </a:xfrm>
              <a:prstGeom prst="wedgeRectCallout">
                <a:avLst>
                  <a:gd name="adj1" fmla="val -83114"/>
                  <a:gd name="adj2" fmla="val 3171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857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0" lang="en-GB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0" lang="en-GB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Public key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0" lang="en-GB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GB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Private key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0" lang="en-GB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GB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: Public </a:t>
                </a:r>
                <a:r>
                  <a:rPr lang="en-GB" sz="2000" b="0" noProof="0" dirty="0">
                    <a:latin typeface="+mn-lt"/>
                  </a:rPr>
                  <a:t>parameter</a:t>
                </a:r>
                <a:endParaRPr kumimoji="0" lang="en-GB" sz="20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kumimoji="0" lang="en-GB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2857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endParaRPr kumimoji="0" lang="en-GB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61613E90-1E1F-9D27-005F-353C2254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2296" y="1611598"/>
                <a:ext cx="3614249" cy="1071532"/>
              </a:xfrm>
              <a:prstGeom prst="wedgeRectCallout">
                <a:avLst>
                  <a:gd name="adj1" fmla="val -83114"/>
                  <a:gd name="adj2" fmla="val 31718"/>
                </a:avLst>
              </a:prstGeom>
              <a:blipFill>
                <a:blip r:embed="rId3"/>
                <a:stretch>
                  <a:fillRect t="-1685" b="-393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9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Overview over </a:t>
            </a:r>
            <a:r>
              <a:rPr lang="en-GB" noProof="0" dirty="0" err="1"/>
              <a:t>homomoprhic</a:t>
            </a:r>
            <a:r>
              <a:rPr lang="en-GB" noProof="0" dirty="0"/>
              <a:t> cryptosystems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392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Homomorphic cryptosystems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 anchor="t" anchorCtr="0"/>
          <a:lstStyle/>
          <a:p>
            <a:pPr marL="0" indent="0" algn="ctr">
              <a:buNone/>
            </a:pPr>
            <a:r>
              <a:rPr lang="en-GB" noProof="0" dirty="0">
                <a:cs typeface="Arial"/>
              </a:rPr>
              <a:t>We distinguish between three different homomorphic encryption approaches: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9F29656-C066-4CC1-ADF1-B03B5E03818B}"/>
              </a:ext>
            </a:extLst>
          </p:cNvPr>
          <p:cNvSpPr/>
          <p:nvPr/>
        </p:nvSpPr>
        <p:spPr bwMode="auto">
          <a:xfrm>
            <a:off x="298579" y="1567135"/>
            <a:ext cx="3711191" cy="1474644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Partially Homomorphic Encryption (PHE)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Allows only one type of operation with an unlimited number of times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8FD1898-9B0A-794F-B28C-9B538E80F423}"/>
              </a:ext>
            </a:extLst>
          </p:cNvPr>
          <p:cNvSpPr/>
          <p:nvPr/>
        </p:nvSpPr>
        <p:spPr bwMode="auto">
          <a:xfrm>
            <a:off x="4271631" y="1567135"/>
            <a:ext cx="3648738" cy="1474644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Somewhat Homomorphic Encryption (SWHE)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Allows some types of operations a limited number of times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50DCF0F-FF9A-4A45-B672-AFAD86F27782}"/>
              </a:ext>
            </a:extLst>
          </p:cNvPr>
          <p:cNvSpPr/>
          <p:nvPr/>
        </p:nvSpPr>
        <p:spPr bwMode="auto">
          <a:xfrm>
            <a:off x="8182230" y="1567135"/>
            <a:ext cx="3648737" cy="1474644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Fully Homomorphic Encryption (FHE)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Allows an unlimited number of operations for an unlimited number of times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B7399E7-C845-5453-366D-2E311B39133F}"/>
              </a:ext>
            </a:extLst>
          </p:cNvPr>
          <p:cNvSpPr/>
          <p:nvPr/>
        </p:nvSpPr>
        <p:spPr bwMode="auto">
          <a:xfrm>
            <a:off x="298578" y="3125961"/>
            <a:ext cx="1527827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Additive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A20465C-E2B9-D3EC-BC3E-6ECEBE003774}"/>
              </a:ext>
            </a:extLst>
          </p:cNvPr>
          <p:cNvSpPr/>
          <p:nvPr/>
        </p:nvSpPr>
        <p:spPr bwMode="auto">
          <a:xfrm>
            <a:off x="2481942" y="3125960"/>
            <a:ext cx="1527827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Multiplicative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4982E1EC-5DCC-F792-5122-5265A07A88D4}"/>
              </a:ext>
            </a:extLst>
          </p:cNvPr>
          <p:cNvSpPr/>
          <p:nvPr/>
        </p:nvSpPr>
        <p:spPr bwMode="auto">
          <a:xfrm>
            <a:off x="2136187" y="3538674"/>
            <a:ext cx="672814" cy="366493"/>
          </a:xfrm>
          <a:prstGeom prst="wedgeRectCallout">
            <a:avLst>
              <a:gd name="adj1" fmla="val 67585"/>
              <a:gd name="adj2" fmla="val -4805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RSA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7C29E8E9-EB2C-58B2-A5F0-592A486EF686}"/>
              </a:ext>
            </a:extLst>
          </p:cNvPr>
          <p:cNvSpPr/>
          <p:nvPr/>
        </p:nvSpPr>
        <p:spPr bwMode="auto">
          <a:xfrm rot="16200000">
            <a:off x="1982985" y="2246256"/>
            <a:ext cx="335921" cy="3717329"/>
          </a:xfrm>
          <a:prstGeom prst="leftBrace">
            <a:avLst>
              <a:gd name="adj1" fmla="val 8333"/>
              <a:gd name="adj2" fmla="val 5057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51BC0B4-312E-5841-2BE5-244D59BB6035}"/>
              </a:ext>
            </a:extLst>
          </p:cNvPr>
          <p:cNvSpPr/>
          <p:nvPr/>
        </p:nvSpPr>
        <p:spPr bwMode="auto">
          <a:xfrm>
            <a:off x="331362" y="4399304"/>
            <a:ext cx="3648738" cy="89156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Unlevelled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Encryption does not add an error to the message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3C7A5BB-4989-0D9A-6013-B007BFD08363}"/>
              </a:ext>
            </a:extLst>
          </p:cNvPr>
          <p:cNvSpPr/>
          <p:nvPr/>
        </p:nvSpPr>
        <p:spPr bwMode="auto">
          <a:xfrm>
            <a:off x="6252041" y="4383130"/>
            <a:ext cx="3648738" cy="89156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Levelled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Encryption adds a (small) error to the message</a:t>
            </a: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F890C7BA-6760-339F-CFA1-B4D6A8D0587D}"/>
              </a:ext>
            </a:extLst>
          </p:cNvPr>
          <p:cNvSpPr/>
          <p:nvPr/>
        </p:nvSpPr>
        <p:spPr bwMode="auto">
          <a:xfrm rot="16200000">
            <a:off x="7905301" y="355061"/>
            <a:ext cx="342218" cy="7509119"/>
          </a:xfrm>
          <a:prstGeom prst="leftBrace">
            <a:avLst>
              <a:gd name="adj1" fmla="val 8333"/>
              <a:gd name="adj2" fmla="val 5057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" name="Rechteck: abgerundete Ecken 5">
            <a:extLst>
              <a:ext uri="{FF2B5EF4-FFF2-40B4-BE49-F238E27FC236}">
                <a16:creationId xmlns:a16="http://schemas.microsoft.com/office/drawing/2014/main" id="{40FBC19D-1C68-CD03-FF9C-247ECBCD8856}"/>
              </a:ext>
            </a:extLst>
          </p:cNvPr>
          <p:cNvSpPr/>
          <p:nvPr/>
        </p:nvSpPr>
        <p:spPr bwMode="auto">
          <a:xfrm>
            <a:off x="4272313" y="3125961"/>
            <a:ext cx="1527827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Additive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Rechteck: abgerundete Ecken 8">
            <a:extLst>
              <a:ext uri="{FF2B5EF4-FFF2-40B4-BE49-F238E27FC236}">
                <a16:creationId xmlns:a16="http://schemas.microsoft.com/office/drawing/2014/main" id="{33E679D0-82A1-A641-BC58-F30C5ABE7988}"/>
              </a:ext>
            </a:extLst>
          </p:cNvPr>
          <p:cNvSpPr/>
          <p:nvPr/>
        </p:nvSpPr>
        <p:spPr bwMode="auto">
          <a:xfrm>
            <a:off x="6392702" y="3125960"/>
            <a:ext cx="1527827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Multiplicative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AE3D4-CF4A-554B-F082-95A2481A5288}"/>
              </a:ext>
            </a:extLst>
          </p:cNvPr>
          <p:cNvSpPr txBox="1"/>
          <p:nvPr/>
        </p:nvSpPr>
        <p:spPr>
          <a:xfrm>
            <a:off x="1975104" y="3176016"/>
            <a:ext cx="4206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0" noProof="0" dirty="0">
                <a:latin typeface="+mn-lt"/>
                <a:cs typeface="Arial"/>
              </a:rPr>
              <a:t>or</a:t>
            </a:r>
            <a:endParaRPr lang="en-GB" sz="1600" b="0" noProof="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41DEAA-ACF8-CA94-4460-DE182241EA8B}"/>
              </a:ext>
            </a:extLst>
          </p:cNvPr>
          <p:cNvSpPr txBox="1"/>
          <p:nvPr/>
        </p:nvSpPr>
        <p:spPr>
          <a:xfrm>
            <a:off x="5809488" y="3200400"/>
            <a:ext cx="5669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0" noProof="0" dirty="0">
                <a:latin typeface="+mn-lt"/>
                <a:cs typeface="Arial"/>
              </a:rPr>
              <a:t>and</a:t>
            </a:r>
            <a:endParaRPr lang="en-GB" sz="1600" b="0" noProof="0" dirty="0">
              <a:latin typeface="+mn-lt"/>
            </a:endParaRPr>
          </a:p>
        </p:txBody>
      </p:sp>
      <p:sp>
        <p:nvSpPr>
          <p:cNvPr id="16" name="Rechteck: abgerundete Ecken 5">
            <a:extLst>
              <a:ext uri="{FF2B5EF4-FFF2-40B4-BE49-F238E27FC236}">
                <a16:creationId xmlns:a16="http://schemas.microsoft.com/office/drawing/2014/main" id="{1D03EAAA-C05C-8372-1800-A9CF6C5EE104}"/>
              </a:ext>
            </a:extLst>
          </p:cNvPr>
          <p:cNvSpPr/>
          <p:nvPr/>
        </p:nvSpPr>
        <p:spPr bwMode="auto">
          <a:xfrm>
            <a:off x="8176989" y="3129298"/>
            <a:ext cx="1527827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Additive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8" name="Rechteck: abgerundete Ecken 8">
            <a:extLst>
              <a:ext uri="{FF2B5EF4-FFF2-40B4-BE49-F238E27FC236}">
                <a16:creationId xmlns:a16="http://schemas.microsoft.com/office/drawing/2014/main" id="{A1E5DAA8-0793-BE5F-D299-7BEA6518B78E}"/>
              </a:ext>
            </a:extLst>
          </p:cNvPr>
          <p:cNvSpPr/>
          <p:nvPr/>
        </p:nvSpPr>
        <p:spPr bwMode="auto">
          <a:xfrm>
            <a:off x="10297378" y="3129297"/>
            <a:ext cx="1527827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Multiplicative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D91BAF24-E1EE-CDC2-3168-D70A06141B92}"/>
              </a:ext>
            </a:extLst>
          </p:cNvPr>
          <p:cNvSpPr txBox="1"/>
          <p:nvPr/>
        </p:nvSpPr>
        <p:spPr>
          <a:xfrm>
            <a:off x="9714164" y="3203737"/>
            <a:ext cx="5669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0" noProof="0" dirty="0">
                <a:latin typeface="+mn-lt"/>
                <a:cs typeface="Arial"/>
              </a:rPr>
              <a:t>and</a:t>
            </a:r>
            <a:endParaRPr lang="en-GB" sz="1600" b="0" noProof="0" dirty="0"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8190FF6-727F-EA26-A58F-65EC63B85AFA}"/>
              </a:ext>
            </a:extLst>
          </p:cNvPr>
          <p:cNvSpPr/>
          <p:nvPr/>
        </p:nvSpPr>
        <p:spPr bwMode="auto">
          <a:xfrm>
            <a:off x="3741276" y="5662180"/>
            <a:ext cx="4614203" cy="4471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 don’t know an unlevelled</a:t>
            </a:r>
            <a:r>
              <a:rPr lang="en-GB" sz="1600" b="0" noProof="0" dirty="0">
                <a:latin typeface="+mn-lt"/>
              </a:rPr>
              <a:t> FHE scheme!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5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7" grpId="0"/>
      <p:bldP spid="22" grpId="0"/>
      <p:bldP spid="16" grpId="0" animBg="1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311638-62B3-AF62-256F-D31F082C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Original Lecture Team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13E2CCF-BC2F-63B5-874E-3104C96E8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6903" y="1600999"/>
            <a:ext cx="4340183" cy="3656001"/>
          </a:xfrm>
        </p:spPr>
        <p:txBody>
          <a:bodyPr anchor="ctr"/>
          <a:lstStyle/>
          <a:p>
            <a:pPr marL="0" indent="0">
              <a:buNone/>
            </a:pPr>
            <a:r>
              <a:rPr lang="en-GB" noProof="0" dirty="0"/>
              <a:t>From left to right:</a:t>
            </a:r>
          </a:p>
          <a:p>
            <a:pPr marL="0" indent="0">
              <a:buNone/>
            </a:pPr>
            <a:r>
              <a:rPr lang="en-GB" noProof="0" dirty="0"/>
              <a:t>Lukas Horn, M.Sc.</a:t>
            </a:r>
            <a:br>
              <a:rPr lang="en-GB" noProof="0" dirty="0"/>
            </a:br>
            <a:r>
              <a:rPr lang="en-GB" noProof="0" dirty="0"/>
              <a:t>Dr. Thomas Prantl</a:t>
            </a:r>
            <a:br>
              <a:rPr lang="en-GB" noProof="0" dirty="0"/>
            </a:br>
            <a:r>
              <a:rPr lang="en-GB" noProof="0" dirty="0"/>
              <a:t>Tobias Schneider, B.Sc.</a:t>
            </a:r>
            <a:br>
              <a:rPr lang="en-GB" noProof="0" dirty="0"/>
            </a:br>
            <a:r>
              <a:rPr lang="en-GB" noProof="0" dirty="0"/>
              <a:t>Simon Engel, M.Sc.</a:t>
            </a:r>
          </a:p>
          <a:p>
            <a:pPr marL="0" indent="0">
              <a:buNone/>
            </a:pPr>
            <a:r>
              <a:rPr lang="en-GB" noProof="0" dirty="0"/>
              <a:t>Chair of Software Engineering (Informatik II)</a:t>
            </a:r>
            <a:br>
              <a:rPr lang="en-GB" noProof="0" dirty="0"/>
            </a:br>
            <a:r>
              <a:rPr lang="en-GB" noProof="0" dirty="0"/>
              <a:t>Department of Computer Science</a:t>
            </a:r>
            <a:br>
              <a:rPr lang="en-GB" noProof="0" dirty="0"/>
            </a:br>
            <a:r>
              <a:rPr lang="en-GB" noProof="0" dirty="0"/>
              <a:t>University of Würzburg </a:t>
            </a:r>
          </a:p>
        </p:txBody>
      </p:sp>
      <p:pic>
        <p:nvPicPr>
          <p:cNvPr id="9" name="Grafik 8" descr="Ein Bild, das Kleidung, Person, Baum, draußen enthält.&#10;&#10;KI-generierte Inhalte können fehlerhaft sein.">
            <a:extLst>
              <a:ext uri="{FF2B5EF4-FFF2-40B4-BE49-F238E27FC236}">
                <a16:creationId xmlns:a16="http://schemas.microsoft.com/office/drawing/2014/main" id="{BFA8AA90-6015-7FC2-FE14-0A6B3659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3" y="1600999"/>
            <a:ext cx="5485340" cy="36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Levelled Homomorphic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 anchorCtr="0"/>
              <a:lstStyle/>
              <a:p>
                <a:r>
                  <a:rPr lang="en-GB" noProof="0" dirty="0">
                    <a:cs typeface="Arial"/>
                  </a:rPr>
                  <a:t>Performing operations increases the error</a:t>
                </a:r>
              </a:p>
              <a:p>
                <a:r>
                  <a:rPr lang="en-GB" b="1" noProof="0" dirty="0">
                    <a:cs typeface="Arial"/>
                  </a:rPr>
                  <a:t>Addition </a:t>
                </a:r>
                <a:r>
                  <a:rPr lang="en-GB" noProof="0" dirty="0">
                    <a:cs typeface="Arial"/>
                  </a:rPr>
                  <a:t>of two messages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GB" noProof="0" dirty="0">
                    <a:cs typeface="Aria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𝑐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+2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𝑒</m:t>
                      </m:r>
                    </m:oMath>
                  </m:oMathPara>
                </a14:m>
                <a:endParaRPr lang="en-GB" b="0" noProof="0" dirty="0">
                  <a:cs typeface="Arial"/>
                </a:endParaRPr>
              </a:p>
              <a:p>
                <a:r>
                  <a:rPr lang="en-GB" b="1" noProof="0" dirty="0">
                    <a:cs typeface="Arial"/>
                  </a:rPr>
                  <a:t>Multiplication</a:t>
                </a:r>
                <a:r>
                  <a:rPr lang="en-GB" noProof="0" dirty="0">
                    <a:cs typeface="Arial"/>
                  </a:rPr>
                  <a:t> of two messages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GB" noProof="0" dirty="0">
                    <a:cs typeface="Aria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⋅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⋅</m:t>
                      </m:r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</m:d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𝑐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𝑐𝑒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𝑒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noProof="0" dirty="0">
                  <a:cs typeface="Arial"/>
                </a:endParaRPr>
              </a:p>
              <a:p>
                <a:r>
                  <a:rPr lang="en-GB" noProof="0" dirty="0">
                    <a:cs typeface="Arial"/>
                  </a:rPr>
                  <a:t>The error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GB" noProof="0" dirty="0">
                    <a:cs typeface="Arial"/>
                  </a:rPr>
                  <a:t> </a:t>
                </a:r>
              </a:p>
              <a:p>
                <a:pPr lvl="1"/>
                <a:r>
                  <a:rPr lang="en-GB" noProof="0" dirty="0">
                    <a:cs typeface="Arial"/>
                  </a:rPr>
                  <a:t>It is usually negligible, but more operations (especially multiplications) increase the error significantly</a:t>
                </a:r>
              </a:p>
              <a:p>
                <a:pPr lvl="1"/>
                <a:r>
                  <a:rPr lang="en-GB" noProof="0" dirty="0">
                    <a:cs typeface="Arial"/>
                  </a:rPr>
                  <a:t>After a certain limit is reached, decryption is no longer possible</a:t>
                </a:r>
              </a:p>
              <a:p>
                <a:pPr lvl="1"/>
                <a:r>
                  <a:rPr lang="en-GB" noProof="0" dirty="0">
                    <a:cs typeface="Arial"/>
                  </a:rPr>
                  <a:t>We need methods to push this limit far away (Rescaling, Bootstrapping …)</a:t>
                </a:r>
              </a:p>
              <a:p>
                <a:pPr lvl="1"/>
                <a:r>
                  <a:rPr lang="en-GB" noProof="0" dirty="0">
                    <a:cs typeface="Arial"/>
                  </a:rPr>
                  <a:t>Why is there an error anyway? </a:t>
                </a:r>
                <a:br>
                  <a:rPr lang="en-GB" noProof="0" dirty="0">
                    <a:cs typeface="Arial"/>
                  </a:rPr>
                </a:br>
                <a:r>
                  <a:rPr lang="en-GB" noProof="0" dirty="0">
                    <a:cs typeface="Arial"/>
                  </a:rPr>
                  <a:t>It guarantees security. We will discuss this in the next lectures</a:t>
                </a: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9" t="-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27EA8BC2-941C-1252-D412-76F0EAAEDF42}"/>
              </a:ext>
            </a:extLst>
          </p:cNvPr>
          <p:cNvSpPr/>
          <p:nvPr/>
        </p:nvSpPr>
        <p:spPr bwMode="auto">
          <a:xfrm>
            <a:off x="8300416" y="834762"/>
            <a:ext cx="3648738" cy="891561"/>
          </a:xfrm>
          <a:prstGeom prst="wedgeRoundRectCallout">
            <a:avLst>
              <a:gd name="adj1" fmla="val -94481"/>
              <a:gd name="adj2" fmla="val 73663"/>
              <a:gd name="adj3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Levelled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Encryption adds a (small) error to the message</a:t>
            </a:r>
          </a:p>
        </p:txBody>
      </p:sp>
    </p:spTree>
    <p:extLst>
      <p:ext uri="{BB962C8B-B14F-4D97-AF65-F5344CB8AC3E}">
        <p14:creationId xmlns:p14="http://schemas.microsoft.com/office/powerpoint/2010/main" val="16129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Homomorphic Cryptosystems</a:t>
            </a:r>
            <a:endParaRPr lang="en-GB" noProof="0" dirty="0"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 anchor="t" anchorCtr="0"/>
          <a:lstStyle/>
          <a:p>
            <a:r>
              <a:rPr lang="en-GB" noProof="0" dirty="0">
                <a:cs typeface="Arial"/>
              </a:rPr>
              <a:t>Domains:</a:t>
            </a:r>
          </a:p>
          <a:p>
            <a:pPr lvl="1"/>
            <a:r>
              <a:rPr lang="en-GB" noProof="0" dirty="0">
                <a:cs typeface="Arial"/>
              </a:rPr>
              <a:t>Integer 		→ Only Integer </a:t>
            </a:r>
            <a:r>
              <a:rPr lang="en-GB" noProof="0" dirty="0" err="1">
                <a:cs typeface="Arial"/>
              </a:rPr>
              <a:t>arithmetics</a:t>
            </a:r>
            <a:endParaRPr lang="en-GB" noProof="0" dirty="0">
              <a:cs typeface="Arial"/>
            </a:endParaRPr>
          </a:p>
          <a:p>
            <a:pPr lvl="1"/>
            <a:r>
              <a:rPr lang="en-GB" noProof="0" dirty="0">
                <a:cs typeface="Arial"/>
              </a:rPr>
              <a:t>Boolean 		→ Represents </a:t>
            </a:r>
            <a:r>
              <a:rPr lang="en-GB" noProof="0" dirty="0" err="1">
                <a:cs typeface="Arial"/>
              </a:rPr>
              <a:t>boolean</a:t>
            </a:r>
            <a:r>
              <a:rPr lang="en-GB" noProof="0" dirty="0">
                <a:cs typeface="Arial"/>
              </a:rPr>
              <a:t> circuits with typical gates (AND, OR, NOT)</a:t>
            </a:r>
          </a:p>
          <a:p>
            <a:pPr lvl="1"/>
            <a:r>
              <a:rPr lang="en-GB" noProof="0" dirty="0">
                <a:cs typeface="Arial"/>
              </a:rPr>
              <a:t>Real numbers 	→ Floating-point </a:t>
            </a:r>
            <a:r>
              <a:rPr lang="en-GB" noProof="0" dirty="0" err="1">
                <a:cs typeface="Arial"/>
              </a:rPr>
              <a:t>arithmetics</a:t>
            </a:r>
            <a:endParaRPr lang="en-GB" noProof="0" dirty="0">
              <a:cs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919ACDD-DDCF-A0AE-7D93-19B32E877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01767"/>
              </p:ext>
            </p:extLst>
          </p:nvPr>
        </p:nvGraphicFramePr>
        <p:xfrm>
          <a:off x="2032000" y="317050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70459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67452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3090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9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BGV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BFV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FHEW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0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TFHE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3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CKKS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23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Homomorphic Encryption – The solution for everything?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F07D6-2497-12BA-FCEB-C8B4F53B5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Homomorphic Encryption provides interesting new approaches in the IT security domain</a:t>
            </a:r>
          </a:p>
          <a:p>
            <a:r>
              <a:rPr lang="en-GB" noProof="0" dirty="0"/>
              <a:t>However, it’s not a solution for everything: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5BDF7C8-F578-0E61-F142-6296916CA454}"/>
              </a:ext>
            </a:extLst>
          </p:cNvPr>
          <p:cNvSpPr/>
          <p:nvPr/>
        </p:nvSpPr>
        <p:spPr bwMode="auto">
          <a:xfrm>
            <a:off x="6615388" y="2170634"/>
            <a:ext cx="4212664" cy="1834737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No verifiable computing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There is no wa</a:t>
            </a:r>
            <a:r>
              <a:rPr lang="en-GB" sz="1600" b="0" noProof="0" dirty="0">
                <a:solidFill>
                  <a:schemeClr val="bg1"/>
                </a:solidFill>
                <a:latin typeface="+mn-lt"/>
              </a:rPr>
              <a:t>y of verifying that the correct computations were executed in the cloud.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A052400-7BA2-35E0-9B34-63720545B675}"/>
              </a:ext>
            </a:extLst>
          </p:cNvPr>
          <p:cNvSpPr/>
          <p:nvPr/>
        </p:nvSpPr>
        <p:spPr bwMode="auto">
          <a:xfrm>
            <a:off x="1363949" y="2170633"/>
            <a:ext cx="4212664" cy="1834738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Performance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Calculations on the (mostly) larger</a:t>
            </a:r>
            <a:r>
              <a:rPr kumimoji="0" lang="en-GB" sz="1600" b="0" i="0" u="none" strike="noStrike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ciphertexts take much longer, then doing the same operation on the plaintext.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A323CB3-5B2F-8BF5-16C9-D411BDFC7434}"/>
              </a:ext>
            </a:extLst>
          </p:cNvPr>
          <p:cNvSpPr/>
          <p:nvPr/>
        </p:nvSpPr>
        <p:spPr bwMode="auto">
          <a:xfrm>
            <a:off x="1357807" y="4312010"/>
            <a:ext cx="4212664" cy="1781285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Malleability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An attacker could transform a ciphertext into another ciphertext</a:t>
            </a:r>
            <a:r>
              <a:rPr kumimoji="0" lang="en-GB" sz="1600" b="0" i="0" u="none" strike="noStrike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which decrypts to a related plaintext.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0149F23-AE77-E814-B99D-61F8916015EE}"/>
              </a:ext>
            </a:extLst>
          </p:cNvPr>
          <p:cNvSpPr/>
          <p:nvPr/>
        </p:nvSpPr>
        <p:spPr bwMode="auto">
          <a:xfrm>
            <a:off x="6615388" y="4241665"/>
            <a:ext cx="4212664" cy="1834737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Multiple parties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0" noProof="0" dirty="0">
                <a:solidFill>
                  <a:schemeClr val="bg1"/>
                </a:solidFill>
                <a:latin typeface="+mn-lt"/>
              </a:rPr>
              <a:t>How can multiple parties privately input values for the computation?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1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 – What did we learn today?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D3548E-194A-D5B2-3AD8-410697F86425}"/>
              </a:ext>
            </a:extLst>
          </p:cNvPr>
          <p:cNvSpPr txBox="1">
            <a:spLocks/>
          </p:cNvSpPr>
          <p:nvPr/>
        </p:nvSpPr>
        <p:spPr bwMode="auto">
          <a:xfrm>
            <a:off x="3375517" y="1072292"/>
            <a:ext cx="5345722" cy="184391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Mathematical Background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What is a group?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What is the definition of “Homomorphism”?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rechblase: rechteckig 7">
                <a:extLst>
                  <a:ext uri="{FF2B5EF4-FFF2-40B4-BE49-F238E27FC236}">
                    <a16:creationId xmlns:a16="http://schemas.microsoft.com/office/drawing/2014/main" id="{7FFD3949-0492-2D4B-0EFE-48542B79AE2A}"/>
                  </a:ext>
                </a:extLst>
              </p:cNvPr>
              <p:cNvSpPr/>
              <p:nvPr/>
            </p:nvSpPr>
            <p:spPr bwMode="auto">
              <a:xfrm>
                <a:off x="7896958" y="1158070"/>
                <a:ext cx="4081683" cy="836180"/>
              </a:xfrm>
              <a:prstGeom prst="wedgeRectCallout">
                <a:avLst>
                  <a:gd name="adj1" fmla="val -40722"/>
                  <a:gd name="adj2" fmla="val 7798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GB" sz="1600" b="0" kern="0" noProof="0" dirty="0">
                    <a:latin typeface="+mn-lt"/>
                  </a:rPr>
                  <a:t>Given two groups </a:t>
                </a:r>
                <a14:m>
                  <m:oMath xmlns:m="http://schemas.openxmlformats.org/officeDocument/2006/math">
                    <m:r>
                      <a:rPr lang="en-GB" sz="1600" b="0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0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,∘)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, a group homomorphism is a function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GB" sz="16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b="0" kern="0" noProof="0" dirty="0">
                    <a:latin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sz="16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8" name="Sprechblase: rechteckig 7">
                <a:extLst>
                  <a:ext uri="{FF2B5EF4-FFF2-40B4-BE49-F238E27FC236}">
                    <a16:creationId xmlns:a16="http://schemas.microsoft.com/office/drawing/2014/main" id="{7FFD3949-0492-2D4B-0EFE-48542B79A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6958" y="1158070"/>
                <a:ext cx="4081683" cy="836180"/>
              </a:xfrm>
              <a:prstGeom prst="wedgeRectCallout">
                <a:avLst>
                  <a:gd name="adj1" fmla="val -40722"/>
                  <a:gd name="adj2" fmla="val 77984"/>
                </a:avLst>
              </a:prstGeom>
              <a:blipFill>
                <a:blip r:embed="rId2"/>
                <a:stretch>
                  <a:fillRect l="-595" t="-1124" r="-89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95C75133-8B02-7A46-6F62-5EE25A81772B}"/>
              </a:ext>
            </a:extLst>
          </p:cNvPr>
          <p:cNvSpPr/>
          <p:nvPr/>
        </p:nvSpPr>
        <p:spPr bwMode="auto">
          <a:xfrm>
            <a:off x="213361" y="1184155"/>
            <a:ext cx="4081683" cy="836180"/>
          </a:xfrm>
          <a:prstGeom prst="wedgeRectCallout">
            <a:avLst>
              <a:gd name="adj1" fmla="val 67500"/>
              <a:gd name="adj2" fmla="val 55271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GB" sz="1600" b="0" kern="0" noProof="0" dirty="0">
                <a:latin typeface="+mn-lt"/>
              </a:rPr>
              <a:t>A group is a set 𝐺, combined with an operation ∘. There are four requirements to </a:t>
            </a:r>
            <a:r>
              <a:rPr lang="en-GB" sz="1600" b="0" kern="0" noProof="0" dirty="0" err="1">
                <a:latin typeface="+mn-lt"/>
              </a:rPr>
              <a:t>fulfill</a:t>
            </a:r>
            <a:r>
              <a:rPr lang="en-GB" sz="1600" b="0" kern="0" noProof="0" dirty="0">
                <a:latin typeface="+mn-lt"/>
              </a:rPr>
              <a:t>.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33115B2-175C-5379-1A45-3471371A879C}"/>
              </a:ext>
            </a:extLst>
          </p:cNvPr>
          <p:cNvSpPr txBox="1">
            <a:spLocks/>
          </p:cNvSpPr>
          <p:nvPr/>
        </p:nvSpPr>
        <p:spPr bwMode="auto">
          <a:xfrm>
            <a:off x="522848" y="3719873"/>
            <a:ext cx="5345722" cy="184391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Homomorphic property of RSA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RSA is </a:t>
            </a:r>
            <a:r>
              <a:rPr lang="en-GB" b="0" kern="0" noProof="0" dirty="0" err="1"/>
              <a:t>homomorph</a:t>
            </a:r>
            <a:r>
              <a:rPr lang="en-GB" b="0" kern="0" noProof="0" dirty="0"/>
              <a:t> with respect to multiplication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7EB30F3-9097-9D34-1E8C-59AAEA1DADA8}"/>
              </a:ext>
            </a:extLst>
          </p:cNvPr>
          <p:cNvSpPr txBox="1">
            <a:spLocks/>
          </p:cNvSpPr>
          <p:nvPr/>
        </p:nvSpPr>
        <p:spPr bwMode="auto">
          <a:xfrm>
            <a:off x="6323430" y="3270817"/>
            <a:ext cx="5345722" cy="274202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kern="0" noProof="0" dirty="0">
                <a:cs typeface="Arial"/>
              </a:rPr>
              <a:t>Overview over homomorphic cryptosystems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PHE vs. SWHE vs FHE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Levelled vs. unlevelled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GB" b="0" kern="0" noProof="0" dirty="0"/>
              <a:t>We need methods like rescaling or bootstrapping to implement FHE schemes.</a:t>
            </a:r>
          </a:p>
        </p:txBody>
      </p:sp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Cloud Computing</a:t>
            </a:r>
          </a:p>
        </p:txBody>
      </p:sp>
      <p:sp>
        <p:nvSpPr>
          <p:cNvPr id="2" name="New shape">
            <a:extLst>
              <a:ext uri="{FF2B5EF4-FFF2-40B4-BE49-F238E27FC236}">
                <a16:creationId xmlns:a16="http://schemas.microsoft.com/office/drawing/2014/main" id="{FE9E2D86-E1BB-F0B4-C879-41CCDE3251A1}"/>
              </a:ext>
            </a:extLst>
          </p:cNvPr>
          <p:cNvSpPr/>
          <p:nvPr/>
        </p:nvSpPr>
        <p:spPr>
          <a:xfrm>
            <a:off x="678000" y="750600"/>
            <a:ext cx="10836000" cy="5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fontScale="5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lang="en-GB" sz="3200" noProof="0" dirty="0">
                <a:solidFill>
                  <a:srgbClr val="0A85E6"/>
                </a:solidFill>
                <a:latin typeface="Open Sans Light"/>
              </a:rPr>
              <a:t>Global cloud computing revenue from 2010 to 2022 and forecast to 2024 by segment (in billions of US dollars)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38692E-91CC-9305-DC9E-0A12AB80C5E8}"/>
              </a:ext>
            </a:extLst>
          </p:cNvPr>
          <p:cNvSpPr txBox="1"/>
          <p:nvPr/>
        </p:nvSpPr>
        <p:spPr>
          <a:xfrm>
            <a:off x="1221850" y="3013501"/>
            <a:ext cx="9748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noProof="0" dirty="0">
                <a:latin typeface="+mn-lt"/>
              </a:rPr>
              <a:t>Here should be the graphic </a:t>
            </a:r>
            <a:r>
              <a:rPr lang="en-GB" sz="1600" b="0" noProof="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https://de.statista.com/statistik/daten/studie/195760/umfrage/umsatz-mit-cloud-computing-weltweit/</a:t>
            </a:r>
            <a:r>
              <a:rPr lang="en-GB" sz="1600" b="0" noProof="0" dirty="0">
                <a:latin typeface="+mn-lt"/>
              </a:rPr>
              <a:t>, which we unfortunately cannot place here directly for licensing reasons. Lecturers would therefore have to download the graphic themselves.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w shape">
            <a:extLst>
              <a:ext uri="{FF2B5EF4-FFF2-40B4-BE49-F238E27FC236}">
                <a16:creationId xmlns:a16="http://schemas.microsoft.com/office/drawing/2014/main" id="{63266BE2-5698-B5DB-9B3A-E0B625440A74}"/>
              </a:ext>
            </a:extLst>
          </p:cNvPr>
          <p:cNvSpPr/>
          <p:nvPr/>
        </p:nvSpPr>
        <p:spPr>
          <a:xfrm>
            <a:off x="883200" y="6277431"/>
            <a:ext cx="8035199" cy="2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ct val="20000"/>
              </a:spcAft>
            </a:pPr>
            <a:endParaRPr lang="en-GB" sz="600" noProof="0" dirty="0">
              <a:solidFill>
                <a:srgbClr val="455F7C"/>
              </a:solidFill>
              <a:latin typeface="Open Sans"/>
            </a:endParaRPr>
          </a:p>
        </p:txBody>
      </p:sp>
      <p:sp>
        <p:nvSpPr>
          <p:cNvPr id="12" name="New shape">
            <a:extLst>
              <a:ext uri="{FF2B5EF4-FFF2-40B4-BE49-F238E27FC236}">
                <a16:creationId xmlns:a16="http://schemas.microsoft.com/office/drawing/2014/main" id="{FA00DE8B-46C7-37E0-0A0B-D8BD89E8E3C0}"/>
              </a:ext>
            </a:extLst>
          </p:cNvPr>
          <p:cNvSpPr/>
          <p:nvPr/>
        </p:nvSpPr>
        <p:spPr>
          <a:xfrm>
            <a:off x="272339" y="733028"/>
            <a:ext cx="11196000" cy="78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b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lang="en-GB" sz="2500" noProof="0" dirty="0">
                <a:solidFill>
                  <a:srgbClr val="0F2741"/>
                </a:solidFill>
                <a:latin typeface="Open Sans Light"/>
              </a:rPr>
              <a:t>Which of the following security controls would most increase your confidence in adopting public clouds?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3EDB4598-53DA-863D-060B-38EAA4CB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70" y="30163"/>
            <a:ext cx="10657417" cy="646112"/>
          </a:xfrm>
        </p:spPr>
        <p:txBody>
          <a:bodyPr/>
          <a:lstStyle/>
          <a:p>
            <a:r>
              <a:rPr lang="en-GB" noProof="0" dirty="0"/>
              <a:t>What’s a Limiting Factor of Cloud Computing?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FD3D3D-2A1B-DEC0-38B6-C1D99F19799C}"/>
              </a:ext>
            </a:extLst>
          </p:cNvPr>
          <p:cNvSpPr txBox="1"/>
          <p:nvPr/>
        </p:nvSpPr>
        <p:spPr>
          <a:xfrm>
            <a:off x="1221850" y="3013501"/>
            <a:ext cx="9748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noProof="0" dirty="0">
                <a:latin typeface="+mn-lt"/>
              </a:rPr>
              <a:t>Here should be the graphic </a:t>
            </a:r>
            <a:r>
              <a:rPr lang="en-GB" sz="1600" b="0" noProof="0" dirty="0">
                <a:latin typeface="+mn-lt"/>
                <a:hlinkClick r:id="rId3"/>
              </a:rPr>
              <a:t>https://www.statista.com/statistics/1319167/global-security-tools-to-increase-public-cloud-adoption/</a:t>
            </a:r>
            <a:r>
              <a:rPr lang="en-GB" sz="1600" b="0" noProof="0" dirty="0">
                <a:latin typeface="+mn-lt"/>
              </a:rPr>
              <a:t>, which we unfortunately cannot place here directly for licensing reasons. Lecturers would therefore have to download the graphic themselves.</a:t>
            </a:r>
          </a:p>
        </p:txBody>
      </p:sp>
    </p:spTree>
    <p:extLst>
      <p:ext uri="{BB962C8B-B14F-4D97-AF65-F5344CB8AC3E}">
        <p14:creationId xmlns:p14="http://schemas.microsoft.com/office/powerpoint/2010/main" val="20145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Motivation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474A1C1-4EDA-0761-A09E-D4A833146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548383"/>
              </p:ext>
            </p:extLst>
          </p:nvPr>
        </p:nvGraphicFramePr>
        <p:xfrm>
          <a:off x="440612" y="1711506"/>
          <a:ext cx="11310775" cy="234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63E977C2-D042-BEDC-7841-9EF23D255FC5}"/>
              </a:ext>
            </a:extLst>
          </p:cNvPr>
          <p:cNvSpPr/>
          <p:nvPr/>
        </p:nvSpPr>
        <p:spPr bwMode="auto">
          <a:xfrm>
            <a:off x="210457" y="760977"/>
            <a:ext cx="3440846" cy="20651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Cloud computing has grown over the last decade and is expected to become more important in the future.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14CF7CB-93DD-0E71-3496-06F5809D819D}"/>
              </a:ext>
            </a:extLst>
          </p:cNvPr>
          <p:cNvSpPr/>
          <p:nvPr/>
        </p:nvSpPr>
        <p:spPr bwMode="auto">
          <a:xfrm>
            <a:off x="8256748" y="3144588"/>
            <a:ext cx="3815763" cy="25210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In the E.U., 57% of large enterprises using the cloud reported the risk of a security breach as the main limiting factor in the use of cloud computing services. [2]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F578219-B281-AC5A-61CC-0E995E762B8F}"/>
              </a:ext>
            </a:extLst>
          </p:cNvPr>
          <p:cNvSpPr/>
          <p:nvPr/>
        </p:nvSpPr>
        <p:spPr bwMode="auto">
          <a:xfrm>
            <a:off x="121919" y="3214670"/>
            <a:ext cx="4581155" cy="24661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0" noProof="0" dirty="0">
                <a:solidFill>
                  <a:schemeClr val="bg1"/>
                </a:solidFill>
                <a:latin typeface="+mn-lt"/>
              </a:rPr>
              <a:t> The AI market size is projected to rise from 241.8 billion U.S. dollars in 2023 to almost 740 billion U.S. dollars in 2030, accounting for a compound annual growth rate of 17.3%. [1]</a:t>
            </a: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942819-DCAE-60B4-F3C7-FF8B27CDAF5B}"/>
              </a:ext>
            </a:extLst>
          </p:cNvPr>
          <p:cNvSpPr txBox="1"/>
          <p:nvPr/>
        </p:nvSpPr>
        <p:spPr>
          <a:xfrm>
            <a:off x="959972" y="5680863"/>
            <a:ext cx="101768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noProof="0" dirty="0">
                <a:solidFill>
                  <a:schemeClr val="bg2"/>
                </a:solidFill>
                <a:latin typeface="+mn-lt"/>
              </a:rPr>
              <a:t>[1] https://www.statista.com/statistics/941835/artificial-intelligence-market-size-revenue-comparisons/</a:t>
            </a:r>
          </a:p>
          <a:p>
            <a:r>
              <a:rPr lang="en-GB" sz="1100" b="0" noProof="0" dirty="0">
                <a:solidFill>
                  <a:schemeClr val="bg2"/>
                </a:solidFill>
                <a:latin typeface="+mn-lt"/>
              </a:rPr>
              <a:t>[2] Josep Domingo-Ferrer, et Al.; ”Privacy-preserving cloud computing on sensitive data: A survey of methods, products and challenges”</a:t>
            </a:r>
          </a:p>
          <a:p>
            <a:r>
              <a:rPr lang="en-GB" sz="1100" b="0" noProof="0" dirty="0">
                <a:solidFill>
                  <a:schemeClr val="bg2"/>
                </a:solidFill>
                <a:latin typeface="+mn-lt"/>
              </a:rPr>
              <a:t>https://doi.org/10.1016/j.comcom.2019.04.011.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D24ED-A004-09D0-1639-BEEC702C8ECC}"/>
              </a:ext>
            </a:extLst>
          </p:cNvPr>
          <p:cNvSpPr/>
          <p:nvPr/>
        </p:nvSpPr>
        <p:spPr bwMode="auto">
          <a:xfrm>
            <a:off x="8639395" y="760977"/>
            <a:ext cx="3401464" cy="221874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number of digital crimes is increasing and causing ever greater losses.</a:t>
            </a:r>
          </a:p>
        </p:txBody>
      </p:sp>
    </p:spTree>
    <p:extLst>
      <p:ext uri="{BB962C8B-B14F-4D97-AF65-F5344CB8AC3E}">
        <p14:creationId xmlns:p14="http://schemas.microsoft.com/office/powerpoint/2010/main" val="32019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8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07DF-06A3-54F7-2B87-E8E72BEC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2" y="30163"/>
            <a:ext cx="11818776" cy="646112"/>
          </a:xfrm>
        </p:spPr>
        <p:txBody>
          <a:bodyPr/>
          <a:lstStyle/>
          <a:p>
            <a:r>
              <a:rPr lang="en-GB" noProof="0" dirty="0"/>
              <a:t>Data Privacy vs. Confidentiality vs. Data Integrity vs. Access Control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4D4F94-EECF-1AC1-AF0D-9E9F58DFF987}"/>
              </a:ext>
            </a:extLst>
          </p:cNvPr>
          <p:cNvSpPr/>
          <p:nvPr/>
        </p:nvSpPr>
        <p:spPr bwMode="auto">
          <a:xfrm>
            <a:off x="763213" y="1017346"/>
            <a:ext cx="4897359" cy="2019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sz="1600" b="1" kern="0" noProof="0" dirty="0">
                <a:latin typeface="+mn-lt"/>
                <a:cs typeface="Arial"/>
              </a:rPr>
              <a:t>Data privacy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b="0" kern="0" noProof="0" dirty="0">
                <a:latin typeface="+mn-lt"/>
                <a:cs typeface="Arial"/>
              </a:rPr>
              <a:t>The claim of individuals, groups or institutions to determine for themselves when, how, and to what extent information about them is communicated to others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F466F8-FF5C-933B-07C1-9081F8FD4560}"/>
              </a:ext>
            </a:extLst>
          </p:cNvPr>
          <p:cNvSpPr/>
          <p:nvPr/>
        </p:nvSpPr>
        <p:spPr bwMode="auto">
          <a:xfrm>
            <a:off x="6314928" y="1017346"/>
            <a:ext cx="4897359" cy="2019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sz="1600" b="1" kern="0" noProof="0" dirty="0">
                <a:latin typeface="+mn-lt"/>
                <a:cs typeface="Arial"/>
              </a:rPr>
              <a:t>Confidentiality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b="0" kern="0" noProof="0" dirty="0">
                <a:latin typeface="+mn-lt"/>
                <a:cs typeface="Arial"/>
              </a:rPr>
              <a:t>The protection of sensitive information from unauthorized access or disclosure.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10E9EE-7254-0C05-27C6-ECD6377BFF74}"/>
              </a:ext>
            </a:extLst>
          </p:cNvPr>
          <p:cNvSpPr/>
          <p:nvPr/>
        </p:nvSpPr>
        <p:spPr bwMode="auto">
          <a:xfrm>
            <a:off x="763213" y="3521060"/>
            <a:ext cx="4897359" cy="2019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sz="1600" b="1" kern="0" noProof="0" dirty="0">
                <a:latin typeface="+mn-lt"/>
                <a:cs typeface="Arial"/>
              </a:rPr>
              <a:t>Data integrity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b="0" kern="0" noProof="0" dirty="0">
                <a:latin typeface="+mn-lt"/>
                <a:cs typeface="Arial"/>
              </a:rPr>
              <a:t>Ensuring the accuracy, completeness, consistency, and validity of the data.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2A0B7E-C188-5FE3-1A9C-1646DED406F1}"/>
              </a:ext>
            </a:extLst>
          </p:cNvPr>
          <p:cNvSpPr/>
          <p:nvPr/>
        </p:nvSpPr>
        <p:spPr bwMode="auto">
          <a:xfrm>
            <a:off x="6314928" y="3521060"/>
            <a:ext cx="4897359" cy="201902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GB" sz="1600" b="1" kern="0" noProof="0" dirty="0">
                <a:latin typeface="+mn-lt"/>
                <a:cs typeface="Arial"/>
              </a:rPr>
              <a:t>Access Control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b="0" kern="0" noProof="0" dirty="0">
                <a:latin typeface="+mn-lt"/>
                <a:cs typeface="Arial"/>
              </a:rPr>
              <a:t>The selective restriction of access to a place or other resource (data).</a:t>
            </a:r>
          </a:p>
        </p:txBody>
      </p:sp>
    </p:spTree>
    <p:extLst>
      <p:ext uri="{BB962C8B-B14F-4D97-AF65-F5344CB8AC3E}">
        <p14:creationId xmlns:p14="http://schemas.microsoft.com/office/powerpoint/2010/main" val="26904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Motivation – Basic Idea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45F26EC-549B-A679-8A2D-6CDFFDE81ED2}"/>
              </a:ext>
            </a:extLst>
          </p:cNvPr>
          <p:cNvSpPr/>
          <p:nvPr/>
        </p:nvSpPr>
        <p:spPr bwMode="auto">
          <a:xfrm>
            <a:off x="1221425" y="1548474"/>
            <a:ext cx="2509594" cy="44718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Message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97EBAD1-4941-A54A-0A47-3FC571EC1DFB}"/>
              </a:ext>
            </a:extLst>
          </p:cNvPr>
          <p:cNvSpPr/>
          <p:nvPr/>
        </p:nvSpPr>
        <p:spPr bwMode="auto">
          <a:xfrm>
            <a:off x="4348542" y="1548473"/>
            <a:ext cx="2509594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Message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3C604AD3-748B-BCB3-CD8D-C800FB2E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4541" y="1772067"/>
            <a:ext cx="447189" cy="447189"/>
          </a:xfrm>
          <a:prstGeom prst="rect">
            <a:avLst/>
          </a:prstGeom>
        </p:spPr>
      </p:pic>
      <p:pic>
        <p:nvPicPr>
          <p:cNvPr id="11" name="Grafik 10" descr="Zahnräder mit einfarbiger Füllung">
            <a:extLst>
              <a:ext uri="{FF2B5EF4-FFF2-40B4-BE49-F238E27FC236}">
                <a16:creationId xmlns:a16="http://schemas.microsoft.com/office/drawing/2014/main" id="{55313868-E950-2F85-5FFA-E1280EEBB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3298" y="2598031"/>
            <a:ext cx="914400" cy="914400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031A462-F51E-397B-46CC-E21FB8E03751}"/>
              </a:ext>
            </a:extLst>
          </p:cNvPr>
          <p:cNvSpPr/>
          <p:nvPr/>
        </p:nvSpPr>
        <p:spPr bwMode="auto">
          <a:xfrm>
            <a:off x="4348542" y="3900882"/>
            <a:ext cx="2509594" cy="447189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Message + x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3" name="Grafik 12" descr="Sperren mit einfarbiger Füllung">
            <a:extLst>
              <a:ext uri="{FF2B5EF4-FFF2-40B4-BE49-F238E27FC236}">
                <a16:creationId xmlns:a16="http://schemas.microsoft.com/office/drawing/2014/main" id="{E6FA4BBA-FA43-1E62-7F8F-1903AFC9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4541" y="4124476"/>
            <a:ext cx="447189" cy="44718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55C686B-D93A-94E4-C7AE-AC7502C5FDE2}"/>
              </a:ext>
            </a:extLst>
          </p:cNvPr>
          <p:cNvSpPr/>
          <p:nvPr/>
        </p:nvSpPr>
        <p:spPr bwMode="auto">
          <a:xfrm>
            <a:off x="1221425" y="3899547"/>
            <a:ext cx="2509594" cy="44718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noProof="0" dirty="0">
                <a:solidFill>
                  <a:schemeClr val="bg1"/>
                </a:solidFill>
                <a:latin typeface="+mn-lt"/>
              </a:rPr>
              <a:t>Message + x</a:t>
            </a: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3866AD4-3717-0FCA-34B9-94A48BA09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0" y="4920350"/>
            <a:ext cx="10657417" cy="1060985"/>
          </a:xfrm>
        </p:spPr>
        <p:txBody>
          <a:bodyPr anchor="ctr" anchorCtr="0"/>
          <a:lstStyle/>
          <a:p>
            <a:r>
              <a:rPr lang="en-GB" noProof="0" dirty="0">
                <a:cs typeface="Arial"/>
              </a:rPr>
              <a:t>We can do calculations on encrypted numbers</a:t>
            </a:r>
          </a:p>
          <a:p>
            <a:r>
              <a:rPr lang="en-GB" noProof="0" dirty="0">
                <a:cs typeface="Arial"/>
              </a:rPr>
              <a:t>The party doing calculations does not know the outcome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6B6581-C1A7-9A81-C296-6B8703A13D94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 flipV="1">
            <a:off x="3731019" y="1772068"/>
            <a:ext cx="61752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4521FCB2-DB5A-A7B4-DEBE-F32CB10DAA67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 bwMode="auto">
          <a:xfrm>
            <a:off x="6858136" y="1772068"/>
            <a:ext cx="1882362" cy="82596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122C64E2-9E4D-22DC-303E-450D8F9EA8E8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 bwMode="auto">
          <a:xfrm rot="5400000">
            <a:off x="7493294" y="2877273"/>
            <a:ext cx="612046" cy="188236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1D623E2-327E-5C88-CF36-F1A85FE43800}"/>
              </a:ext>
            </a:extLst>
          </p:cNvPr>
          <p:cNvCxnSpPr>
            <a:stCxn id="12" idx="1"/>
            <a:endCxn id="14" idx="3"/>
          </p:cNvCxnSpPr>
          <p:nvPr/>
        </p:nvCxnSpPr>
        <p:spPr bwMode="auto">
          <a:xfrm flipH="1" flipV="1">
            <a:off x="3731019" y="4123142"/>
            <a:ext cx="617523" cy="13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779CAD-1B5D-8081-BF99-4A5ADE9128B6}"/>
              </a:ext>
            </a:extLst>
          </p:cNvPr>
          <p:cNvCxnSpPr/>
          <p:nvPr/>
        </p:nvCxnSpPr>
        <p:spPr bwMode="auto">
          <a:xfrm>
            <a:off x="7887103" y="833127"/>
            <a:ext cx="0" cy="40743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4235FF0-B7B1-F45B-E4F6-41E444564054}"/>
              </a:ext>
            </a:extLst>
          </p:cNvPr>
          <p:cNvSpPr txBox="1">
            <a:spLocks/>
          </p:cNvSpPr>
          <p:nvPr/>
        </p:nvSpPr>
        <p:spPr bwMode="auto">
          <a:xfrm>
            <a:off x="9396062" y="861644"/>
            <a:ext cx="936036" cy="4069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noProof="0" dirty="0">
                <a:cs typeface="Arial"/>
              </a:rPr>
              <a:t>Cloud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4467C147-3BAA-4CF6-5624-6FBEA2DD820F}"/>
              </a:ext>
            </a:extLst>
          </p:cNvPr>
          <p:cNvSpPr txBox="1">
            <a:spLocks/>
          </p:cNvSpPr>
          <p:nvPr/>
        </p:nvSpPr>
        <p:spPr bwMode="auto">
          <a:xfrm>
            <a:off x="3382533" y="861645"/>
            <a:ext cx="1314493" cy="4069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noProof="0" dirty="0">
                <a:cs typeface="Arial"/>
              </a:rPr>
              <a:t>End User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FCA5AF45-C5AD-B5AB-1A9B-A41EEF71DC19}"/>
              </a:ext>
            </a:extLst>
          </p:cNvPr>
          <p:cNvSpPr/>
          <p:nvPr/>
        </p:nvSpPr>
        <p:spPr bwMode="auto">
          <a:xfrm>
            <a:off x="9241241" y="2056421"/>
            <a:ext cx="2810051" cy="1653483"/>
          </a:xfrm>
          <a:prstGeom prst="wedgeRectCallout">
            <a:avLst>
              <a:gd name="adj1" fmla="val -56719"/>
              <a:gd name="adj2" fmla="val -7118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GB" sz="1600" b="0" noProof="0" dirty="0">
                <a:latin typeface="+mn-lt"/>
              </a:rPr>
              <a:t>“Add five to the encoded message”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GB" sz="16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“Divide the message by two”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GB" sz="1600" b="0" noProof="0" dirty="0">
                <a:latin typeface="+mn-lt"/>
              </a:rPr>
              <a:t>“Take the square root of the message”</a:t>
            </a: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6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7" grpId="0" build="p"/>
      <p:bldP spid="31" grpId="0"/>
      <p:bldP spid="32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Motivation - History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 anchor="ctr" anchorCtr="0"/>
          <a:lstStyle/>
          <a:p>
            <a:r>
              <a:rPr lang="en-GB" noProof="0" dirty="0">
                <a:cs typeface="Arial"/>
              </a:rPr>
              <a:t>Idea and name was first introduced by Rivest et al. in 1978</a:t>
            </a:r>
          </a:p>
          <a:p>
            <a:pPr lvl="1"/>
            <a:r>
              <a:rPr lang="en-GB" noProof="0" dirty="0">
                <a:cs typeface="Arial"/>
              </a:rPr>
              <a:t>Assumption that cryptosystems with the homomorphic property are possible</a:t>
            </a:r>
          </a:p>
          <a:p>
            <a:pPr lvl="1"/>
            <a:r>
              <a:rPr lang="en-GB" noProof="0" dirty="0">
                <a:cs typeface="Arial"/>
              </a:rPr>
              <a:t>But: no solution</a:t>
            </a:r>
          </a:p>
          <a:p>
            <a:r>
              <a:rPr lang="en-GB" noProof="0" dirty="0">
                <a:cs typeface="Arial"/>
              </a:rPr>
              <a:t>No fully homomorphic solution was found over the next 30 years</a:t>
            </a:r>
          </a:p>
          <a:p>
            <a:r>
              <a:rPr lang="en-GB" noProof="0" dirty="0">
                <a:cs typeface="Arial"/>
              </a:rPr>
              <a:t>Breakthrough in 2009 by Gentry et al.</a:t>
            </a:r>
          </a:p>
          <a:p>
            <a:pPr lvl="1"/>
            <a:r>
              <a:rPr lang="en-GB" noProof="0" dirty="0">
                <a:cs typeface="Arial"/>
              </a:rPr>
              <a:t>First real homomorphic cryptosystem</a:t>
            </a:r>
          </a:p>
          <a:p>
            <a:pPr lvl="1"/>
            <a:r>
              <a:rPr lang="en-GB" noProof="0" dirty="0">
                <a:cs typeface="Arial"/>
              </a:rPr>
              <a:t>Possible to do unlimited number of operations on the ciphertext</a:t>
            </a:r>
          </a:p>
          <a:p>
            <a:endParaRPr lang="en-GB" noProof="0" dirty="0">
              <a:cs typeface="Arial"/>
            </a:endParaRPr>
          </a:p>
          <a:p>
            <a:pPr marL="0" indent="0" algn="ctr">
              <a:buNone/>
            </a:pPr>
            <a:r>
              <a:rPr lang="en-GB" noProof="0" dirty="0">
                <a:cs typeface="Arial"/>
              </a:rPr>
              <a:t>Homomorphic Encryption (HE) is a new and interesting topic, which is expected to undergo more breakthroughs in the future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0FA575C-F81B-150B-5843-8423EE314651}"/>
              </a:ext>
            </a:extLst>
          </p:cNvPr>
          <p:cNvSpPr/>
          <p:nvPr/>
        </p:nvSpPr>
        <p:spPr bwMode="auto">
          <a:xfrm>
            <a:off x="791661" y="4965794"/>
            <a:ext cx="10513434" cy="95550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Goals</a:t>
            </a:r>
          </a:p>
        </p:txBody>
      </p:sp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E542F304-7C9F-5704-67C1-821253C6A1FB}"/>
              </a:ext>
            </a:extLst>
          </p:cNvPr>
          <p:cNvSpPr/>
          <p:nvPr/>
        </p:nvSpPr>
        <p:spPr bwMode="auto">
          <a:xfrm>
            <a:off x="3973911" y="764705"/>
            <a:ext cx="4121381" cy="2105093"/>
          </a:xfrm>
          <a:prstGeom prst="cloudCallout">
            <a:avLst>
              <a:gd name="adj1" fmla="val 921"/>
              <a:gd name="adj2" fmla="val 101563"/>
            </a:avLst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lvl="1" algn="ctr"/>
            <a:r>
              <a:rPr lang="en-GB" sz="2000" b="0" noProof="0" dirty="0">
                <a:latin typeface="+mn-lt"/>
                <a:cs typeface="Arial"/>
              </a:rPr>
              <a:t>Mathematical background and differences of multiple HE cryptosystems</a:t>
            </a:r>
          </a:p>
        </p:txBody>
      </p:sp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DE98457D-1EF9-FFBB-D9E0-B48C2A68C9DC}"/>
              </a:ext>
            </a:extLst>
          </p:cNvPr>
          <p:cNvSpPr/>
          <p:nvPr/>
        </p:nvSpPr>
        <p:spPr bwMode="auto">
          <a:xfrm>
            <a:off x="335499" y="756824"/>
            <a:ext cx="3576467" cy="2105093"/>
          </a:xfrm>
          <a:prstGeom prst="cloudCallout">
            <a:avLst>
              <a:gd name="adj1" fmla="val 44640"/>
              <a:gd name="adj2" fmla="val 115000"/>
            </a:avLst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lvl="1" algn="ctr"/>
            <a:r>
              <a:rPr lang="en-GB" sz="2000" b="0" noProof="0" dirty="0">
                <a:latin typeface="+mn-lt"/>
                <a:cs typeface="Arial"/>
              </a:rPr>
              <a:t>The idea and importance of Homomorphic Encryption</a:t>
            </a:r>
          </a:p>
        </p:txBody>
      </p:sp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9F2B3C76-23E4-DA25-74BF-A9ECCDE04B51}"/>
              </a:ext>
            </a:extLst>
          </p:cNvPr>
          <p:cNvSpPr/>
          <p:nvPr/>
        </p:nvSpPr>
        <p:spPr bwMode="auto">
          <a:xfrm>
            <a:off x="8157237" y="756825"/>
            <a:ext cx="4121381" cy="2105093"/>
          </a:xfrm>
          <a:prstGeom prst="cloudCallout">
            <a:avLst>
              <a:gd name="adj1" fmla="val -43293"/>
              <a:gd name="adj2" fmla="val 114062"/>
            </a:avLst>
          </a:pr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R="0" lvl="1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How to implement important functions with limited operations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5276934-1ACC-5EC1-DDDB-4776031461E4}"/>
              </a:ext>
            </a:extLst>
          </p:cNvPr>
          <p:cNvSpPr/>
          <p:nvPr/>
        </p:nvSpPr>
        <p:spPr bwMode="auto">
          <a:xfrm>
            <a:off x="2882443" y="4295707"/>
            <a:ext cx="6427114" cy="159197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 do we want to learn in this lecture?</a:t>
            </a:r>
          </a:p>
        </p:txBody>
      </p:sp>
    </p:spTree>
    <p:extLst>
      <p:ext uri="{BB962C8B-B14F-4D97-AF65-F5344CB8AC3E}">
        <p14:creationId xmlns:p14="http://schemas.microsoft.com/office/powerpoint/2010/main" val="17964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1726</Words>
  <Application>Microsoft Office PowerPoint</Application>
  <PresentationFormat>Breitbild</PresentationFormat>
  <Paragraphs>244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Arial</vt:lpstr>
      <vt:lpstr>Arial Rounded MT Bold</vt:lpstr>
      <vt:lpstr>Calibri</vt:lpstr>
      <vt:lpstr>Cambria Math</vt:lpstr>
      <vt:lpstr>Noto Sans Symbols</vt:lpstr>
      <vt:lpstr>Open Sans</vt:lpstr>
      <vt:lpstr>Open Sans Light</vt:lpstr>
      <vt:lpstr>Times New Roman</vt:lpstr>
      <vt:lpstr>Wingdings</vt:lpstr>
      <vt:lpstr>Wingdings 3</vt:lpstr>
      <vt:lpstr>SE_powerpoint_17</vt:lpstr>
      <vt:lpstr>Introduction to Homomorphic Cryptosystems</vt:lpstr>
      <vt:lpstr>Original Lecture Team</vt:lpstr>
      <vt:lpstr>Cloud Computing</vt:lpstr>
      <vt:lpstr>What’s a Limiting Factor of Cloud Computing?</vt:lpstr>
      <vt:lpstr>Motivation</vt:lpstr>
      <vt:lpstr>Data Privacy vs. Confidentiality vs. Data Integrity vs. Access Control</vt:lpstr>
      <vt:lpstr>Motivation – Basic Idea</vt:lpstr>
      <vt:lpstr>Motivation - History</vt:lpstr>
      <vt:lpstr>Goals</vt:lpstr>
      <vt:lpstr>Storyline of the Lecture</vt:lpstr>
      <vt:lpstr>Mathematical Background</vt:lpstr>
      <vt:lpstr>Mathematical Background</vt:lpstr>
      <vt:lpstr>Mathematical Background</vt:lpstr>
      <vt:lpstr>Group Homomorphism Example</vt:lpstr>
      <vt:lpstr>Homomorphic property of rsa</vt:lpstr>
      <vt:lpstr>Homomorphic property of RSA</vt:lpstr>
      <vt:lpstr>Homomorphic property of RSA</vt:lpstr>
      <vt:lpstr>Overview over homomoprhic cryptosystems</vt:lpstr>
      <vt:lpstr>Homomorphic cryptosystems</vt:lpstr>
      <vt:lpstr>Levelled Homomorphic Encryption</vt:lpstr>
      <vt:lpstr>Homomorphic Cryptosystems</vt:lpstr>
      <vt:lpstr>Homomorphic Encryption – The solution for everything?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1</cp:revision>
  <cp:lastPrinted>2023-07-10T13:12:39Z</cp:lastPrinted>
  <dcterms:created xsi:type="dcterms:W3CDTF">2023-07-10T13:12:39Z</dcterms:created>
  <dcterms:modified xsi:type="dcterms:W3CDTF">2025-07-08T10:42:31Z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