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30" r:id="rId2"/>
    <p:sldId id="382" r:id="rId3"/>
    <p:sldId id="391" r:id="rId4"/>
    <p:sldId id="380" r:id="rId5"/>
    <p:sldId id="393" r:id="rId6"/>
    <p:sldId id="394" r:id="rId7"/>
    <p:sldId id="411" r:id="rId8"/>
    <p:sldId id="412" r:id="rId9"/>
    <p:sldId id="396" r:id="rId10"/>
    <p:sldId id="413" r:id="rId11"/>
    <p:sldId id="395" r:id="rId12"/>
    <p:sldId id="381" r:id="rId13"/>
    <p:sldId id="414" r:id="rId14"/>
    <p:sldId id="400" r:id="rId15"/>
    <p:sldId id="401" r:id="rId16"/>
    <p:sldId id="402" r:id="rId17"/>
    <p:sldId id="410" r:id="rId18"/>
    <p:sldId id="397" r:id="rId19"/>
    <p:sldId id="399" r:id="rId20"/>
    <p:sldId id="392" r:id="rId21"/>
    <p:sldId id="407" r:id="rId22"/>
    <p:sldId id="409" r:id="rId23"/>
    <p:sldId id="403" r:id="rId24"/>
    <p:sldId id="404" r:id="rId25"/>
    <p:sldId id="405" r:id="rId26"/>
    <p:sldId id="406" r:id="rId27"/>
    <p:sldId id="389" r:id="rId28"/>
  </p:sldIdLst>
  <p:sldSz cx="12192000" cy="6858000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7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4">
          <p15:clr>
            <a:srgbClr val="A4A3A4"/>
          </p15:clr>
        </p15:guide>
        <p15:guide id="2" pos="210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Iffländer" initials="L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2700"/>
    <a:srgbClr val="B97000"/>
    <a:srgbClr val="063D79"/>
    <a:srgbClr val="008439"/>
    <a:srgbClr val="8A8A8A"/>
    <a:srgbClr val="FFFFFF"/>
    <a:srgbClr val="FFFF00"/>
    <a:srgbClr val="306AAB"/>
    <a:srgbClr val="29BA68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9BC5F-4CBC-4E14-8BA6-86DAF8534D29}" v="18" dt="2025-07-08T09:32:17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86" autoAdjust="0"/>
  </p:normalViewPr>
  <p:slideViewPr>
    <p:cSldViewPr snapToGrid="0">
      <p:cViewPr varScale="1">
        <p:scale>
          <a:sx n="69" d="100"/>
          <a:sy n="69" d="100"/>
        </p:scale>
        <p:origin x="900" y="48"/>
      </p:cViewPr>
      <p:guideLst>
        <p:guide orient="horz" pos="2184"/>
        <p:guide pos="377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44"/>
        <p:guide pos="21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Schneider" userId="630d3ec8-4b29-4700-bdc3-b0acaabcceab" providerId="ADAL" clId="{C6C7382B-87C5-4E1D-8390-9971718A62FC}"/>
    <pc:docChg chg="undo custSel addSld delSld modSld modMainMaster">
      <pc:chgData name="Tobias Schneider" userId="630d3ec8-4b29-4700-bdc3-b0acaabcceab" providerId="ADAL" clId="{C6C7382B-87C5-4E1D-8390-9971718A62FC}" dt="2025-02-23T21:12:20.436" v="1832" actId="20577"/>
      <pc:docMkLst>
        <pc:docMk/>
      </pc:docMkLst>
      <pc:sldChg chg="addSp delSp modSp mod">
        <pc:chgData name="Tobias Schneider" userId="630d3ec8-4b29-4700-bdc3-b0acaabcceab" providerId="ADAL" clId="{C6C7382B-87C5-4E1D-8390-9971718A62FC}" dt="2025-02-23T19:16:52.549" v="1702" actId="14100"/>
        <pc:sldMkLst>
          <pc:docMk/>
          <pc:sldMk cId="3924898234" sldId="372"/>
        </pc:sldMkLst>
      </pc:sldChg>
      <pc:sldChg chg="addSp delSp modSp mod">
        <pc:chgData name="Tobias Schneider" userId="630d3ec8-4b29-4700-bdc3-b0acaabcceab" providerId="ADAL" clId="{C6C7382B-87C5-4E1D-8390-9971718A62FC}" dt="2025-02-23T19:19:54.802" v="1707" actId="1076"/>
        <pc:sldMkLst>
          <pc:docMk/>
          <pc:sldMk cId="2868579678" sldId="390"/>
        </pc:sldMkLst>
      </pc:sldChg>
      <pc:sldChg chg="addSp modSp mod modAnim">
        <pc:chgData name="Tobias Schneider" userId="630d3ec8-4b29-4700-bdc3-b0acaabcceab" providerId="ADAL" clId="{C6C7382B-87C5-4E1D-8390-9971718A62FC}" dt="2025-02-23T18:43:29.449" v="1667" actId="1076"/>
        <pc:sldMkLst>
          <pc:docMk/>
          <pc:sldMk cId="816900149" sldId="395"/>
        </pc:sldMkLst>
      </pc:sldChg>
      <pc:sldChg chg="addSp modSp mod modAnim modNotesTx">
        <pc:chgData name="Tobias Schneider" userId="630d3ec8-4b29-4700-bdc3-b0acaabcceab" providerId="ADAL" clId="{C6C7382B-87C5-4E1D-8390-9971718A62FC}" dt="2025-02-23T18:29:03.767" v="834" actId="20577"/>
        <pc:sldMkLst>
          <pc:docMk/>
          <pc:sldMk cId="4022434739" sldId="397"/>
        </pc:sldMkLst>
      </pc:sldChg>
      <pc:sldChg chg="modSp mod">
        <pc:chgData name="Tobias Schneider" userId="630d3ec8-4b29-4700-bdc3-b0acaabcceab" providerId="ADAL" clId="{C6C7382B-87C5-4E1D-8390-9971718A62FC}" dt="2025-02-23T18:25:07.495" v="717" actId="20577"/>
        <pc:sldMkLst>
          <pc:docMk/>
          <pc:sldMk cId="2857471927" sldId="400"/>
        </pc:sldMkLst>
      </pc:sldChg>
      <pc:sldChg chg="modSp modAnim">
        <pc:chgData name="Tobias Schneider" userId="630d3ec8-4b29-4700-bdc3-b0acaabcceab" providerId="ADAL" clId="{C6C7382B-87C5-4E1D-8390-9971718A62FC}" dt="2025-02-23T18:23:01.656" v="622" actId="33524"/>
        <pc:sldMkLst>
          <pc:docMk/>
          <pc:sldMk cId="635580557" sldId="401"/>
        </pc:sldMkLst>
      </pc:sldChg>
      <pc:sldChg chg="modSp">
        <pc:chgData name="Tobias Schneider" userId="630d3ec8-4b29-4700-bdc3-b0acaabcceab" providerId="ADAL" clId="{C6C7382B-87C5-4E1D-8390-9971718A62FC}" dt="2025-02-23T18:50:14.050" v="1696" actId="207"/>
        <pc:sldMkLst>
          <pc:docMk/>
          <pc:sldMk cId="4066747741" sldId="410"/>
        </pc:sldMkLst>
      </pc:sldChg>
      <pc:sldChg chg="addSp delSp modSp add mod delAnim modAnim modNotesTx">
        <pc:chgData name="Tobias Schneider" userId="630d3ec8-4b29-4700-bdc3-b0acaabcceab" providerId="ADAL" clId="{C6C7382B-87C5-4E1D-8390-9971718A62FC}" dt="2025-02-23T21:12:20.436" v="1832" actId="20577"/>
        <pc:sldMkLst>
          <pc:docMk/>
          <pc:sldMk cId="3187800554" sldId="413"/>
        </pc:sldMkLst>
      </pc:sldChg>
      <pc:sldChg chg="add del">
        <pc:chgData name="Tobias Schneider" userId="630d3ec8-4b29-4700-bdc3-b0acaabcceab" providerId="ADAL" clId="{C6C7382B-87C5-4E1D-8390-9971718A62FC}" dt="2025-02-23T18:29:36.422" v="836" actId="47"/>
        <pc:sldMkLst>
          <pc:docMk/>
          <pc:sldMk cId="179360936" sldId="414"/>
        </pc:sldMkLst>
      </pc:sldChg>
      <pc:sldChg chg="addSp delSp modSp new mod modClrScheme modAnim chgLayout">
        <pc:chgData name="Tobias Schneider" userId="630d3ec8-4b29-4700-bdc3-b0acaabcceab" providerId="ADAL" clId="{C6C7382B-87C5-4E1D-8390-9971718A62FC}" dt="2025-02-23T18:38:14.835" v="1636"/>
        <pc:sldMkLst>
          <pc:docMk/>
          <pc:sldMk cId="358219731" sldId="414"/>
        </pc:sldMkLst>
      </pc:sldChg>
      <pc:sldMasterChg chg="modSp mod modSldLayout">
        <pc:chgData name="Tobias Schneider" userId="630d3ec8-4b29-4700-bdc3-b0acaabcceab" providerId="ADAL" clId="{C6C7382B-87C5-4E1D-8390-9971718A62FC}" dt="2025-02-23T21:01:39.387" v="1709" actId="1076"/>
        <pc:sldMasterMkLst>
          <pc:docMk/>
          <pc:sldMasterMk cId="0" sldId="2147483648"/>
        </pc:sldMasterMkLst>
        <pc:sldLayoutChg chg="modSp mod">
          <pc:chgData name="Tobias Schneider" userId="630d3ec8-4b29-4700-bdc3-b0acaabcceab" providerId="ADAL" clId="{C6C7382B-87C5-4E1D-8390-9971718A62FC}" dt="2025-02-23T21:01:39.387" v="1709" actId="1076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Tobias Schneider" userId="630d3ec8-4b29-4700-bdc3-b0acaabcceab" providerId="ADAL" clId="{DB342222-185F-4CAA-A315-6CD8F87BB926}"/>
    <pc:docChg chg="undo custSel addSld delSld modSld sldOrd delMainMaster modMainMaster">
      <pc:chgData name="Tobias Schneider" userId="630d3ec8-4b29-4700-bdc3-b0acaabcceab" providerId="ADAL" clId="{DB342222-185F-4CAA-A315-6CD8F87BB926}" dt="2024-01-23T07:40:37.522" v="11053"/>
      <pc:docMkLst>
        <pc:docMk/>
      </pc:docMkLst>
      <pc:sldChg chg="modSp mod">
        <pc:chgData name="Tobias Schneider" userId="630d3ec8-4b29-4700-bdc3-b0acaabcceab" providerId="ADAL" clId="{DB342222-185F-4CAA-A315-6CD8F87BB926}" dt="2024-01-12T10:33:29.234" v="930" actId="20577"/>
        <pc:sldMkLst>
          <pc:docMk/>
          <pc:sldMk cId="0" sldId="330"/>
        </pc:sldMkLst>
      </pc:sldChg>
      <pc:sldChg chg="addSp delSp modSp mod modAnim">
        <pc:chgData name="Tobias Schneider" userId="630d3ec8-4b29-4700-bdc3-b0acaabcceab" providerId="ADAL" clId="{DB342222-185F-4CAA-A315-6CD8F87BB926}" dt="2024-01-23T07:35:27.400" v="11033" actId="1076"/>
        <pc:sldMkLst>
          <pc:docMk/>
          <pc:sldMk cId="0" sldId="337"/>
        </pc:sldMkLst>
      </pc:sldChg>
      <pc:sldChg chg="addSp delSp modSp mod delAnim modAnim modNotesTx">
        <pc:chgData name="Tobias Schneider" userId="630d3ec8-4b29-4700-bdc3-b0acaabcceab" providerId="ADAL" clId="{DB342222-185F-4CAA-A315-6CD8F87BB926}" dt="2024-01-22T11:16:24.303" v="9113" actId="1076"/>
        <pc:sldMkLst>
          <pc:docMk/>
          <pc:sldMk cId="0" sldId="338"/>
        </pc:sldMkLst>
      </pc:sldChg>
      <pc:sldChg chg="del">
        <pc:chgData name="Tobias Schneider" userId="630d3ec8-4b29-4700-bdc3-b0acaabcceab" providerId="ADAL" clId="{DB342222-185F-4CAA-A315-6CD8F87BB926}" dt="2024-01-12T11:12:08.365" v="2241" actId="47"/>
        <pc:sldMkLst>
          <pc:docMk/>
          <pc:sldMk cId="0" sldId="348"/>
        </pc:sldMkLst>
      </pc:sldChg>
      <pc:sldChg chg="del">
        <pc:chgData name="Tobias Schneider" userId="630d3ec8-4b29-4700-bdc3-b0acaabcceab" providerId="ADAL" clId="{DB342222-185F-4CAA-A315-6CD8F87BB926}" dt="2024-01-12T11:12:08.365" v="2241" actId="47"/>
        <pc:sldMkLst>
          <pc:docMk/>
          <pc:sldMk cId="0" sldId="349"/>
        </pc:sldMkLst>
      </pc:sldChg>
      <pc:sldChg chg="del">
        <pc:chgData name="Tobias Schneider" userId="630d3ec8-4b29-4700-bdc3-b0acaabcceab" providerId="ADAL" clId="{DB342222-185F-4CAA-A315-6CD8F87BB926}" dt="2024-01-12T11:12:08.365" v="2241" actId="47"/>
        <pc:sldMkLst>
          <pc:docMk/>
          <pc:sldMk cId="458668923" sldId="369"/>
        </pc:sldMkLst>
      </pc:sldChg>
      <pc:sldChg chg="addSp delSp modSp add mod delAnim modAnim">
        <pc:chgData name="Tobias Schneider" userId="630d3ec8-4b29-4700-bdc3-b0acaabcceab" providerId="ADAL" clId="{DB342222-185F-4CAA-A315-6CD8F87BB926}" dt="2024-01-19T09:51:27.516" v="5988" actId="12"/>
        <pc:sldMkLst>
          <pc:docMk/>
          <pc:sldMk cId="4124622548" sldId="370"/>
        </pc:sldMkLst>
      </pc:sldChg>
      <pc:sldChg chg="addSp delSp modSp add mod delAnim modAnim">
        <pc:chgData name="Tobias Schneider" userId="630d3ec8-4b29-4700-bdc3-b0acaabcceab" providerId="ADAL" clId="{DB342222-185F-4CAA-A315-6CD8F87BB926}" dt="2024-01-18T18:22:45.573" v="5378" actId="14100"/>
        <pc:sldMkLst>
          <pc:docMk/>
          <pc:sldMk cId="1796400766" sldId="371"/>
        </pc:sldMkLst>
      </pc:sldChg>
      <pc:sldChg chg="addSp delSp modSp add mod ord modAnim">
        <pc:chgData name="Tobias Schneider" userId="630d3ec8-4b29-4700-bdc3-b0acaabcceab" providerId="ADAL" clId="{DB342222-185F-4CAA-A315-6CD8F87BB926}" dt="2024-01-22T18:06:16.814" v="10987" actId="1076"/>
        <pc:sldMkLst>
          <pc:docMk/>
          <pc:sldMk cId="3924898234" sldId="372"/>
        </pc:sldMkLst>
      </pc:sldChg>
      <pc:sldChg chg="addSp delSp modSp add mod delAnim modAnim">
        <pc:chgData name="Tobias Schneider" userId="630d3ec8-4b29-4700-bdc3-b0acaabcceab" providerId="ADAL" clId="{DB342222-185F-4CAA-A315-6CD8F87BB926}" dt="2024-01-18T16:45:26.167" v="4200" actId="692"/>
        <pc:sldMkLst>
          <pc:docMk/>
          <pc:sldMk cId="2893767851" sldId="373"/>
        </pc:sldMkLst>
      </pc:sldChg>
      <pc:sldChg chg="addSp modSp add mod ord modAnim">
        <pc:chgData name="Tobias Schneider" userId="630d3ec8-4b29-4700-bdc3-b0acaabcceab" providerId="ADAL" clId="{DB342222-185F-4CAA-A315-6CD8F87BB926}" dt="2024-01-22T09:07:46.063" v="6675" actId="20577"/>
        <pc:sldMkLst>
          <pc:docMk/>
          <pc:sldMk cId="3406233372" sldId="374"/>
        </pc:sldMkLst>
      </pc:sldChg>
      <pc:sldChg chg="addSp delSp modSp add mod modAnim">
        <pc:chgData name="Tobias Schneider" userId="630d3ec8-4b29-4700-bdc3-b0acaabcceab" providerId="ADAL" clId="{DB342222-185F-4CAA-A315-6CD8F87BB926}" dt="2024-01-23T07:40:37.522" v="11053"/>
        <pc:sldMkLst>
          <pc:docMk/>
          <pc:sldMk cId="176638286" sldId="375"/>
        </pc:sldMkLst>
      </pc:sldChg>
      <pc:sldChg chg="addSp delSp modSp add mod delAnim modAnim">
        <pc:chgData name="Tobias Schneider" userId="630d3ec8-4b29-4700-bdc3-b0acaabcceab" providerId="ADAL" clId="{DB342222-185F-4CAA-A315-6CD8F87BB926}" dt="2024-01-22T10:52:37.018" v="8878"/>
        <pc:sldMkLst>
          <pc:docMk/>
          <pc:sldMk cId="1073585293" sldId="376"/>
        </pc:sldMkLst>
      </pc:sldChg>
      <pc:sldChg chg="addSp delSp modSp add mod delAnim modAnim">
        <pc:chgData name="Tobias Schneider" userId="630d3ec8-4b29-4700-bdc3-b0acaabcceab" providerId="ADAL" clId="{DB342222-185F-4CAA-A315-6CD8F87BB926}" dt="2024-01-22T11:09:47.767" v="9089" actId="20577"/>
        <pc:sldMkLst>
          <pc:docMk/>
          <pc:sldMk cId="3539772140" sldId="377"/>
        </pc:sldMkLst>
      </pc:sldChg>
      <pc:sldChg chg="addSp delSp modSp new mod delAnim modAnim">
        <pc:chgData name="Tobias Schneider" userId="630d3ec8-4b29-4700-bdc3-b0acaabcceab" providerId="ADAL" clId="{DB342222-185F-4CAA-A315-6CD8F87BB926}" dt="2024-01-22T09:04:42.655" v="6635" actId="14100"/>
        <pc:sldMkLst>
          <pc:docMk/>
          <pc:sldMk cId="191750022" sldId="378"/>
        </pc:sldMkLst>
      </pc:sldChg>
      <pc:sldChg chg="add">
        <pc:chgData name="Tobias Schneider" userId="630d3ec8-4b29-4700-bdc3-b0acaabcceab" providerId="ADAL" clId="{DB342222-185F-4CAA-A315-6CD8F87BB926}" dt="2024-01-19T09:43:11.682" v="5764"/>
        <pc:sldMkLst>
          <pc:docMk/>
          <pc:sldMk cId="3215960421" sldId="379"/>
        </pc:sldMkLst>
      </pc:sldChg>
      <pc:sldChg chg="addSp delSp modSp add mod delAnim modAnim">
        <pc:chgData name="Tobias Schneider" userId="630d3ec8-4b29-4700-bdc3-b0acaabcceab" providerId="ADAL" clId="{DB342222-185F-4CAA-A315-6CD8F87BB926}" dt="2024-01-22T17:04:46.539" v="9660" actId="1076"/>
        <pc:sldMkLst>
          <pc:docMk/>
          <pc:sldMk cId="3201956876" sldId="380"/>
        </pc:sldMkLst>
      </pc:sldChg>
      <pc:sldChg chg="addSp delSp modSp new mod delAnim modAnim modNotesTx">
        <pc:chgData name="Tobias Schneider" userId="630d3ec8-4b29-4700-bdc3-b0acaabcceab" providerId="ADAL" clId="{DB342222-185F-4CAA-A315-6CD8F87BB926}" dt="2024-01-22T17:55:43.618" v="10974" actId="20577"/>
        <pc:sldMkLst>
          <pc:docMk/>
          <pc:sldMk cId="2690471326" sldId="381"/>
        </pc:sldMkLst>
      </pc:sldChg>
      <pc:sldChg chg="addSp delSp modSp add mod">
        <pc:chgData name="Tobias Schneider" userId="630d3ec8-4b29-4700-bdc3-b0acaabcceab" providerId="ADAL" clId="{DB342222-185F-4CAA-A315-6CD8F87BB926}" dt="2024-01-22T11:21:53.841" v="9271" actId="20577"/>
        <pc:sldMkLst>
          <pc:docMk/>
          <pc:sldMk cId="2014560818" sldId="382"/>
        </pc:sldMkLst>
      </pc:sldChg>
      <pc:sldChg chg="addSp delSp modSp add mod ord modAnim">
        <pc:chgData name="Tobias Schneider" userId="630d3ec8-4b29-4700-bdc3-b0acaabcceab" providerId="ADAL" clId="{DB342222-185F-4CAA-A315-6CD8F87BB926}" dt="2024-01-22T17:32:26.930" v="10365" actId="20577"/>
        <pc:sldMkLst>
          <pc:docMk/>
          <pc:sldMk cId="3138590188" sldId="383"/>
        </pc:sldMkLst>
      </pc:sldChg>
      <pc:sldChg chg="addSp delSp modSp add mod modAnim">
        <pc:chgData name="Tobias Schneider" userId="630d3ec8-4b29-4700-bdc3-b0acaabcceab" providerId="ADAL" clId="{DB342222-185F-4CAA-A315-6CD8F87BB926}" dt="2024-01-22T10:13:06.680" v="8490" actId="20577"/>
        <pc:sldMkLst>
          <pc:docMk/>
          <pc:sldMk cId="1612904506" sldId="384"/>
        </pc:sldMkLst>
      </pc:sldChg>
      <pc:sldChg chg="addSp delSp modSp new mod modClrScheme chgLayout">
        <pc:chgData name="Tobias Schneider" userId="630d3ec8-4b29-4700-bdc3-b0acaabcceab" providerId="ADAL" clId="{DB342222-185F-4CAA-A315-6CD8F87BB926}" dt="2024-01-22T10:52:13.129" v="8876" actId="20577"/>
        <pc:sldMkLst>
          <pc:docMk/>
          <pc:sldMk cId="3686171716" sldId="385"/>
        </pc:sldMkLst>
      </pc:sldChg>
      <pc:sldChg chg="modSp add mod">
        <pc:chgData name="Tobias Schneider" userId="630d3ec8-4b29-4700-bdc3-b0acaabcceab" providerId="ADAL" clId="{DB342222-185F-4CAA-A315-6CD8F87BB926}" dt="2024-01-22T10:53:00.073" v="8906" actId="20577"/>
        <pc:sldMkLst>
          <pc:docMk/>
          <pc:sldMk cId="3593331961" sldId="386"/>
        </pc:sldMkLst>
      </pc:sldChg>
      <pc:sldChg chg="modSp add mod">
        <pc:chgData name="Tobias Schneider" userId="630d3ec8-4b29-4700-bdc3-b0acaabcceab" providerId="ADAL" clId="{DB342222-185F-4CAA-A315-6CD8F87BB926}" dt="2024-01-22T10:53:29.634" v="8956" actId="20577"/>
        <pc:sldMkLst>
          <pc:docMk/>
          <pc:sldMk cId="3133922362" sldId="387"/>
        </pc:sldMkLst>
      </pc:sldChg>
      <pc:sldChg chg="addSp modSp new mod modAnim">
        <pc:chgData name="Tobias Schneider" userId="630d3ec8-4b29-4700-bdc3-b0acaabcceab" providerId="ADAL" clId="{DB342222-185F-4CAA-A315-6CD8F87BB926}" dt="2024-01-22T17:56:45.674" v="10976" actId="20577"/>
        <pc:sldMkLst>
          <pc:docMk/>
          <pc:sldMk cId="976189109" sldId="388"/>
        </pc:sldMkLst>
      </pc:sldChg>
      <pc:sldChg chg="addSp delSp modSp add mod modAnim">
        <pc:chgData name="Tobias Schneider" userId="630d3ec8-4b29-4700-bdc3-b0acaabcceab" providerId="ADAL" clId="{DB342222-185F-4CAA-A315-6CD8F87BB926}" dt="2024-01-22T17:33:01.984" v="10389" actId="1035"/>
        <pc:sldMkLst>
          <pc:docMk/>
          <pc:sldMk cId="406717353" sldId="389"/>
        </pc:sldMkLst>
      </pc:sldChg>
      <pc:sldChg chg="addSp delSp modSp add mod ord">
        <pc:chgData name="Tobias Schneider" userId="630d3ec8-4b29-4700-bdc3-b0acaabcceab" providerId="ADAL" clId="{DB342222-185F-4CAA-A315-6CD8F87BB926}" dt="2024-01-22T18:08:07.406" v="10992" actId="1076"/>
        <pc:sldMkLst>
          <pc:docMk/>
          <pc:sldMk cId="2868579678" sldId="390"/>
        </pc:sldMkLst>
      </pc:sldChg>
      <pc:sldMasterChg chg="modSp mod modSldLayout">
        <pc:chgData name="Tobias Schneider" userId="630d3ec8-4b29-4700-bdc3-b0acaabcceab" providerId="ADAL" clId="{DB342222-185F-4CAA-A315-6CD8F87BB926}" dt="2024-01-22T17:01:37.634" v="9591" actId="790"/>
        <pc:sldMasterMkLst>
          <pc:docMk/>
          <pc:sldMasterMk cId="0" sldId="2147483648"/>
        </pc:sldMasterMkLst>
        <pc:sldLayoutChg chg="modSp mod">
          <pc:chgData name="Tobias Schneider" userId="630d3ec8-4b29-4700-bdc3-b0acaabcceab" providerId="ADAL" clId="{DB342222-185F-4CAA-A315-6CD8F87BB926}" dt="2024-01-22T17:01:37.634" v="9591" actId="790"/>
          <pc:sldLayoutMkLst>
            <pc:docMk/>
            <pc:sldMasterMk cId="0" sldId="2147483648"/>
            <pc:sldLayoutMk cId="0" sldId="2147483649"/>
          </pc:sldLayoutMkLst>
        </pc:sldLayoutChg>
      </pc:sldMasterChg>
      <pc:sldMasterChg chg="del delSldLayout">
        <pc:chgData name="Tobias Schneider" userId="630d3ec8-4b29-4700-bdc3-b0acaabcceab" providerId="ADAL" clId="{DB342222-185F-4CAA-A315-6CD8F87BB926}" dt="2024-01-12T11:12:08.365" v="2241" actId="47"/>
        <pc:sldMasterMkLst>
          <pc:docMk/>
          <pc:sldMasterMk cId="0" sldId="2147483661"/>
        </pc:sldMasterMkLst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2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3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4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5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6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7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8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9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70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71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72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73"/>
          </pc:sldLayoutMkLst>
        </pc:sldLayoutChg>
      </pc:sldMasterChg>
    </pc:docChg>
  </pc:docChgLst>
  <pc:docChgLst>
    <pc:chgData name="Tobias Schneider" userId="S::tobias.schneider@uni-wuerzburg.de::630d3ec8-4b29-4700-bdc3-b0acaabcceab" providerId="AD" clId="Web-{71138AD3-9215-9E11-02C4-BB1F60EB4B85}"/>
    <pc:docChg chg="modSld sldOrd">
      <pc:chgData name="Tobias Schneider" userId="S::tobias.schneider@uni-wuerzburg.de::630d3ec8-4b29-4700-bdc3-b0acaabcceab" providerId="AD" clId="Web-{71138AD3-9215-9E11-02C4-BB1F60EB4B85}" dt="2024-01-19T12:14:36.578" v="68" actId="14100"/>
      <pc:docMkLst>
        <pc:docMk/>
      </pc:docMkLst>
      <pc:sldChg chg="modSp">
        <pc:chgData name="Tobias Schneider" userId="S::tobias.schneider@uni-wuerzburg.de::630d3ec8-4b29-4700-bdc3-b0acaabcceab" providerId="AD" clId="Web-{71138AD3-9215-9E11-02C4-BB1F60EB4B85}" dt="2024-01-19T12:14:36.578" v="68" actId="14100"/>
        <pc:sldMkLst>
          <pc:docMk/>
          <pc:sldMk cId="191750022" sldId="378"/>
        </pc:sldMkLst>
      </pc:sldChg>
      <pc:sldChg chg="ord modNotes">
        <pc:chgData name="Tobias Schneider" userId="S::tobias.schneider@uni-wuerzburg.de::630d3ec8-4b29-4700-bdc3-b0acaabcceab" providerId="AD" clId="Web-{71138AD3-9215-9E11-02C4-BB1F60EB4B85}" dt="2024-01-19T12:07:31.299" v="27"/>
        <pc:sldMkLst>
          <pc:docMk/>
          <pc:sldMk cId="2690471326" sldId="381"/>
        </pc:sldMkLst>
      </pc:sldChg>
    </pc:docChg>
  </pc:docChgLst>
  <pc:docChgLst>
    <pc:chgData name="Tobias Schneider" userId="630d3ec8-4b29-4700-bdc3-b0acaabcceab" providerId="ADAL" clId="{A72A9D14-7CAD-4801-9F21-6A31D2FE022F}"/>
    <pc:docChg chg="undo custSel addSld delSld modSld sldOrd">
      <pc:chgData name="Tobias Schneider" userId="630d3ec8-4b29-4700-bdc3-b0acaabcceab" providerId="ADAL" clId="{A72A9D14-7CAD-4801-9F21-6A31D2FE022F}" dt="2024-07-18T08:24:01.524" v="12623" actId="20577"/>
      <pc:docMkLst>
        <pc:docMk/>
      </pc:docMkLst>
      <pc:sldChg chg="modSp mod">
        <pc:chgData name="Tobias Schneider" userId="630d3ec8-4b29-4700-bdc3-b0acaabcceab" providerId="ADAL" clId="{A72A9D14-7CAD-4801-9F21-6A31D2FE022F}" dt="2024-06-12T08:30:34.243" v="20" actId="20577"/>
        <pc:sldMkLst>
          <pc:docMk/>
          <pc:sldMk cId="0" sldId="330"/>
        </pc:sldMkLst>
      </pc:sldChg>
      <pc:sldChg chg="del">
        <pc:chgData name="Tobias Schneider" userId="630d3ec8-4b29-4700-bdc3-b0acaabcceab" providerId="ADAL" clId="{A72A9D14-7CAD-4801-9F21-6A31D2FE022F}" dt="2024-06-12T09:52:22.139" v="768" actId="47"/>
        <pc:sldMkLst>
          <pc:docMk/>
          <pc:sldMk cId="0" sldId="337"/>
        </pc:sldMkLst>
      </pc:sldChg>
      <pc:sldChg chg="del">
        <pc:chgData name="Tobias Schneider" userId="630d3ec8-4b29-4700-bdc3-b0acaabcceab" providerId="ADAL" clId="{A72A9D14-7CAD-4801-9F21-6A31D2FE022F}" dt="2024-06-12T08:11:52.618" v="0" actId="47"/>
        <pc:sldMkLst>
          <pc:docMk/>
          <pc:sldMk cId="0" sldId="338"/>
        </pc:sldMkLst>
      </pc:sldChg>
      <pc:sldChg chg="del">
        <pc:chgData name="Tobias Schneider" userId="630d3ec8-4b29-4700-bdc3-b0acaabcceab" providerId="ADAL" clId="{A72A9D14-7CAD-4801-9F21-6A31D2FE022F}" dt="2024-06-12T09:52:20.512" v="767" actId="47"/>
        <pc:sldMkLst>
          <pc:docMk/>
          <pc:sldMk cId="4124622548" sldId="370"/>
        </pc:sldMkLst>
      </pc:sldChg>
      <pc:sldChg chg="del">
        <pc:chgData name="Tobias Schneider" userId="630d3ec8-4b29-4700-bdc3-b0acaabcceab" providerId="ADAL" clId="{A72A9D14-7CAD-4801-9F21-6A31D2FE022F}" dt="2024-06-12T09:52:22.741" v="769" actId="47"/>
        <pc:sldMkLst>
          <pc:docMk/>
          <pc:sldMk cId="1796400766" sldId="371"/>
        </pc:sldMkLst>
      </pc:sldChg>
      <pc:sldChg chg="addSp delSp modSp mod">
        <pc:chgData name="Tobias Schneider" userId="630d3ec8-4b29-4700-bdc3-b0acaabcceab" providerId="ADAL" clId="{A72A9D14-7CAD-4801-9F21-6A31D2FE022F}" dt="2024-07-18T06:33:58.686" v="11536" actId="1076"/>
        <pc:sldMkLst>
          <pc:docMk/>
          <pc:sldMk cId="3924898234" sldId="372"/>
        </pc:sldMkLst>
      </pc:sldChg>
      <pc:sldChg chg="del">
        <pc:chgData name="Tobias Schneider" userId="630d3ec8-4b29-4700-bdc3-b0acaabcceab" providerId="ADAL" clId="{A72A9D14-7CAD-4801-9F21-6A31D2FE022F}" dt="2024-06-12T09:52:24.693" v="772" actId="47"/>
        <pc:sldMkLst>
          <pc:docMk/>
          <pc:sldMk cId="2893767851" sldId="373"/>
        </pc:sldMkLst>
      </pc:sldChg>
      <pc:sldChg chg="del">
        <pc:chgData name="Tobias Schneider" userId="630d3ec8-4b29-4700-bdc3-b0acaabcceab" providerId="ADAL" clId="{A72A9D14-7CAD-4801-9F21-6A31D2FE022F}" dt="2024-06-12T09:52:29.892" v="781" actId="47"/>
        <pc:sldMkLst>
          <pc:docMk/>
          <pc:sldMk cId="3406233372" sldId="374"/>
        </pc:sldMkLst>
      </pc:sldChg>
      <pc:sldChg chg="del">
        <pc:chgData name="Tobias Schneider" userId="630d3ec8-4b29-4700-bdc3-b0acaabcceab" providerId="ADAL" clId="{A72A9D14-7CAD-4801-9F21-6A31D2FE022F}" dt="2024-06-12T09:52:26.282" v="776" actId="47"/>
        <pc:sldMkLst>
          <pc:docMk/>
          <pc:sldMk cId="176638286" sldId="375"/>
        </pc:sldMkLst>
      </pc:sldChg>
      <pc:sldChg chg="del">
        <pc:chgData name="Tobias Schneider" userId="630d3ec8-4b29-4700-bdc3-b0acaabcceab" providerId="ADAL" clId="{A72A9D14-7CAD-4801-9F21-6A31D2FE022F}" dt="2024-06-12T09:52:25.295" v="774" actId="47"/>
        <pc:sldMkLst>
          <pc:docMk/>
          <pc:sldMk cId="1073585293" sldId="376"/>
        </pc:sldMkLst>
      </pc:sldChg>
      <pc:sldChg chg="del">
        <pc:chgData name="Tobias Schneider" userId="630d3ec8-4b29-4700-bdc3-b0acaabcceab" providerId="ADAL" clId="{A72A9D14-7CAD-4801-9F21-6A31D2FE022F}" dt="2024-06-12T09:52:25.010" v="773" actId="47"/>
        <pc:sldMkLst>
          <pc:docMk/>
          <pc:sldMk cId="3539772140" sldId="377"/>
        </pc:sldMkLst>
      </pc:sldChg>
      <pc:sldChg chg="del">
        <pc:chgData name="Tobias Schneider" userId="630d3ec8-4b29-4700-bdc3-b0acaabcceab" providerId="ADAL" clId="{A72A9D14-7CAD-4801-9F21-6A31D2FE022F}" dt="2024-06-12T09:52:23.421" v="770" actId="47"/>
        <pc:sldMkLst>
          <pc:docMk/>
          <pc:sldMk cId="191750022" sldId="378"/>
        </pc:sldMkLst>
      </pc:sldChg>
      <pc:sldChg chg="del">
        <pc:chgData name="Tobias Schneider" userId="630d3ec8-4b29-4700-bdc3-b0acaabcceab" providerId="ADAL" clId="{A72A9D14-7CAD-4801-9F21-6A31D2FE022F}" dt="2024-06-12T09:52:26.652" v="777" actId="47"/>
        <pc:sldMkLst>
          <pc:docMk/>
          <pc:sldMk cId="3215960421" sldId="379"/>
        </pc:sldMkLst>
      </pc:sldChg>
      <pc:sldChg chg="addSp delSp modSp mod modClrScheme delAnim chgLayout">
        <pc:chgData name="Tobias Schneider" userId="630d3ec8-4b29-4700-bdc3-b0acaabcceab" providerId="ADAL" clId="{A72A9D14-7CAD-4801-9F21-6A31D2FE022F}" dt="2024-06-12T09:51:31.409" v="763" actId="700"/>
        <pc:sldMkLst>
          <pc:docMk/>
          <pc:sldMk cId="3201956876" sldId="380"/>
        </pc:sldMkLst>
      </pc:sldChg>
      <pc:sldChg chg="addSp delSp modSp mod modClrScheme delAnim chgLayout">
        <pc:chgData name="Tobias Schneider" userId="630d3ec8-4b29-4700-bdc3-b0acaabcceab" providerId="ADAL" clId="{A72A9D14-7CAD-4801-9F21-6A31D2FE022F}" dt="2024-06-17T16:15:49.902" v="3387" actId="20577"/>
        <pc:sldMkLst>
          <pc:docMk/>
          <pc:sldMk cId="2690471326" sldId="381"/>
        </pc:sldMkLst>
      </pc:sldChg>
      <pc:sldChg chg="addSp delSp modSp mod modClrScheme modAnim chgLayout">
        <pc:chgData name="Tobias Schneider" userId="630d3ec8-4b29-4700-bdc3-b0acaabcceab" providerId="ADAL" clId="{A72A9D14-7CAD-4801-9F21-6A31D2FE022F}" dt="2024-06-27T14:56:23.967" v="11316"/>
        <pc:sldMkLst>
          <pc:docMk/>
          <pc:sldMk cId="2014560818" sldId="382"/>
        </pc:sldMkLst>
      </pc:sldChg>
      <pc:sldChg chg="del">
        <pc:chgData name="Tobias Schneider" userId="630d3ec8-4b29-4700-bdc3-b0acaabcceab" providerId="ADAL" clId="{A72A9D14-7CAD-4801-9F21-6A31D2FE022F}" dt="2024-06-12T09:52:28.087" v="779" actId="47"/>
        <pc:sldMkLst>
          <pc:docMk/>
          <pc:sldMk cId="3138590188" sldId="383"/>
        </pc:sldMkLst>
      </pc:sldChg>
      <pc:sldChg chg="del">
        <pc:chgData name="Tobias Schneider" userId="630d3ec8-4b29-4700-bdc3-b0acaabcceab" providerId="ADAL" clId="{A72A9D14-7CAD-4801-9F21-6A31D2FE022F}" dt="2024-06-12T09:52:29.020" v="780" actId="47"/>
        <pc:sldMkLst>
          <pc:docMk/>
          <pc:sldMk cId="1612904506" sldId="384"/>
        </pc:sldMkLst>
      </pc:sldChg>
      <pc:sldChg chg="del">
        <pc:chgData name="Tobias Schneider" userId="630d3ec8-4b29-4700-bdc3-b0acaabcceab" providerId="ADAL" clId="{A72A9D14-7CAD-4801-9F21-6A31D2FE022F}" dt="2024-06-12T09:52:24.122" v="771" actId="47"/>
        <pc:sldMkLst>
          <pc:docMk/>
          <pc:sldMk cId="3686171716" sldId="385"/>
        </pc:sldMkLst>
      </pc:sldChg>
      <pc:sldChg chg="del">
        <pc:chgData name="Tobias Schneider" userId="630d3ec8-4b29-4700-bdc3-b0acaabcceab" providerId="ADAL" clId="{A72A9D14-7CAD-4801-9F21-6A31D2FE022F}" dt="2024-06-12T09:52:25.564" v="775" actId="47"/>
        <pc:sldMkLst>
          <pc:docMk/>
          <pc:sldMk cId="3593331961" sldId="386"/>
        </pc:sldMkLst>
      </pc:sldChg>
      <pc:sldChg chg="del">
        <pc:chgData name="Tobias Schneider" userId="630d3ec8-4b29-4700-bdc3-b0acaabcceab" providerId="ADAL" clId="{A72A9D14-7CAD-4801-9F21-6A31D2FE022F}" dt="2024-06-12T09:52:27.416" v="778" actId="47"/>
        <pc:sldMkLst>
          <pc:docMk/>
          <pc:sldMk cId="3133922362" sldId="387"/>
        </pc:sldMkLst>
      </pc:sldChg>
      <pc:sldChg chg="del">
        <pc:chgData name="Tobias Schneider" userId="630d3ec8-4b29-4700-bdc3-b0acaabcceab" providerId="ADAL" clId="{A72A9D14-7CAD-4801-9F21-6A31D2FE022F}" dt="2024-06-12T09:52:30.463" v="782" actId="47"/>
        <pc:sldMkLst>
          <pc:docMk/>
          <pc:sldMk cId="976189109" sldId="388"/>
        </pc:sldMkLst>
      </pc:sldChg>
      <pc:sldChg chg="addSp delSp modSp mod modAnim">
        <pc:chgData name="Tobias Schneider" userId="630d3ec8-4b29-4700-bdc3-b0acaabcceab" providerId="ADAL" clId="{A72A9D14-7CAD-4801-9F21-6A31D2FE022F}" dt="2024-06-27T16:03:28.711" v="11504"/>
        <pc:sldMkLst>
          <pc:docMk/>
          <pc:sldMk cId="406717353" sldId="389"/>
        </pc:sldMkLst>
      </pc:sldChg>
      <pc:sldChg chg="addSp delSp modSp mod">
        <pc:chgData name="Tobias Schneider" userId="630d3ec8-4b29-4700-bdc3-b0acaabcceab" providerId="ADAL" clId="{A72A9D14-7CAD-4801-9F21-6A31D2FE022F}" dt="2024-07-18T06:34:57.172" v="11544" actId="1076"/>
        <pc:sldMkLst>
          <pc:docMk/>
          <pc:sldMk cId="2868579678" sldId="390"/>
        </pc:sldMkLst>
      </pc:sldChg>
      <pc:sldChg chg="addSp modSp add mod modAnim">
        <pc:chgData name="Tobias Schneider" userId="630d3ec8-4b29-4700-bdc3-b0acaabcceab" providerId="ADAL" clId="{A72A9D14-7CAD-4801-9F21-6A31D2FE022F}" dt="2024-06-27T14:58:26.018" v="11342"/>
        <pc:sldMkLst>
          <pc:docMk/>
          <pc:sldMk cId="906452653" sldId="391"/>
        </pc:sldMkLst>
      </pc:sldChg>
      <pc:sldChg chg="modSp add mod">
        <pc:chgData name="Tobias Schneider" userId="630d3ec8-4b29-4700-bdc3-b0acaabcceab" providerId="ADAL" clId="{A72A9D14-7CAD-4801-9F21-6A31D2FE022F}" dt="2024-06-12T09:52:57.973" v="799" actId="20577"/>
        <pc:sldMkLst>
          <pc:docMk/>
          <pc:sldMk cId="3883622608" sldId="392"/>
        </pc:sldMkLst>
      </pc:sldChg>
      <pc:sldChg chg="addSp delSp modSp new mod modClrScheme modAnim chgLayout">
        <pc:chgData name="Tobias Schneider" userId="630d3ec8-4b29-4700-bdc3-b0acaabcceab" providerId="ADAL" clId="{A72A9D14-7CAD-4801-9F21-6A31D2FE022F}" dt="2024-06-27T14:58:48.091" v="11345"/>
        <pc:sldMkLst>
          <pc:docMk/>
          <pc:sldMk cId="141060106" sldId="393"/>
        </pc:sldMkLst>
      </pc:sldChg>
      <pc:sldChg chg="modSp add mod modAnim">
        <pc:chgData name="Tobias Schneider" userId="630d3ec8-4b29-4700-bdc3-b0acaabcceab" providerId="ADAL" clId="{A72A9D14-7CAD-4801-9F21-6A31D2FE022F}" dt="2024-06-27T14:59:01.249" v="11346"/>
        <pc:sldMkLst>
          <pc:docMk/>
          <pc:sldMk cId="1645518024" sldId="394"/>
        </pc:sldMkLst>
      </pc:sldChg>
      <pc:sldChg chg="addSp modSp new mod modAnim">
        <pc:chgData name="Tobias Schneider" userId="630d3ec8-4b29-4700-bdc3-b0acaabcceab" providerId="ADAL" clId="{A72A9D14-7CAD-4801-9F21-6A31D2FE022F}" dt="2024-06-27T15:01:43.553" v="11361"/>
        <pc:sldMkLst>
          <pc:docMk/>
          <pc:sldMk cId="816900149" sldId="395"/>
        </pc:sldMkLst>
      </pc:sldChg>
      <pc:sldChg chg="modSp add mod ord">
        <pc:chgData name="Tobias Schneider" userId="630d3ec8-4b29-4700-bdc3-b0acaabcceab" providerId="ADAL" clId="{A72A9D14-7CAD-4801-9F21-6A31D2FE022F}" dt="2024-06-13T11:23:33.446" v="1553" actId="20577"/>
        <pc:sldMkLst>
          <pc:docMk/>
          <pc:sldMk cId="2565958259" sldId="396"/>
        </pc:sldMkLst>
      </pc:sldChg>
      <pc:sldChg chg="addSp delSp modSp new mod modClrScheme modAnim chgLayout">
        <pc:chgData name="Tobias Schneider" userId="630d3ec8-4b29-4700-bdc3-b0acaabcceab" providerId="ADAL" clId="{A72A9D14-7CAD-4801-9F21-6A31D2FE022F}" dt="2024-07-18T06:42:40.484" v="11567" actId="20577"/>
        <pc:sldMkLst>
          <pc:docMk/>
          <pc:sldMk cId="4022434739" sldId="397"/>
        </pc:sldMkLst>
      </pc:sldChg>
      <pc:sldChg chg="new del">
        <pc:chgData name="Tobias Schneider" userId="630d3ec8-4b29-4700-bdc3-b0acaabcceab" providerId="ADAL" clId="{A72A9D14-7CAD-4801-9F21-6A31D2FE022F}" dt="2024-06-17T15:50:00.552" v="3350" actId="47"/>
        <pc:sldMkLst>
          <pc:docMk/>
          <pc:sldMk cId="3405430766" sldId="398"/>
        </pc:sldMkLst>
      </pc:sldChg>
      <pc:sldChg chg="addSp delSp modSp add mod modAnim">
        <pc:chgData name="Tobias Schneider" userId="630d3ec8-4b29-4700-bdc3-b0acaabcceab" providerId="ADAL" clId="{A72A9D14-7CAD-4801-9F21-6A31D2FE022F}" dt="2024-07-18T06:42:54.523" v="11568"/>
        <pc:sldMkLst>
          <pc:docMk/>
          <pc:sldMk cId="2517757818" sldId="399"/>
        </pc:sldMkLst>
      </pc:sldChg>
      <pc:sldChg chg="addSp delSp modSp new mod ord modClrScheme modAnim chgLayout">
        <pc:chgData name="Tobias Schneider" userId="630d3ec8-4b29-4700-bdc3-b0acaabcceab" providerId="ADAL" clId="{A72A9D14-7CAD-4801-9F21-6A31D2FE022F}" dt="2024-07-18T06:37:28.842" v="11546"/>
        <pc:sldMkLst>
          <pc:docMk/>
          <pc:sldMk cId="2857471927" sldId="400"/>
        </pc:sldMkLst>
      </pc:sldChg>
      <pc:sldChg chg="new del">
        <pc:chgData name="Tobias Schneider" userId="630d3ec8-4b29-4700-bdc3-b0acaabcceab" providerId="ADAL" clId="{A72A9D14-7CAD-4801-9F21-6A31D2FE022F}" dt="2024-06-17T15:47:25.892" v="3240" actId="47"/>
        <pc:sldMkLst>
          <pc:docMk/>
          <pc:sldMk cId="3766274625" sldId="400"/>
        </pc:sldMkLst>
      </pc:sldChg>
      <pc:sldChg chg="new del">
        <pc:chgData name="Tobias Schneider" userId="630d3ec8-4b29-4700-bdc3-b0acaabcceab" providerId="ADAL" clId="{A72A9D14-7CAD-4801-9F21-6A31D2FE022F}" dt="2024-06-17T15:49:59.852" v="3349" actId="47"/>
        <pc:sldMkLst>
          <pc:docMk/>
          <pc:sldMk cId="4068638181" sldId="400"/>
        </pc:sldMkLst>
      </pc:sldChg>
      <pc:sldChg chg="addSp delSp modSp new mod modAnim">
        <pc:chgData name="Tobias Schneider" userId="630d3ec8-4b29-4700-bdc3-b0acaabcceab" providerId="ADAL" clId="{A72A9D14-7CAD-4801-9F21-6A31D2FE022F}" dt="2024-07-18T06:37:42.523" v="11549"/>
        <pc:sldMkLst>
          <pc:docMk/>
          <pc:sldMk cId="635580557" sldId="401"/>
        </pc:sldMkLst>
      </pc:sldChg>
      <pc:sldChg chg="new del">
        <pc:chgData name="Tobias Schneider" userId="630d3ec8-4b29-4700-bdc3-b0acaabcceab" providerId="ADAL" clId="{A72A9D14-7CAD-4801-9F21-6A31D2FE022F}" dt="2024-06-18T08:57:23.775" v="4712" actId="47"/>
        <pc:sldMkLst>
          <pc:docMk/>
          <pc:sldMk cId="3209664453" sldId="402"/>
        </pc:sldMkLst>
      </pc:sldChg>
      <pc:sldChg chg="addSp delSp modSp add mod modAnim">
        <pc:chgData name="Tobias Schneider" userId="630d3ec8-4b29-4700-bdc3-b0acaabcceab" providerId="ADAL" clId="{A72A9D14-7CAD-4801-9F21-6A31D2FE022F}" dt="2024-07-18T06:37:44.227" v="11550"/>
        <pc:sldMkLst>
          <pc:docMk/>
          <pc:sldMk cId="4176891182" sldId="402"/>
        </pc:sldMkLst>
      </pc:sldChg>
      <pc:sldChg chg="addSp delSp modSp new mod modClrScheme modAnim chgLayout">
        <pc:chgData name="Tobias Schneider" userId="630d3ec8-4b29-4700-bdc3-b0acaabcceab" providerId="ADAL" clId="{A72A9D14-7CAD-4801-9F21-6A31D2FE022F}" dt="2024-06-27T15:53:45.983" v="11450"/>
        <pc:sldMkLst>
          <pc:docMk/>
          <pc:sldMk cId="960464878" sldId="403"/>
        </pc:sldMkLst>
      </pc:sldChg>
      <pc:sldChg chg="addSp delSp modSp add mod modAnim">
        <pc:chgData name="Tobias Schneider" userId="630d3ec8-4b29-4700-bdc3-b0acaabcceab" providerId="ADAL" clId="{A72A9D14-7CAD-4801-9F21-6A31D2FE022F}" dt="2024-06-27T15:55:50.086" v="11457"/>
        <pc:sldMkLst>
          <pc:docMk/>
          <pc:sldMk cId="119754793" sldId="404"/>
        </pc:sldMkLst>
      </pc:sldChg>
      <pc:sldChg chg="addSp delSp modSp add mod modAnim">
        <pc:chgData name="Tobias Schneider" userId="630d3ec8-4b29-4700-bdc3-b0acaabcceab" providerId="ADAL" clId="{A72A9D14-7CAD-4801-9F21-6A31D2FE022F}" dt="2024-06-27T16:02:24.151" v="11497"/>
        <pc:sldMkLst>
          <pc:docMk/>
          <pc:sldMk cId="785619195" sldId="405"/>
        </pc:sldMkLst>
      </pc:sldChg>
      <pc:sldChg chg="modSp new mod modAnim modNotesTx">
        <pc:chgData name="Tobias Schneider" userId="630d3ec8-4b29-4700-bdc3-b0acaabcceab" providerId="ADAL" clId="{A72A9D14-7CAD-4801-9F21-6A31D2FE022F}" dt="2024-07-18T07:41:55.817" v="12290" actId="20577"/>
        <pc:sldMkLst>
          <pc:docMk/>
          <pc:sldMk cId="4064806198" sldId="406"/>
        </pc:sldMkLst>
      </pc:sldChg>
      <pc:sldChg chg="addSp delSp modSp new mod modClrScheme modAnim chgLayout">
        <pc:chgData name="Tobias Schneider" userId="630d3ec8-4b29-4700-bdc3-b0acaabcceab" providerId="ADAL" clId="{A72A9D14-7CAD-4801-9F21-6A31D2FE022F}" dt="2024-06-27T15:51:10.292" v="11434"/>
        <pc:sldMkLst>
          <pc:docMk/>
          <pc:sldMk cId="686410206" sldId="407"/>
        </pc:sldMkLst>
      </pc:sldChg>
      <pc:sldChg chg="add del">
        <pc:chgData name="Tobias Schneider" userId="630d3ec8-4b29-4700-bdc3-b0acaabcceab" providerId="ADAL" clId="{A72A9D14-7CAD-4801-9F21-6A31D2FE022F}" dt="2024-06-20T11:13:31.808" v="6430" actId="47"/>
        <pc:sldMkLst>
          <pc:docMk/>
          <pc:sldMk cId="1411872582" sldId="408"/>
        </pc:sldMkLst>
      </pc:sldChg>
      <pc:sldChg chg="addSp modSp add mod modAnim">
        <pc:chgData name="Tobias Schneider" userId="630d3ec8-4b29-4700-bdc3-b0acaabcceab" providerId="ADAL" clId="{A72A9D14-7CAD-4801-9F21-6A31D2FE022F}" dt="2024-06-27T15:52:16.306" v="11441"/>
        <pc:sldMkLst>
          <pc:docMk/>
          <pc:sldMk cId="2636008572" sldId="409"/>
        </pc:sldMkLst>
      </pc:sldChg>
      <pc:sldChg chg="addSp delSp modSp new mod modClrScheme delAnim modAnim chgLayout">
        <pc:chgData name="Tobias Schneider" userId="630d3ec8-4b29-4700-bdc3-b0acaabcceab" providerId="ADAL" clId="{A72A9D14-7CAD-4801-9F21-6A31D2FE022F}" dt="2024-06-27T15:10:23.938" v="11420"/>
        <pc:sldMkLst>
          <pc:docMk/>
          <pc:sldMk cId="4066747741" sldId="410"/>
        </pc:sldMkLst>
      </pc:sldChg>
      <pc:sldChg chg="modSp add modAnim">
        <pc:chgData name="Tobias Schneider" userId="630d3ec8-4b29-4700-bdc3-b0acaabcceab" providerId="ADAL" clId="{A72A9D14-7CAD-4801-9F21-6A31D2FE022F}" dt="2024-07-18T08:24:01.524" v="12623" actId="20577"/>
        <pc:sldMkLst>
          <pc:docMk/>
          <pc:sldMk cId="3498132914" sldId="411"/>
        </pc:sldMkLst>
      </pc:sldChg>
      <pc:sldChg chg="new del">
        <pc:chgData name="Tobias Schneider" userId="630d3ec8-4b29-4700-bdc3-b0acaabcceab" providerId="ADAL" clId="{A72A9D14-7CAD-4801-9F21-6A31D2FE022F}" dt="2024-06-25T14:23:53.569" v="8972" actId="680"/>
        <pc:sldMkLst>
          <pc:docMk/>
          <pc:sldMk cId="3600105160" sldId="411"/>
        </pc:sldMkLst>
      </pc:sldChg>
      <pc:sldChg chg="addSp delSp modSp add mod delAnim modAnim modNotesTx">
        <pc:chgData name="Tobias Schneider" userId="630d3ec8-4b29-4700-bdc3-b0acaabcceab" providerId="ADAL" clId="{A72A9D14-7CAD-4801-9F21-6A31D2FE022F}" dt="2024-07-18T08:06:46.989" v="12622" actId="1076"/>
        <pc:sldMkLst>
          <pc:docMk/>
          <pc:sldMk cId="1885840907" sldId="412"/>
        </pc:sldMkLst>
      </pc:sldChg>
    </pc:docChg>
  </pc:docChgLst>
  <pc:docChgLst>
    <pc:chgData name="Tobias Schneider" userId="S::tobias.schneider@uni-wuerzburg.de::630d3ec8-4b29-4700-bdc3-b0acaabcceab" providerId="AD" clId="Web-{47DEB1BE-413E-0D24-0BBE-B33EED17A028}"/>
    <pc:docChg chg="modSld">
      <pc:chgData name="Tobias Schneider" userId="S::tobias.schneider@uni-wuerzburg.de::630d3ec8-4b29-4700-bdc3-b0acaabcceab" providerId="AD" clId="Web-{47DEB1BE-413E-0D24-0BBE-B33EED17A028}" dt="2023-10-12T04:10:26.204" v="53" actId="20577"/>
      <pc:docMkLst>
        <pc:docMk/>
      </pc:docMkLst>
      <pc:sldChg chg="addSp modSp addAnim modAnim">
        <pc:chgData name="Tobias Schneider" userId="S::tobias.schneider@uni-wuerzburg.de::630d3ec8-4b29-4700-bdc3-b0acaabcceab" providerId="AD" clId="Web-{47DEB1BE-413E-0D24-0BBE-B33EED17A028}" dt="2023-10-12T04:07:39.182" v="43" actId="1076"/>
        <pc:sldMkLst>
          <pc:docMk/>
          <pc:sldMk cId="0" sldId="337"/>
        </pc:sldMkLst>
      </pc:sldChg>
      <pc:sldChg chg="addAnim">
        <pc:chgData name="Tobias Schneider" userId="S::tobias.schneider@uni-wuerzburg.de::630d3ec8-4b29-4700-bdc3-b0acaabcceab" providerId="AD" clId="Web-{47DEB1BE-413E-0D24-0BBE-B33EED17A028}" dt="2023-10-12T03:46:34" v="1"/>
        <pc:sldMkLst>
          <pc:docMk/>
          <pc:sldMk cId="0" sldId="338"/>
        </pc:sldMkLst>
      </pc:sldChg>
      <pc:sldChg chg="addSp modSp addAnim delAnim modAnim">
        <pc:chgData name="Tobias Schneider" userId="S::tobias.schneider@uni-wuerzburg.de::630d3ec8-4b29-4700-bdc3-b0acaabcceab" providerId="AD" clId="Web-{47DEB1BE-413E-0D24-0BBE-B33EED17A028}" dt="2023-10-12T04:08:23.667" v="48" actId="1076"/>
        <pc:sldMkLst>
          <pc:docMk/>
          <pc:sldMk cId="0" sldId="348"/>
        </pc:sldMkLst>
      </pc:sldChg>
      <pc:sldChg chg="addSp modSp addAnim modAnim">
        <pc:chgData name="Tobias Schneider" userId="S::tobias.schneider@uni-wuerzburg.de::630d3ec8-4b29-4700-bdc3-b0acaabcceab" providerId="AD" clId="Web-{47DEB1BE-413E-0D24-0BBE-B33EED17A028}" dt="2023-10-12T04:10:26.204" v="53" actId="20577"/>
        <pc:sldMkLst>
          <pc:docMk/>
          <pc:sldMk cId="0" sldId="349"/>
        </pc:sldMkLst>
      </pc:sldChg>
      <pc:sldChg chg="addAnim">
        <pc:chgData name="Tobias Schneider" userId="S::tobias.schneider@uni-wuerzburg.de::630d3ec8-4b29-4700-bdc3-b0acaabcceab" providerId="AD" clId="Web-{47DEB1BE-413E-0D24-0BBE-B33EED17A028}" dt="2023-10-12T03:52:31.152" v="31"/>
        <pc:sldMkLst>
          <pc:docMk/>
          <pc:sldMk cId="458668923" sldId="369"/>
        </pc:sldMkLst>
      </pc:sldChg>
    </pc:docChg>
  </pc:docChgLst>
  <pc:docChgLst>
    <pc:chgData name="Tobias Schneider" userId="S::tobias.schneider@uni-wuerzburg.de::630d3ec8-4b29-4700-bdc3-b0acaabcceab" providerId="AD" clId="Web-{CB60070A-207C-3D70-E128-D9E7C28A6E9C}"/>
    <pc:docChg chg="modSld">
      <pc:chgData name="Tobias Schneider" userId="S::tobias.schneider@uni-wuerzburg.de::630d3ec8-4b29-4700-bdc3-b0acaabcceab" providerId="AD" clId="Web-{CB60070A-207C-3D70-E128-D9E7C28A6E9C}" dt="2025-03-24T09:07:31.296" v="0"/>
      <pc:docMkLst>
        <pc:docMk/>
      </pc:docMkLst>
      <pc:sldChg chg="mod modShow">
        <pc:chgData name="Tobias Schneider" userId="S::tobias.schneider@uni-wuerzburg.de::630d3ec8-4b29-4700-bdc3-b0acaabcceab" providerId="AD" clId="Web-{CB60070A-207C-3D70-E128-D9E7C28A6E9C}" dt="2025-03-24T09:07:31.296" v="0"/>
        <pc:sldMkLst>
          <pc:docMk/>
          <pc:sldMk cId="2868579678" sldId="390"/>
        </pc:sldMkLst>
      </pc:sldChg>
    </pc:docChg>
  </pc:docChgLst>
  <pc:docChgLst>
    <pc:chgData name="Tobias Schneider" userId="S::tobias.schneider@uni-wuerzburg.de::630d3ec8-4b29-4700-bdc3-b0acaabcceab" providerId="AD" clId="Web-{1FF2A0F4-A7ED-41EE-B7C3-F1C6230B621E}"/>
    <pc:docChg chg="addSld delSld modSld sldOrd">
      <pc:chgData name="Tobias Schneider" userId="S::tobias.schneider@uni-wuerzburg.de::630d3ec8-4b29-4700-bdc3-b0acaabcceab" providerId="AD" clId="Web-{1FF2A0F4-A7ED-41EE-B7C3-F1C6230B621E}" dt="2023-10-07T15:27:59.564" v="108"/>
      <pc:docMkLst>
        <pc:docMk/>
      </pc:docMkLst>
      <pc:sldChg chg="delSp modSp">
        <pc:chgData name="Tobias Schneider" userId="S::tobias.schneider@uni-wuerzburg.de::630d3ec8-4b29-4700-bdc3-b0acaabcceab" providerId="AD" clId="Web-{1FF2A0F4-A7ED-41EE-B7C3-F1C6230B621E}" dt="2023-10-07T15:26:49.671" v="81" actId="20577"/>
        <pc:sldMkLst>
          <pc:docMk/>
          <pc:sldMk cId="0" sldId="337"/>
        </pc:sldMkLst>
      </pc:sldChg>
      <pc:sldChg chg="addSp delSp modSp ord delAnim">
        <pc:chgData name="Tobias Schneider" userId="S::tobias.schneider@uni-wuerzburg.de::630d3ec8-4b29-4700-bdc3-b0acaabcceab" providerId="AD" clId="Web-{1FF2A0F4-A7ED-41EE-B7C3-F1C6230B621E}" dt="2023-10-07T15:26:03.575" v="76" actId="20577"/>
        <pc:sldMkLst>
          <pc:docMk/>
          <pc:sldMk cId="0" sldId="338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5:27:48.236" v="107"/>
        <pc:sldMkLst>
          <pc:docMk/>
          <pc:sldMk cId="0" sldId="340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5:26:54.749" v="82"/>
        <pc:sldMkLst>
          <pc:docMk/>
          <pc:sldMk cId="0" sldId="341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8:42.160" v="0"/>
        <pc:sldMkLst>
          <pc:docMk/>
          <pc:sldMk cId="0" sldId="346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9:00.036" v="4"/>
        <pc:sldMkLst>
          <pc:docMk/>
          <pc:sldMk cId="0" sldId="347"/>
        </pc:sldMkLst>
      </pc:sldChg>
      <pc:sldChg chg="modSp ord">
        <pc:chgData name="Tobias Schneider" userId="S::tobias.schneider@uni-wuerzburg.de::630d3ec8-4b29-4700-bdc3-b0acaabcceab" providerId="AD" clId="Web-{1FF2A0F4-A7ED-41EE-B7C3-F1C6230B621E}" dt="2023-10-07T15:27:10.172" v="97" actId="20577"/>
        <pc:sldMkLst>
          <pc:docMk/>
          <pc:sldMk cId="0" sldId="348"/>
        </pc:sldMkLst>
      </pc:sldChg>
      <pc:sldChg chg="ord">
        <pc:chgData name="Tobias Schneider" userId="S::tobias.schneider@uni-wuerzburg.de::630d3ec8-4b29-4700-bdc3-b0acaabcceab" providerId="AD" clId="Web-{1FF2A0F4-A7ED-41EE-B7C3-F1C6230B621E}" dt="2023-10-07T15:27:59.564" v="108"/>
        <pc:sldMkLst>
          <pc:docMk/>
          <pc:sldMk cId="0" sldId="349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9:02.958" v="5"/>
        <pc:sldMkLst>
          <pc:docMk/>
          <pc:sldMk cId="1513056709" sldId="364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8:44.082" v="2"/>
        <pc:sldMkLst>
          <pc:docMk/>
          <pc:sldMk cId="500647174" sldId="365"/>
        </pc:sldMkLst>
      </pc:sldChg>
      <pc:sldChg chg="modSp new">
        <pc:chgData name="Tobias Schneider" userId="S::tobias.schneider@uni-wuerzburg.de::630d3ec8-4b29-4700-bdc3-b0acaabcceab" providerId="AD" clId="Web-{1FF2A0F4-A7ED-41EE-B7C3-F1C6230B621E}" dt="2023-10-07T15:27:34.297" v="106" actId="20577"/>
        <pc:sldMkLst>
          <pc:docMk/>
          <pc:sldMk cId="458668923" sldId="369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8:43.254" v="1"/>
        <pc:sldMkLst>
          <pc:docMk/>
          <pc:sldMk cId="1110678505" sldId="369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8:58.082" v="3"/>
        <pc:sldMkLst>
          <pc:docMk/>
          <pc:sldMk cId="3506719415" sldId="370"/>
        </pc:sldMkLst>
      </pc:sldChg>
    </pc:docChg>
  </pc:docChgLst>
  <pc:docChgLst>
    <pc:chgData name="Tobias Schneider" userId="S::tobias.schneider@uni-wuerzburg.de::630d3ec8-4b29-4700-bdc3-b0acaabcceab" providerId="AD" clId="Web-{DD6557D1-6593-EB11-0D45-BE3F14A9E903}"/>
    <pc:docChg chg="modSld sldOrd">
      <pc:chgData name="Tobias Schneider" userId="S::tobias.schneider@uni-wuerzburg.de::630d3ec8-4b29-4700-bdc3-b0acaabcceab" providerId="AD" clId="Web-{DD6557D1-6593-EB11-0D45-BE3F14A9E903}" dt="2023-10-10T18:16:25.565" v="151" actId="20577"/>
      <pc:docMkLst>
        <pc:docMk/>
      </pc:docMkLst>
      <pc:sldChg chg="delSp modSp ord delAnim">
        <pc:chgData name="Tobias Schneider" userId="S::tobias.schneider@uni-wuerzburg.de::630d3ec8-4b29-4700-bdc3-b0acaabcceab" providerId="AD" clId="Web-{DD6557D1-6593-EB11-0D45-BE3F14A9E903}" dt="2023-10-10T17:51:24.144" v="85" actId="20577"/>
        <pc:sldMkLst>
          <pc:docMk/>
          <pc:sldMk cId="0" sldId="337"/>
        </pc:sldMkLst>
      </pc:sldChg>
      <pc:sldChg chg="modSp">
        <pc:chgData name="Tobias Schneider" userId="S::tobias.schneider@uni-wuerzburg.de::630d3ec8-4b29-4700-bdc3-b0acaabcceab" providerId="AD" clId="Web-{DD6557D1-6593-EB11-0D45-BE3F14A9E903}" dt="2023-10-10T17:51:33.472" v="88" actId="20577"/>
        <pc:sldMkLst>
          <pc:docMk/>
          <pc:sldMk cId="0" sldId="338"/>
        </pc:sldMkLst>
      </pc:sldChg>
      <pc:sldChg chg="delSp modSp ord">
        <pc:chgData name="Tobias Schneider" userId="S::tobias.schneider@uni-wuerzburg.de::630d3ec8-4b29-4700-bdc3-b0acaabcceab" providerId="AD" clId="Web-{DD6557D1-6593-EB11-0D45-BE3F14A9E903}" dt="2023-10-10T18:16:25.565" v="151" actId="20577"/>
        <pc:sldMkLst>
          <pc:docMk/>
          <pc:sldMk cId="0" sldId="348"/>
        </pc:sldMkLst>
      </pc:sldChg>
      <pc:sldChg chg="ord">
        <pc:chgData name="Tobias Schneider" userId="S::tobias.schneider@uni-wuerzburg.de::630d3ec8-4b29-4700-bdc3-b0acaabcceab" providerId="AD" clId="Web-{DD6557D1-6593-EB11-0D45-BE3F14A9E903}" dt="2023-10-10T17:56:31.438" v="147"/>
        <pc:sldMkLst>
          <pc:docMk/>
          <pc:sldMk cId="458668923" sldId="369"/>
        </pc:sldMkLst>
      </pc:sldChg>
    </pc:docChg>
  </pc:docChgLst>
  <pc:docChgLst>
    <pc:chgData name="Tobias Schneider" userId="S::tobias.schneider@uni-wuerzburg.de::630d3ec8-4b29-4700-bdc3-b0acaabcceab" providerId="AD" clId="Web-{3C0E86C6-8298-16C3-BA74-552D3AC19B42}"/>
    <pc:docChg chg="modSld sldOrd">
      <pc:chgData name="Tobias Schneider" userId="S::tobias.schneider@uni-wuerzburg.de::630d3ec8-4b29-4700-bdc3-b0acaabcceab" providerId="AD" clId="Web-{3C0E86C6-8298-16C3-BA74-552D3AC19B42}" dt="2024-01-22T15:17:08.665" v="222" actId="1076"/>
      <pc:docMkLst>
        <pc:docMk/>
      </pc:docMkLst>
      <pc:sldChg chg="modSp">
        <pc:chgData name="Tobias Schneider" userId="S::tobias.schneider@uni-wuerzburg.de::630d3ec8-4b29-4700-bdc3-b0acaabcceab" providerId="AD" clId="Web-{3C0E86C6-8298-16C3-BA74-552D3AC19B42}" dt="2024-01-22T14:28:12.172" v="31" actId="20577"/>
        <pc:sldMkLst>
          <pc:docMk/>
          <pc:sldMk cId="0" sldId="330"/>
        </pc:sldMkLst>
      </pc:sldChg>
      <pc:sldChg chg="addAnim modAnim">
        <pc:chgData name="Tobias Schneider" userId="S::tobias.schneider@uni-wuerzburg.de::630d3ec8-4b29-4700-bdc3-b0acaabcceab" providerId="AD" clId="Web-{3C0E86C6-8298-16C3-BA74-552D3AC19B42}" dt="2024-01-22T14:31:54.852" v="46"/>
        <pc:sldMkLst>
          <pc:docMk/>
          <pc:sldMk cId="0" sldId="337"/>
        </pc:sldMkLst>
      </pc:sldChg>
      <pc:sldChg chg="addAnim delAnim">
        <pc:chgData name="Tobias Schneider" userId="S::tobias.schneider@uni-wuerzburg.de::630d3ec8-4b29-4700-bdc3-b0acaabcceab" providerId="AD" clId="Web-{3C0E86C6-8298-16C3-BA74-552D3AC19B42}" dt="2024-01-22T14:30:33.349" v="43"/>
        <pc:sldMkLst>
          <pc:docMk/>
          <pc:sldMk cId="4124622548" sldId="370"/>
        </pc:sldMkLst>
      </pc:sldChg>
      <pc:sldChg chg="addAnim">
        <pc:chgData name="Tobias Schneider" userId="S::tobias.schneider@uni-wuerzburg.de::630d3ec8-4b29-4700-bdc3-b0acaabcceab" providerId="AD" clId="Web-{3C0E86C6-8298-16C3-BA74-552D3AC19B42}" dt="2024-01-22T14:32:09.977" v="48"/>
        <pc:sldMkLst>
          <pc:docMk/>
          <pc:sldMk cId="1796400766" sldId="371"/>
        </pc:sldMkLst>
      </pc:sldChg>
      <pc:sldChg chg="ord delAnim">
        <pc:chgData name="Tobias Schneider" userId="S::tobias.schneider@uni-wuerzburg.de::630d3ec8-4b29-4700-bdc3-b0acaabcceab" providerId="AD" clId="Web-{3C0E86C6-8298-16C3-BA74-552D3AC19B42}" dt="2024-01-22T14:10:24.916" v="21"/>
        <pc:sldMkLst>
          <pc:docMk/>
          <pc:sldMk cId="3924898234" sldId="372"/>
        </pc:sldMkLst>
      </pc:sldChg>
      <pc:sldChg chg="addAnim delAnim">
        <pc:chgData name="Tobias Schneider" userId="S::tobias.schneider@uni-wuerzburg.de::630d3ec8-4b29-4700-bdc3-b0acaabcceab" providerId="AD" clId="Web-{3C0E86C6-8298-16C3-BA74-552D3AC19B42}" dt="2024-01-22T14:32:45.510" v="59"/>
        <pc:sldMkLst>
          <pc:docMk/>
          <pc:sldMk cId="2893767851" sldId="373"/>
        </pc:sldMkLst>
      </pc:sldChg>
      <pc:sldChg chg="modSp delAnim">
        <pc:chgData name="Tobias Schneider" userId="S::tobias.schneider@uni-wuerzburg.de::630d3ec8-4b29-4700-bdc3-b0acaabcceab" providerId="AD" clId="Web-{3C0E86C6-8298-16C3-BA74-552D3AC19B42}" dt="2024-01-22T15:09:12.883" v="194" actId="20577"/>
        <pc:sldMkLst>
          <pc:docMk/>
          <pc:sldMk cId="3406233372" sldId="374"/>
        </pc:sldMkLst>
      </pc:sldChg>
      <pc:sldChg chg="addAnim delAnim modAnim">
        <pc:chgData name="Tobias Schneider" userId="S::tobias.schneider@uni-wuerzburg.de::630d3ec8-4b29-4700-bdc3-b0acaabcceab" providerId="AD" clId="Web-{3C0E86C6-8298-16C3-BA74-552D3AC19B42}" dt="2024-01-22T15:00:58.616" v="135"/>
        <pc:sldMkLst>
          <pc:docMk/>
          <pc:sldMk cId="1073585293" sldId="376"/>
        </pc:sldMkLst>
      </pc:sldChg>
      <pc:sldChg chg="modSp addAnim delAnim modAnim">
        <pc:chgData name="Tobias Schneider" userId="S::tobias.schneider@uni-wuerzburg.de::630d3ec8-4b29-4700-bdc3-b0acaabcceab" providerId="AD" clId="Web-{3C0E86C6-8298-16C3-BA74-552D3AC19B42}" dt="2024-01-22T14:59:47.770" v="125"/>
        <pc:sldMkLst>
          <pc:docMk/>
          <pc:sldMk cId="3539772140" sldId="377"/>
        </pc:sldMkLst>
      </pc:sldChg>
      <pc:sldChg chg="modSp addAnim">
        <pc:chgData name="Tobias Schneider" userId="S::tobias.schneider@uni-wuerzburg.de::630d3ec8-4b29-4700-bdc3-b0acaabcceab" providerId="AD" clId="Web-{3C0E86C6-8298-16C3-BA74-552D3AC19B42}" dt="2024-01-22T15:17:08.665" v="222" actId="1076"/>
        <pc:sldMkLst>
          <pc:docMk/>
          <pc:sldMk cId="3201956876" sldId="380"/>
        </pc:sldMkLst>
      </pc:sldChg>
      <pc:sldChg chg="addAnim modAnim">
        <pc:chgData name="Tobias Schneider" userId="S::tobias.schneider@uni-wuerzburg.de::630d3ec8-4b29-4700-bdc3-b0acaabcceab" providerId="AD" clId="Web-{3C0E86C6-8298-16C3-BA74-552D3AC19B42}" dt="2024-01-22T14:31:14.491" v="44"/>
        <pc:sldMkLst>
          <pc:docMk/>
          <pc:sldMk cId="2690471326" sldId="381"/>
        </pc:sldMkLst>
      </pc:sldChg>
      <pc:sldChg chg="addSp delSp modSp addAnim delAnim">
        <pc:chgData name="Tobias Schneider" userId="S::tobias.schneider@uni-wuerzburg.de::630d3ec8-4b29-4700-bdc3-b0acaabcceab" providerId="AD" clId="Web-{3C0E86C6-8298-16C3-BA74-552D3AC19B42}" dt="2024-01-22T15:16:42.805" v="220" actId="14100"/>
        <pc:sldMkLst>
          <pc:docMk/>
          <pc:sldMk cId="3138590188" sldId="383"/>
        </pc:sldMkLst>
      </pc:sldChg>
      <pc:sldChg chg="addAnim modAnim">
        <pc:chgData name="Tobias Schneider" userId="S::tobias.schneider@uni-wuerzburg.de::630d3ec8-4b29-4700-bdc3-b0acaabcceab" providerId="AD" clId="Web-{3C0E86C6-8298-16C3-BA74-552D3AC19B42}" dt="2024-01-22T15:07:45.396" v="186"/>
        <pc:sldMkLst>
          <pc:docMk/>
          <pc:sldMk cId="1612904506" sldId="384"/>
        </pc:sldMkLst>
      </pc:sldChg>
    </pc:docChg>
  </pc:docChgLst>
  <pc:docChgLst>
    <pc:chgData name="Tobias Schneider" userId="630d3ec8-4b29-4700-bdc3-b0acaabcceab" providerId="ADAL" clId="{2606BB44-A109-4E72-9855-C648301AA2CB}"/>
    <pc:docChg chg="undo custSel modSld modMainMaster">
      <pc:chgData name="Tobias Schneider" userId="630d3ec8-4b29-4700-bdc3-b0acaabcceab" providerId="ADAL" clId="{2606BB44-A109-4E72-9855-C648301AA2CB}" dt="2025-03-20T14:18:02.434" v="92" actId="1076"/>
      <pc:docMkLst>
        <pc:docMk/>
      </pc:docMkLst>
      <pc:sldChg chg="delSp mod modShow">
        <pc:chgData name="Tobias Schneider" userId="630d3ec8-4b29-4700-bdc3-b0acaabcceab" providerId="ADAL" clId="{2606BB44-A109-4E72-9855-C648301AA2CB}" dt="2025-03-20T14:13:07.477" v="6" actId="729"/>
        <pc:sldMkLst>
          <pc:docMk/>
          <pc:sldMk cId="3924898234" sldId="372"/>
        </pc:sldMkLst>
      </pc:sldChg>
      <pc:sldChg chg="addSp delSp modSp mod">
        <pc:chgData name="Tobias Schneider" userId="630d3ec8-4b29-4700-bdc3-b0acaabcceab" providerId="ADAL" clId="{2606BB44-A109-4E72-9855-C648301AA2CB}" dt="2025-03-20T14:18:02.434" v="92" actId="1076"/>
        <pc:sldMkLst>
          <pc:docMk/>
          <pc:sldMk cId="2868579678" sldId="390"/>
        </pc:sldMkLst>
      </pc:sldChg>
      <pc:sldChg chg="addSp modSp mod modAnim modNotesTx">
        <pc:chgData name="Tobias Schneider" userId="630d3ec8-4b29-4700-bdc3-b0acaabcceab" providerId="ADAL" clId="{2606BB44-A109-4E72-9855-C648301AA2CB}" dt="2025-03-20T14:16:30.115" v="83" actId="20577"/>
        <pc:sldMkLst>
          <pc:docMk/>
          <pc:sldMk cId="4064806198" sldId="406"/>
        </pc:sldMkLst>
      </pc:sldChg>
      <pc:sldMasterChg chg="modSp mod modSldLayout">
        <pc:chgData name="Tobias Schneider" userId="630d3ec8-4b29-4700-bdc3-b0acaabcceab" providerId="ADAL" clId="{2606BB44-A109-4E72-9855-C648301AA2CB}" dt="2025-03-20T14:12:54.157" v="4" actId="20577"/>
        <pc:sldMasterMkLst>
          <pc:docMk/>
          <pc:sldMasterMk cId="0" sldId="2147483648"/>
        </pc:sldMasterMkLst>
        <pc:sldLayoutChg chg="modSp mod">
          <pc:chgData name="Tobias Schneider" userId="630d3ec8-4b29-4700-bdc3-b0acaabcceab" providerId="ADAL" clId="{2606BB44-A109-4E72-9855-C648301AA2CB}" dt="2025-03-20T14:12:36.603" v="0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Tobias Schneider" userId="S::tobias.schneider@uni-wuerzburg.de::630d3ec8-4b29-4700-bdc3-b0acaabcceab" providerId="AD" clId="Web-{D0748F58-4136-AA25-63AD-4638F0D1EA13}"/>
    <pc:docChg chg="modSld">
      <pc:chgData name="Tobias Schneider" userId="S::tobias.schneider@uni-wuerzburg.de::630d3ec8-4b29-4700-bdc3-b0acaabcceab" providerId="AD" clId="Web-{D0748F58-4136-AA25-63AD-4638F0D1EA13}" dt="2024-06-18T10:43:25.436" v="7" actId="20577"/>
      <pc:docMkLst>
        <pc:docMk/>
      </pc:docMkLst>
      <pc:sldChg chg="modSp">
        <pc:chgData name="Tobias Schneider" userId="S::tobias.schneider@uni-wuerzburg.de::630d3ec8-4b29-4700-bdc3-b0acaabcceab" providerId="AD" clId="Web-{D0748F58-4136-AA25-63AD-4638F0D1EA13}" dt="2024-06-18T10:43:25.436" v="7" actId="20577"/>
        <pc:sldMkLst>
          <pc:docMk/>
          <pc:sldMk cId="2857471927" sldId="400"/>
        </pc:sldMkLst>
      </pc:sldChg>
    </pc:docChg>
  </pc:docChgLst>
  <pc:docChgLst>
    <pc:chgData name="Tobias Schneider" userId="630d3ec8-4b29-4700-bdc3-b0acaabcceab" providerId="ADAL" clId="{855FF124-6660-4F0E-B544-DB2B8E102B7E}"/>
    <pc:docChg chg="custSel modMainMaster">
      <pc:chgData name="Tobias Schneider" userId="630d3ec8-4b29-4700-bdc3-b0acaabcceab" providerId="ADAL" clId="{855FF124-6660-4F0E-B544-DB2B8E102B7E}" dt="2025-05-15T09:39:31.435" v="2" actId="478"/>
      <pc:docMkLst>
        <pc:docMk/>
      </pc:docMkLst>
      <pc:sldMasterChg chg="delSp mod modSldLayout">
        <pc:chgData name="Tobias Schneider" userId="630d3ec8-4b29-4700-bdc3-b0acaabcceab" providerId="ADAL" clId="{855FF124-6660-4F0E-B544-DB2B8E102B7E}" dt="2025-05-15T09:39:31.435" v="2" actId="478"/>
        <pc:sldMasterMkLst>
          <pc:docMk/>
          <pc:sldMasterMk cId="0" sldId="2147483648"/>
        </pc:sldMasterMkLst>
        <pc:sldLayoutChg chg="delSp mod">
          <pc:chgData name="Tobias Schneider" userId="630d3ec8-4b29-4700-bdc3-b0acaabcceab" providerId="ADAL" clId="{855FF124-6660-4F0E-B544-DB2B8E102B7E}" dt="2025-05-15T09:39:25.856" v="1" actId="478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Tobias Schneider" userId="S::tobias.schneider@uni-wuerzburg.de::630d3ec8-4b29-4700-bdc3-b0acaabcceab" providerId="AD" clId="Web-{999D5B10-965D-9194-2B59-C5776A41CA93}"/>
    <pc:docChg chg="delSld modSld">
      <pc:chgData name="Tobias Schneider" userId="S::tobias.schneider@uni-wuerzburg.de::630d3ec8-4b29-4700-bdc3-b0acaabcceab" providerId="AD" clId="Web-{999D5B10-965D-9194-2B59-C5776A41CA93}" dt="2023-10-11T17:02:38.312" v="214"/>
      <pc:docMkLst>
        <pc:docMk/>
      </pc:docMkLst>
      <pc:sldChg chg="modSp">
        <pc:chgData name="Tobias Schneider" userId="S::tobias.schneider@uni-wuerzburg.de::630d3ec8-4b29-4700-bdc3-b0acaabcceab" providerId="AD" clId="Web-{999D5B10-965D-9194-2B59-C5776A41CA93}" dt="2023-10-11T17:02:33.343" v="213" actId="20577"/>
        <pc:sldMkLst>
          <pc:docMk/>
          <pc:sldMk cId="0" sldId="330"/>
        </pc:sldMkLst>
      </pc:sldChg>
      <pc:sldChg chg="delSp delAnim">
        <pc:chgData name="Tobias Schneider" userId="S::tobias.schneider@uni-wuerzburg.de::630d3ec8-4b29-4700-bdc3-b0acaabcceab" providerId="AD" clId="Web-{999D5B10-965D-9194-2B59-C5776A41CA93}" dt="2023-10-11T17:02:38.312" v="214"/>
        <pc:sldMkLst>
          <pc:docMk/>
          <pc:sldMk cId="0" sldId="337"/>
        </pc:sldMkLst>
      </pc:sldChg>
      <pc:sldChg chg="del">
        <pc:chgData name="Tobias Schneider" userId="S::tobias.schneider@uni-wuerzburg.de::630d3ec8-4b29-4700-bdc3-b0acaabcceab" providerId="AD" clId="Web-{999D5B10-965D-9194-2B59-C5776A41CA93}" dt="2023-10-11T16:23:57.531" v="163"/>
        <pc:sldMkLst>
          <pc:docMk/>
          <pc:sldMk cId="0" sldId="345"/>
        </pc:sldMkLst>
      </pc:sldChg>
      <pc:sldChg chg="delSp modSp">
        <pc:chgData name="Tobias Schneider" userId="S::tobias.schneider@uni-wuerzburg.de::630d3ec8-4b29-4700-bdc3-b0acaabcceab" providerId="AD" clId="Web-{999D5B10-965D-9194-2B59-C5776A41CA93}" dt="2023-10-11T16:02:00.743" v="160" actId="20577"/>
        <pc:sldMkLst>
          <pc:docMk/>
          <pc:sldMk cId="0" sldId="349"/>
        </pc:sldMkLst>
      </pc:sldChg>
      <pc:sldChg chg="del">
        <pc:chgData name="Tobias Schneider" userId="S::tobias.schneider@uni-wuerzburg.de::630d3ec8-4b29-4700-bdc3-b0acaabcceab" providerId="AD" clId="Web-{999D5B10-965D-9194-2B59-C5776A41CA93}" dt="2023-10-11T16:24:02.953" v="165"/>
        <pc:sldMkLst>
          <pc:docMk/>
          <pc:sldMk cId="0" sldId="351"/>
        </pc:sldMkLst>
      </pc:sldChg>
      <pc:sldChg chg="del">
        <pc:chgData name="Tobias Schneider" userId="S::tobias.schneider@uni-wuerzburg.de::630d3ec8-4b29-4700-bdc3-b0acaabcceab" providerId="AD" clId="Web-{999D5B10-965D-9194-2B59-C5776A41CA93}" dt="2023-10-11T16:23:52.999" v="162"/>
        <pc:sldMkLst>
          <pc:docMk/>
          <pc:sldMk cId="3431652428" sldId="367"/>
        </pc:sldMkLst>
      </pc:sldChg>
      <pc:sldChg chg="del">
        <pc:chgData name="Tobias Schneider" userId="S::tobias.schneider@uni-wuerzburg.de::630d3ec8-4b29-4700-bdc3-b0acaabcceab" providerId="AD" clId="Web-{999D5B10-965D-9194-2B59-C5776A41CA93}" dt="2023-10-11T16:24:00.672" v="164"/>
        <pc:sldMkLst>
          <pc:docMk/>
          <pc:sldMk cId="3582448099" sldId="368"/>
        </pc:sldMkLst>
      </pc:sldChg>
      <pc:sldChg chg="modSp">
        <pc:chgData name="Tobias Schneider" userId="S::tobias.schneider@uni-wuerzburg.de::630d3ec8-4b29-4700-bdc3-b0acaabcceab" providerId="AD" clId="Web-{999D5B10-965D-9194-2B59-C5776A41CA93}" dt="2023-10-11T16:23:48.312" v="161" actId="1076"/>
        <pc:sldMkLst>
          <pc:docMk/>
          <pc:sldMk cId="458668923" sldId="369"/>
        </pc:sldMkLst>
      </pc:sldChg>
    </pc:docChg>
  </pc:docChgLst>
  <pc:docChgLst>
    <pc:chgData name="Tobias Schneider" userId="S::tobias.schneider@uni-wuerzburg.de::630d3ec8-4b29-4700-bdc3-b0acaabcceab" providerId="AD" clId="Web-{AC06BBA7-07CD-C907-BA96-BF0E2935179F}"/>
    <pc:docChg chg="addSld modSld sldOrd">
      <pc:chgData name="Tobias Schneider" userId="S::tobias.schneider@uni-wuerzburg.de::630d3ec8-4b29-4700-bdc3-b0acaabcceab" providerId="AD" clId="Web-{AC06BBA7-07CD-C907-BA96-BF0E2935179F}" dt="2023-07-10T15:03:30.267" v="860" actId="1076"/>
      <pc:docMkLst>
        <pc:docMk/>
      </pc:docMkLst>
      <pc:sldChg chg="modSp">
        <pc:chgData name="Tobias Schneider" userId="S::tobias.schneider@uni-wuerzburg.de::630d3ec8-4b29-4700-bdc3-b0acaabcceab" providerId="AD" clId="Web-{AC06BBA7-07CD-C907-BA96-BF0E2935179F}" dt="2023-07-10T13:22:46.308" v="10" actId="20577"/>
        <pc:sldMkLst>
          <pc:docMk/>
          <pc:sldMk cId="0" sldId="337"/>
        </pc:sldMkLst>
      </pc:sldChg>
      <pc:sldChg chg="modSp">
        <pc:chgData name="Tobias Schneider" userId="S::tobias.schneider@uni-wuerzburg.de::630d3ec8-4b29-4700-bdc3-b0acaabcceab" providerId="AD" clId="Web-{AC06BBA7-07CD-C907-BA96-BF0E2935179F}" dt="2023-07-10T13:23:15.949" v="14" actId="20577"/>
        <pc:sldMkLst>
          <pc:docMk/>
          <pc:sldMk cId="0" sldId="338"/>
        </pc:sldMkLst>
      </pc:sldChg>
      <pc:sldChg chg="modSp">
        <pc:chgData name="Tobias Schneider" userId="S::tobias.schneider@uni-wuerzburg.de::630d3ec8-4b29-4700-bdc3-b0acaabcceab" providerId="AD" clId="Web-{AC06BBA7-07CD-C907-BA96-BF0E2935179F}" dt="2023-07-10T13:25:41.516" v="22" actId="20577"/>
        <pc:sldMkLst>
          <pc:docMk/>
          <pc:sldMk cId="0" sldId="339"/>
        </pc:sldMkLst>
      </pc:sldChg>
      <pc:sldChg chg="modSp">
        <pc:chgData name="Tobias Schneider" userId="S::tobias.schneider@uni-wuerzburg.de::630d3ec8-4b29-4700-bdc3-b0acaabcceab" providerId="AD" clId="Web-{AC06BBA7-07CD-C907-BA96-BF0E2935179F}" dt="2023-07-10T13:23:35.700" v="18" actId="20577"/>
        <pc:sldMkLst>
          <pc:docMk/>
          <pc:sldMk cId="0" sldId="351"/>
        </pc:sldMkLst>
      </pc:sldChg>
      <pc:sldChg chg="addSp delSp modSp add ord replId addAnim delAnim modAnim">
        <pc:chgData name="Tobias Schneider" userId="S::tobias.schneider@uni-wuerzburg.de::630d3ec8-4b29-4700-bdc3-b0acaabcceab" providerId="AD" clId="Web-{AC06BBA7-07CD-C907-BA96-BF0E2935179F}" dt="2023-07-10T14:40:36.035" v="655"/>
        <pc:sldMkLst>
          <pc:docMk/>
          <pc:sldMk cId="1513056709" sldId="364"/>
        </pc:sldMkLst>
      </pc:sldChg>
      <pc:sldChg chg="addSp delSp modSp add replId addAnim">
        <pc:chgData name="Tobias Schneider" userId="S::tobias.schneider@uni-wuerzburg.de::630d3ec8-4b29-4700-bdc3-b0acaabcceab" providerId="AD" clId="Web-{AC06BBA7-07CD-C907-BA96-BF0E2935179F}" dt="2023-07-10T15:03:30.267" v="860" actId="1076"/>
        <pc:sldMkLst>
          <pc:docMk/>
          <pc:sldMk cId="500647174" sldId="365"/>
        </pc:sldMkLst>
      </pc:sldChg>
    </pc:docChg>
  </pc:docChgLst>
  <pc:docChgLst>
    <pc:chgData name="Tobias Schneider" userId="630d3ec8-4b29-4700-bdc3-b0acaabcceab" providerId="ADAL" clId="{27A4365D-1924-4810-AED7-E8AC533EE5A0}"/>
    <pc:docChg chg="custSel delSld modSld modMainMaster">
      <pc:chgData name="Tobias Schneider" userId="630d3ec8-4b29-4700-bdc3-b0acaabcceab" providerId="ADAL" clId="{27A4365D-1924-4810-AED7-E8AC533EE5A0}" dt="2025-05-13T12:23:39.922" v="10" actId="47"/>
      <pc:docMkLst>
        <pc:docMk/>
      </pc:docMkLst>
      <pc:sldChg chg="delSp mod">
        <pc:chgData name="Tobias Schneider" userId="630d3ec8-4b29-4700-bdc3-b0acaabcceab" providerId="ADAL" clId="{27A4365D-1924-4810-AED7-E8AC533EE5A0}" dt="2025-05-13T12:21:18.220" v="8" actId="478"/>
        <pc:sldMkLst>
          <pc:docMk/>
          <pc:sldMk cId="0" sldId="330"/>
        </pc:sldMkLst>
      </pc:sldChg>
      <pc:sldChg chg="del">
        <pc:chgData name="Tobias Schneider" userId="630d3ec8-4b29-4700-bdc3-b0acaabcceab" providerId="ADAL" clId="{27A4365D-1924-4810-AED7-E8AC533EE5A0}" dt="2025-05-13T12:23:37.283" v="9" actId="47"/>
        <pc:sldMkLst>
          <pc:docMk/>
          <pc:sldMk cId="3924898234" sldId="372"/>
        </pc:sldMkLst>
      </pc:sldChg>
      <pc:sldChg chg="del">
        <pc:chgData name="Tobias Schneider" userId="630d3ec8-4b29-4700-bdc3-b0acaabcceab" providerId="ADAL" clId="{27A4365D-1924-4810-AED7-E8AC533EE5A0}" dt="2025-05-13T12:23:39.922" v="10" actId="47"/>
        <pc:sldMkLst>
          <pc:docMk/>
          <pc:sldMk cId="2868579678" sldId="390"/>
        </pc:sldMkLst>
      </pc:sldChg>
      <pc:sldMasterChg chg="delSp modSp mod modSldLayout">
        <pc:chgData name="Tobias Schneider" userId="630d3ec8-4b29-4700-bdc3-b0acaabcceab" providerId="ADAL" clId="{27A4365D-1924-4810-AED7-E8AC533EE5A0}" dt="2025-05-13T12:21:12.918" v="7" actId="20577"/>
        <pc:sldMasterMkLst>
          <pc:docMk/>
          <pc:sldMasterMk cId="0" sldId="2147483648"/>
        </pc:sldMasterMkLst>
        <pc:spChg chg="mod">
          <ac:chgData name="Tobias Schneider" userId="630d3ec8-4b29-4700-bdc3-b0acaabcceab" providerId="ADAL" clId="{27A4365D-1924-4810-AED7-E8AC533EE5A0}" dt="2025-05-13T12:21:12.918" v="7" actId="20577"/>
          <ac:spMkLst>
            <pc:docMk/>
            <pc:sldMasterMk cId="0" sldId="2147483648"/>
            <ac:spMk id="10" creationId="{00000000-0000-0000-0000-000000000000}"/>
          </ac:spMkLst>
        </pc:spChg>
        <pc:sldLayoutChg chg="delSp modSp mod">
          <pc:chgData name="Tobias Schneider" userId="630d3ec8-4b29-4700-bdc3-b0acaabcceab" providerId="ADAL" clId="{27A4365D-1924-4810-AED7-E8AC533EE5A0}" dt="2025-05-13T12:20:51.230" v="3" actId="478"/>
          <pc:sldLayoutMkLst>
            <pc:docMk/>
            <pc:sldMasterMk cId="0" sldId="2147483648"/>
            <pc:sldLayoutMk cId="0" sldId="2147483649"/>
          </pc:sldLayoutMkLst>
          <pc:spChg chg="mod">
            <ac:chgData name="Tobias Schneider" userId="630d3ec8-4b29-4700-bdc3-b0acaabcceab" providerId="ADAL" clId="{27A4365D-1924-4810-AED7-E8AC533EE5A0}" dt="2025-05-13T12:20:43.379" v="1" actId="20577"/>
            <ac:spMkLst>
              <pc:docMk/>
              <pc:sldMasterMk cId="0" sldId="2147483648"/>
              <pc:sldLayoutMk cId="0" sldId="2147483649"/>
              <ac:spMk id="6" creationId="{BBBAC4D1-8122-84AA-5771-FCA8D51847B6}"/>
            </ac:spMkLst>
          </pc:spChg>
        </pc:sldLayoutChg>
      </pc:sldMasterChg>
    </pc:docChg>
  </pc:docChgLst>
  <pc:docChgLst>
    <pc:chgData name="Tobias Schneider" userId="S::tobias.schneider@uni-wuerzburg.de::630d3ec8-4b29-4700-bdc3-b0acaabcceab" providerId="AD" clId="Web-{AD77ED51-961D-8DB5-5D1B-5917C9F98397}"/>
    <pc:docChg chg="modSld">
      <pc:chgData name="Tobias Schneider" userId="S::tobias.schneider@uni-wuerzburg.de::630d3ec8-4b29-4700-bdc3-b0acaabcceab" providerId="AD" clId="Web-{AD77ED51-961D-8DB5-5D1B-5917C9F98397}" dt="2023-10-11T08:23:01.570" v="31" actId="1076"/>
      <pc:docMkLst>
        <pc:docMk/>
      </pc:docMkLst>
      <pc:sldChg chg="addSp delSp modSp">
        <pc:chgData name="Tobias Schneider" userId="S::tobias.schneider@uni-wuerzburg.de::630d3ec8-4b29-4700-bdc3-b0acaabcceab" providerId="AD" clId="Web-{AD77ED51-961D-8DB5-5D1B-5917C9F98397}" dt="2023-10-11T08:23:01.570" v="31" actId="1076"/>
        <pc:sldMkLst>
          <pc:docMk/>
          <pc:sldMk cId="458668923" sldId="369"/>
        </pc:sldMkLst>
      </pc:sldChg>
    </pc:docChg>
  </pc:docChgLst>
  <pc:docChgLst>
    <pc:chgData name="Tobias Schneider" userId="S::tobias.schneider@uni-wuerzburg.de::630d3ec8-4b29-4700-bdc3-b0acaabcceab" providerId="AD" clId="Web-{1C127B30-B3B5-BF13-8B67-5EBA3AE25395}"/>
    <pc:docChg chg="modSld sldOrd">
      <pc:chgData name="Tobias Schneider" userId="S::tobias.schneider@uni-wuerzburg.de::630d3ec8-4b29-4700-bdc3-b0acaabcceab" providerId="AD" clId="Web-{1C127B30-B3B5-BF13-8B67-5EBA3AE25395}" dt="2023-10-10T17:46:29.115" v="184" actId="20577"/>
      <pc:docMkLst>
        <pc:docMk/>
      </pc:docMkLst>
      <pc:sldChg chg="modSp">
        <pc:chgData name="Tobias Schneider" userId="S::tobias.schneider@uni-wuerzburg.de::630d3ec8-4b29-4700-bdc3-b0acaabcceab" providerId="AD" clId="Web-{1C127B30-B3B5-BF13-8B67-5EBA3AE25395}" dt="2023-10-10T17:46:29.115" v="184" actId="20577"/>
        <pc:sldMkLst>
          <pc:docMk/>
          <pc:sldMk cId="0" sldId="337"/>
        </pc:sldMkLst>
      </pc:sldChg>
      <pc:sldChg chg="addSp delSp modSp">
        <pc:chgData name="Tobias Schneider" userId="S::tobias.schneider@uni-wuerzburg.de::630d3ec8-4b29-4700-bdc3-b0acaabcceab" providerId="AD" clId="Web-{1C127B30-B3B5-BF13-8B67-5EBA3AE25395}" dt="2023-10-10T17:35:59.188" v="53" actId="1076"/>
        <pc:sldMkLst>
          <pc:docMk/>
          <pc:sldMk cId="0" sldId="338"/>
        </pc:sldMkLst>
      </pc:sldChg>
      <pc:sldChg chg="ord">
        <pc:chgData name="Tobias Schneider" userId="S::tobias.schneider@uni-wuerzburg.de::630d3ec8-4b29-4700-bdc3-b0acaabcceab" providerId="AD" clId="Web-{1C127B30-B3B5-BF13-8B67-5EBA3AE25395}" dt="2023-10-10T17:32:16.930" v="0"/>
        <pc:sldMkLst>
          <pc:docMk/>
          <pc:sldMk cId="458668923" sldId="369"/>
        </pc:sldMkLst>
      </pc:sldChg>
    </pc:docChg>
  </pc:docChgLst>
  <pc:docChgLst>
    <pc:chgData name="Tobias Schneider" userId="630d3ec8-4b29-4700-bdc3-b0acaabcceab" providerId="ADAL" clId="{0F09BC5F-4CBC-4E14-8BA6-86DAF8534D29}"/>
    <pc:docChg chg="custSel modSld modMainMaster">
      <pc:chgData name="Tobias Schneider" userId="630d3ec8-4b29-4700-bdc3-b0acaabcceab" providerId="ADAL" clId="{0F09BC5F-4CBC-4E14-8BA6-86DAF8534D29}" dt="2025-07-08T10:43:49.582" v="13" actId="790"/>
      <pc:docMkLst>
        <pc:docMk/>
      </pc:docMkLst>
      <pc:sldChg chg="addSp delSp modSp mod">
        <pc:chgData name="Tobias Schneider" userId="630d3ec8-4b29-4700-bdc3-b0acaabcceab" providerId="ADAL" clId="{0F09BC5F-4CBC-4E14-8BA6-86DAF8534D29}" dt="2025-07-08T10:43:49.582" v="13" actId="790"/>
        <pc:sldMkLst>
          <pc:docMk/>
          <pc:sldMk cId="0" sldId="330"/>
        </pc:sldMkLst>
        <pc:spChg chg="add del mod">
          <ac:chgData name="Tobias Schneider" userId="630d3ec8-4b29-4700-bdc3-b0acaabcceab" providerId="ADAL" clId="{0F09BC5F-4CBC-4E14-8BA6-86DAF8534D29}" dt="2025-07-08T09:26:15.587" v="1" actId="478"/>
          <ac:spMkLst>
            <pc:docMk/>
            <pc:sldMk cId="0" sldId="330"/>
            <ac:spMk id="2" creationId="{334E94F4-DC37-ED30-9F53-FC8C956BDF32}"/>
          </ac:spMkLst>
        </pc:spChg>
        <pc:spChg chg="add 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0" sldId="330"/>
            <ac:spMk id="3" creationId="{9F9578A3-BDC6-7E29-9C79-3C11B6113A53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0" sldId="330"/>
            <ac:spMk id="4" creationId="{00000000-0000-0000-0000-000000000000}"/>
          </ac:spMkLst>
        </pc:spChg>
      </pc:sldChg>
      <pc:sldChg chg="modSp mod">
        <pc:chgData name="Tobias Schneider" userId="630d3ec8-4b29-4700-bdc3-b0acaabcceab" providerId="ADAL" clId="{0F09BC5F-4CBC-4E14-8BA6-86DAF8534D29}" dt="2025-07-08T10:43:49.582" v="13" actId="790"/>
        <pc:sldMkLst>
          <pc:docMk/>
          <pc:sldMk cId="3201956876" sldId="380"/>
        </pc:sldMkLst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3201956876" sldId="380"/>
            <ac:spMk id="7" creationId="{00000000-0000-0000-0000-000000000000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3201956876" sldId="380"/>
            <ac:spMk id="9" creationId="{2FBDD2CA-4800-DF8E-504E-A5D8A5D6F272}"/>
          </ac:spMkLst>
        </pc:spChg>
      </pc:sldChg>
      <pc:sldChg chg="modSp mod">
        <pc:chgData name="Tobias Schneider" userId="630d3ec8-4b29-4700-bdc3-b0acaabcceab" providerId="ADAL" clId="{0F09BC5F-4CBC-4E14-8BA6-86DAF8534D29}" dt="2025-07-08T10:43:49.582" v="13" actId="790"/>
        <pc:sldMkLst>
          <pc:docMk/>
          <pc:sldMk cId="2690471326" sldId="381"/>
        </pc:sldMkLst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2690471326" sldId="381"/>
            <ac:spMk id="2" creationId="{406707DF-06A3-54F7-2B87-E8E72BEC1408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2690471326" sldId="381"/>
            <ac:spMk id="4" creationId="{B2A2C23B-03C8-465A-32F6-75FBCE9CE3BC}"/>
          </ac:spMkLst>
        </pc:spChg>
      </pc:sldChg>
      <pc:sldChg chg="modSp mod">
        <pc:chgData name="Tobias Schneider" userId="630d3ec8-4b29-4700-bdc3-b0acaabcceab" providerId="ADAL" clId="{0F09BC5F-4CBC-4E14-8BA6-86DAF8534D29}" dt="2025-07-08T10:43:49.582" v="13" actId="790"/>
        <pc:sldMkLst>
          <pc:docMk/>
          <pc:sldMk cId="2014560818" sldId="382"/>
        </pc:sldMkLst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2014560818" sldId="382"/>
            <ac:spMk id="4" creationId="{20A194E9-1D2F-288E-0FF6-C793D62865B1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2014560818" sldId="382"/>
            <ac:spMk id="7" creationId="{00000000-0000-0000-0000-000000000000}"/>
          </ac:spMkLst>
        </pc:spChg>
      </pc:sldChg>
      <pc:sldChg chg="modSp mod">
        <pc:chgData name="Tobias Schneider" userId="630d3ec8-4b29-4700-bdc3-b0acaabcceab" providerId="ADAL" clId="{0F09BC5F-4CBC-4E14-8BA6-86DAF8534D29}" dt="2025-07-08T10:43:49.582" v="13" actId="790"/>
        <pc:sldMkLst>
          <pc:docMk/>
          <pc:sldMk cId="406717353" sldId="389"/>
        </pc:sldMkLst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406717353" sldId="389"/>
            <ac:spMk id="2" creationId="{AF203845-0B04-34D5-A420-4C12B86021AE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406717353" sldId="389"/>
            <ac:spMk id="3" creationId="{A81D837C-BF9A-A931-2A6F-8EBAE42E3261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406717353" sldId="389"/>
            <ac:spMk id="4" creationId="{60D3548E-194A-D5B2-3AD8-410697F86425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406717353" sldId="389"/>
            <ac:spMk id="9" creationId="{95C75133-8B02-7A46-6F62-5EE25A81772B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406717353" sldId="389"/>
            <ac:spMk id="10" creationId="{833115B2-175C-5379-1A45-3471371A879C}"/>
          </ac:spMkLst>
        </pc:spChg>
      </pc:sldChg>
      <pc:sldChg chg="modSp mod">
        <pc:chgData name="Tobias Schneider" userId="630d3ec8-4b29-4700-bdc3-b0acaabcceab" providerId="ADAL" clId="{0F09BC5F-4CBC-4E14-8BA6-86DAF8534D29}" dt="2025-07-08T10:43:49.582" v="13" actId="790"/>
        <pc:sldMkLst>
          <pc:docMk/>
          <pc:sldMk cId="906452653" sldId="391"/>
        </pc:sldMkLst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906452653" sldId="391"/>
            <ac:spMk id="2" creationId="{4A2200EE-77E7-7295-8209-F16435793037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906452653" sldId="391"/>
            <ac:spMk id="4" creationId="{20A194E9-1D2F-288E-0FF6-C793D62865B1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906452653" sldId="391"/>
            <ac:spMk id="7" creationId="{00000000-0000-0000-0000-000000000000}"/>
          </ac:spMkLst>
        </pc:spChg>
      </pc:sldChg>
      <pc:sldChg chg="modSp mod">
        <pc:chgData name="Tobias Schneider" userId="630d3ec8-4b29-4700-bdc3-b0acaabcceab" providerId="ADAL" clId="{0F09BC5F-4CBC-4E14-8BA6-86DAF8534D29}" dt="2025-07-08T10:43:49.582" v="13" actId="790"/>
        <pc:sldMkLst>
          <pc:docMk/>
          <pc:sldMk cId="3883622608" sldId="392"/>
        </pc:sldMkLst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3883622608" sldId="392"/>
            <ac:spMk id="2" creationId="{406707DF-06A3-54F7-2B87-E8E72BEC1408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3883622608" sldId="392"/>
            <ac:spMk id="4" creationId="{B2A2C23B-03C8-465A-32F6-75FBCE9CE3BC}"/>
          </ac:spMkLst>
        </pc:spChg>
      </pc:sldChg>
      <pc:sldChg chg="modSp mod">
        <pc:chgData name="Tobias Schneider" userId="630d3ec8-4b29-4700-bdc3-b0acaabcceab" providerId="ADAL" clId="{0F09BC5F-4CBC-4E14-8BA6-86DAF8534D29}" dt="2025-07-08T10:43:49.582" v="13" actId="790"/>
        <pc:sldMkLst>
          <pc:docMk/>
          <pc:sldMk cId="141060106" sldId="393"/>
        </pc:sldMkLst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141060106" sldId="393"/>
            <ac:spMk id="5" creationId="{CE0F062E-CD6C-0880-6E5E-48E0515C658B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141060106" sldId="393"/>
            <ac:spMk id="19" creationId="{185BA45A-E216-73EA-D0DA-997808F6223F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141060106" sldId="393"/>
            <ac:spMk id="21" creationId="{8DE5353E-92C7-F01B-9136-E6A817848130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141060106" sldId="393"/>
            <ac:spMk id="34" creationId="{D2185E0F-B730-2DF8-FCF2-94F538FBAE72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141060106" sldId="393"/>
            <ac:spMk id="35" creationId="{6A7E6228-C4B0-33AE-6EF9-7CE19A35895C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141060106" sldId="393"/>
            <ac:spMk id="38" creationId="{A609465F-EAA6-6CF6-082C-C2AE953DB345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141060106" sldId="393"/>
            <ac:spMk id="39" creationId="{40ECDDC1-2FA9-6D70-CB59-42137CB8D371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141060106" sldId="393"/>
            <ac:spMk id="40" creationId="{B7DB5872-8A4A-F11D-8733-8C4297445DE6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141060106" sldId="393"/>
            <ac:spMk id="41" creationId="{7B4D5BE6-5722-B67D-5540-7AAFCFDF018E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141060106" sldId="393"/>
            <ac:spMk id="42" creationId="{2CA9480A-7127-BFA0-1BC4-242FC24E535E}"/>
          </ac:spMkLst>
        </pc:spChg>
      </pc:sldChg>
      <pc:sldChg chg="modSp mod">
        <pc:chgData name="Tobias Schneider" userId="630d3ec8-4b29-4700-bdc3-b0acaabcceab" providerId="ADAL" clId="{0F09BC5F-4CBC-4E14-8BA6-86DAF8534D29}" dt="2025-07-08T10:43:49.582" v="13" actId="790"/>
        <pc:sldMkLst>
          <pc:docMk/>
          <pc:sldMk cId="1645518024" sldId="394"/>
        </pc:sldMkLst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1645518024" sldId="394"/>
            <ac:spMk id="18" creationId="{517744E7-4F90-BD58-13C0-79B9B9B3A434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1645518024" sldId="394"/>
            <ac:spMk id="20" creationId="{DBA5454C-70BC-542A-D985-A036A8EA1007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1645518024" sldId="394"/>
            <ac:spMk id="21" creationId="{8DE5353E-92C7-F01B-9136-E6A817848130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1645518024" sldId="394"/>
            <ac:spMk id="23" creationId="{7F9D188B-0EE2-78AC-E3F1-D72974B3E72A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1645518024" sldId="394"/>
            <ac:spMk id="27" creationId="{F7D22674-85FD-45DD-81D3-1874EDEFAD4E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1645518024" sldId="394"/>
            <ac:spMk id="32" creationId="{F72F2C24-2BAB-700F-DE0F-C16B9DB35C7D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1645518024" sldId="394"/>
            <ac:spMk id="33" creationId="{90A289DB-5EAF-E3BD-63F4-4FC137E833F7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1645518024" sldId="394"/>
            <ac:spMk id="36" creationId="{085B6827-E4FE-4DBC-AE6D-82005B0E7A16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1645518024" sldId="394"/>
            <ac:spMk id="38" creationId="{A609465F-EAA6-6CF6-082C-C2AE953DB345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1645518024" sldId="394"/>
            <ac:spMk id="41" creationId="{7B4D5BE6-5722-B67D-5540-7AAFCFDF018E}"/>
          </ac:spMkLst>
        </pc:spChg>
      </pc:sldChg>
      <pc:sldChg chg="modSp mod">
        <pc:chgData name="Tobias Schneider" userId="630d3ec8-4b29-4700-bdc3-b0acaabcceab" providerId="ADAL" clId="{0F09BC5F-4CBC-4E14-8BA6-86DAF8534D29}" dt="2025-07-08T10:43:49.582" v="13" actId="790"/>
        <pc:sldMkLst>
          <pc:docMk/>
          <pc:sldMk cId="816900149" sldId="395"/>
        </pc:sldMkLst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816900149" sldId="395"/>
            <ac:spMk id="2" creationId="{2132C2DD-BD65-BDF3-1E2E-81A311919CD3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816900149" sldId="395"/>
            <ac:spMk id="3" creationId="{8ED64475-19DF-334A-0420-155A1FC3696F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816900149" sldId="395"/>
            <ac:spMk id="4" creationId="{023C4C07-802D-DC82-1EFF-947D1F9AE19F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816900149" sldId="395"/>
            <ac:spMk id="5" creationId="{F17C7532-66FF-E05A-B8D4-DFA973839150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816900149" sldId="395"/>
            <ac:spMk id="6" creationId="{7EBE069D-BFFE-3DFA-7E7B-153F087CDB03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816900149" sldId="395"/>
            <ac:spMk id="7" creationId="{8D7D37ED-0E0B-226A-C2B4-845E578D9CAB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816900149" sldId="395"/>
            <ac:spMk id="8" creationId="{43D0FFF2-D1B3-C231-1F5F-E2847DA96D6B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816900149" sldId="395"/>
            <ac:spMk id="9" creationId="{819F0D75-3B8D-511D-4DB0-185F6243DCC6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816900149" sldId="395"/>
            <ac:spMk id="10" creationId="{9CD94BFC-2160-6E7D-FAC6-49DF223F4021}"/>
          </ac:spMkLst>
        </pc:spChg>
      </pc:sldChg>
      <pc:sldChg chg="modSp mod">
        <pc:chgData name="Tobias Schneider" userId="630d3ec8-4b29-4700-bdc3-b0acaabcceab" providerId="ADAL" clId="{0F09BC5F-4CBC-4E14-8BA6-86DAF8534D29}" dt="2025-07-08T10:43:49.582" v="13" actId="790"/>
        <pc:sldMkLst>
          <pc:docMk/>
          <pc:sldMk cId="2565958259" sldId="396"/>
        </pc:sldMkLst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2565958259" sldId="396"/>
            <ac:spMk id="7" creationId="{00000000-0000-0000-0000-000000000000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2565958259" sldId="396"/>
            <ac:spMk id="9" creationId="{2FBDD2CA-4800-DF8E-504E-A5D8A5D6F272}"/>
          </ac:spMkLst>
        </pc:spChg>
      </pc:sldChg>
      <pc:sldChg chg="modSp mod">
        <pc:chgData name="Tobias Schneider" userId="630d3ec8-4b29-4700-bdc3-b0acaabcceab" providerId="ADAL" clId="{0F09BC5F-4CBC-4E14-8BA6-86DAF8534D29}" dt="2025-07-08T10:43:49.582" v="13" actId="790"/>
        <pc:sldMkLst>
          <pc:docMk/>
          <pc:sldMk cId="4022434739" sldId="397"/>
        </pc:sldMkLst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4022434739" sldId="397"/>
            <ac:spMk id="2" creationId="{338E5E7E-A82D-410A-AB92-86FCF0CAFE5C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4022434739" sldId="397"/>
            <ac:spMk id="4" creationId="{9BC6D626-3A5C-6C85-FD9C-2394306E9B96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4022434739" sldId="397"/>
            <ac:spMk id="6" creationId="{00544511-5C90-0B75-5730-DBF5F1776D86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4022434739" sldId="397"/>
            <ac:spMk id="7" creationId="{A9175F73-35D4-33C7-CF1B-EC5A12D0320D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4022434739" sldId="397"/>
            <ac:spMk id="8" creationId="{A0866555-46CE-20DF-8CCD-1D981EEEE16C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4022434739" sldId="397"/>
            <ac:spMk id="9" creationId="{E657688E-6A17-7123-C222-59278F7E7DBD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4022434739" sldId="397"/>
            <ac:spMk id="10" creationId="{B85169E6-9EE5-6C96-1B0C-176910B1C833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4022434739" sldId="397"/>
            <ac:spMk id="11" creationId="{F7C34900-644B-917B-42B8-4519A45D2867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4022434739" sldId="397"/>
            <ac:spMk id="13" creationId="{C4B8FCF0-8EF0-57DC-3BA7-90937056768A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4022434739" sldId="397"/>
            <ac:spMk id="14" creationId="{18645126-545B-E2BA-4FDA-03E1FC14C40E}"/>
          </ac:spMkLst>
        </pc:spChg>
      </pc:sldChg>
      <pc:sldChg chg="modSp mod">
        <pc:chgData name="Tobias Schneider" userId="630d3ec8-4b29-4700-bdc3-b0acaabcceab" providerId="ADAL" clId="{0F09BC5F-4CBC-4E14-8BA6-86DAF8534D29}" dt="2025-07-08T10:43:49.582" v="13" actId="790"/>
        <pc:sldMkLst>
          <pc:docMk/>
          <pc:sldMk cId="2517757818" sldId="399"/>
        </pc:sldMkLst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2517757818" sldId="399"/>
            <ac:spMk id="2" creationId="{263A6C2C-5031-830D-3C54-A94A78A73757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2517757818" sldId="399"/>
            <ac:spMk id="3" creationId="{DF4CAFF4-A0A4-2486-CDDA-8361EB803C4F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2517757818" sldId="399"/>
            <ac:spMk id="4" creationId="{9BC6D626-3A5C-6C85-FD9C-2394306E9B96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2517757818" sldId="399"/>
            <ac:spMk id="5" creationId="{0B7D03A3-04A3-FF2F-E58F-2EDC49561918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2517757818" sldId="399"/>
            <ac:spMk id="6" creationId="{00544511-5C90-0B75-5730-DBF5F1776D86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2517757818" sldId="399"/>
            <ac:spMk id="7" creationId="{A9175F73-35D4-33C7-CF1B-EC5A12D0320D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2517757818" sldId="399"/>
            <ac:spMk id="10" creationId="{B85169E6-9EE5-6C96-1B0C-176910B1C833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2517757818" sldId="399"/>
            <ac:spMk id="11" creationId="{F7C34900-644B-917B-42B8-4519A45D2867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2517757818" sldId="399"/>
            <ac:spMk id="13" creationId="{C4B8FCF0-8EF0-57DC-3BA7-90937056768A}"/>
          </ac:spMkLst>
        </pc:spChg>
      </pc:sldChg>
      <pc:sldChg chg="modSp mod">
        <pc:chgData name="Tobias Schneider" userId="630d3ec8-4b29-4700-bdc3-b0acaabcceab" providerId="ADAL" clId="{0F09BC5F-4CBC-4E14-8BA6-86DAF8534D29}" dt="2025-07-08T10:43:49.582" v="13" actId="790"/>
        <pc:sldMkLst>
          <pc:docMk/>
          <pc:sldMk cId="2857471927" sldId="400"/>
        </pc:sldMkLst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2857471927" sldId="400"/>
            <ac:spMk id="2" creationId="{B85241E5-3B10-20A7-998D-5553850B0206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2857471927" sldId="400"/>
            <ac:spMk id="12" creationId="{8CA5B1C3-8A58-E359-3140-BE4CF08F427C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2857471927" sldId="400"/>
            <ac:spMk id="19" creationId="{25C8DCC6-4C95-28B7-15AE-4E53B988A58D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2857471927" sldId="400"/>
            <ac:spMk id="23" creationId="{F267B262-26A3-C2AF-62A0-690F3353FA9B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2857471927" sldId="400"/>
            <ac:spMk id="25" creationId="{DF2E1BF3-588A-4D27-5C5C-3B710BEA609D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2857471927" sldId="400"/>
            <ac:spMk id="27" creationId="{9E02A603-D09A-5814-2B2B-CCA2EEF1C0CB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2857471927" sldId="400"/>
            <ac:spMk id="28" creationId="{9CC010CF-C8BF-3A70-D1FE-7539D01DF976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2857471927" sldId="400"/>
            <ac:spMk id="29" creationId="{B73C6F95-9D68-8C89-E8AE-A66C5D227E2D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2857471927" sldId="400"/>
            <ac:spMk id="32" creationId="{BE810E9C-A058-A9A3-0E39-72352EFDAD0E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2857471927" sldId="400"/>
            <ac:spMk id="33" creationId="{4381E18C-C861-CEFA-986D-1B0CDC13770B}"/>
          </ac:spMkLst>
        </pc:spChg>
      </pc:sldChg>
      <pc:sldChg chg="modSp mod">
        <pc:chgData name="Tobias Schneider" userId="630d3ec8-4b29-4700-bdc3-b0acaabcceab" providerId="ADAL" clId="{0F09BC5F-4CBC-4E14-8BA6-86DAF8534D29}" dt="2025-07-08T10:43:49.582" v="13" actId="790"/>
        <pc:sldMkLst>
          <pc:docMk/>
          <pc:sldMk cId="635580557" sldId="401"/>
        </pc:sldMkLst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635580557" sldId="401"/>
            <ac:spMk id="7" creationId="{C2156250-30A7-C3E3-E980-F6C76CF362F6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635580557" sldId="401"/>
            <ac:spMk id="8" creationId="{517844FF-3475-5ADA-E6A9-C8485E9F1224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635580557" sldId="401"/>
            <ac:spMk id="12" creationId="{EF4BE10F-4F72-2385-017D-F06575F429A3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635580557" sldId="401"/>
            <ac:spMk id="14" creationId="{15A1E238-1697-AF5C-7DFA-5198F939EE66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635580557" sldId="401"/>
            <ac:spMk id="18" creationId="{C2FF2D4A-9925-A8D8-3450-9E7E9E55E2E5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635580557" sldId="401"/>
            <ac:spMk id="22" creationId="{8BA34029-F09E-4740-A969-232CD56308BD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635580557" sldId="401"/>
            <ac:spMk id="24" creationId="{48411ABF-187E-7EEB-FDB7-2C29B7F20624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635580557" sldId="401"/>
            <ac:spMk id="25" creationId="{242D0905-B8CD-9D19-317C-06C60FC50ADE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635580557" sldId="401"/>
            <ac:spMk id="32" creationId="{686C3530-55E3-B00C-6F84-71A86499388E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635580557" sldId="401"/>
            <ac:spMk id="33" creationId="{D757DB75-D03D-63A6-F702-FB3AAC73B996}"/>
          </ac:spMkLst>
        </pc:spChg>
      </pc:sldChg>
      <pc:sldChg chg="modSp mod">
        <pc:chgData name="Tobias Schneider" userId="630d3ec8-4b29-4700-bdc3-b0acaabcceab" providerId="ADAL" clId="{0F09BC5F-4CBC-4E14-8BA6-86DAF8534D29}" dt="2025-07-08T10:43:49.582" v="13" actId="790"/>
        <pc:sldMkLst>
          <pc:docMk/>
          <pc:sldMk cId="4176891182" sldId="402"/>
        </pc:sldMkLst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4176891182" sldId="402"/>
            <ac:spMk id="10" creationId="{F9277105-3EF0-3DF7-A0C0-A543CD08D47E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4176891182" sldId="402"/>
            <ac:spMk id="11" creationId="{B998E375-7B5A-A869-06C0-4FEE78793941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4176891182" sldId="402"/>
            <ac:spMk id="14" creationId="{15A1E238-1697-AF5C-7DFA-5198F939EE66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4176891182" sldId="402"/>
            <ac:spMk id="18" creationId="{C2FF2D4A-9925-A8D8-3450-9E7E9E55E2E5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4176891182" sldId="402"/>
            <ac:spMk id="19" creationId="{99877663-20CF-FE90-4441-CBCDFFDD40AC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4176891182" sldId="402"/>
            <ac:spMk id="25" creationId="{242D0905-B8CD-9D19-317C-06C60FC50ADE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4176891182" sldId="402"/>
            <ac:spMk id="28" creationId="{F3B9F95B-C373-38C8-4970-6018BB8C6885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4176891182" sldId="402"/>
            <ac:spMk id="29" creationId="{707F3130-0C01-C399-D2AB-9DBD9BC265FD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4176891182" sldId="402"/>
            <ac:spMk id="33" creationId="{D757DB75-D03D-63A6-F702-FB3AAC73B996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4176891182" sldId="402"/>
            <ac:spMk id="36" creationId="{536E120B-A96C-4AD7-908A-AAA56ED4849B}"/>
          </ac:spMkLst>
        </pc:spChg>
      </pc:sldChg>
      <pc:sldChg chg="modSp mod">
        <pc:chgData name="Tobias Schneider" userId="630d3ec8-4b29-4700-bdc3-b0acaabcceab" providerId="ADAL" clId="{0F09BC5F-4CBC-4E14-8BA6-86DAF8534D29}" dt="2025-07-08T10:43:49.582" v="13" actId="790"/>
        <pc:sldMkLst>
          <pc:docMk/>
          <pc:sldMk cId="960464878" sldId="403"/>
        </pc:sldMkLst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960464878" sldId="403"/>
            <ac:spMk id="3" creationId="{2A556F49-5A9A-4AE1-D03F-F447D565EE1F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960464878" sldId="403"/>
            <ac:spMk id="4" creationId="{CA9F77A9-A65C-81E0-841E-1FE6CD21D581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960464878" sldId="403"/>
            <ac:spMk id="5" creationId="{5A233742-B716-4438-BF6C-EFBA33DFCE34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960464878" sldId="403"/>
            <ac:spMk id="9" creationId="{A8A97C8C-99CE-BFE7-CCBB-0B4153044221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960464878" sldId="403"/>
            <ac:spMk id="10" creationId="{EA07AFA4-C926-2B18-F062-1AE264235C87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960464878" sldId="403"/>
            <ac:spMk id="12" creationId="{CC71AB7B-5BB5-2E4C-80A5-D327F1AEDC4F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960464878" sldId="403"/>
            <ac:spMk id="17" creationId="{090221BA-C677-B5FA-BC95-AB391431C359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960464878" sldId="403"/>
            <ac:spMk id="18" creationId="{F5760042-35CE-BCE4-694F-0830CA71AAAF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960464878" sldId="403"/>
            <ac:spMk id="24" creationId="{760A2886-F3CB-962B-052D-5F9FE4918776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960464878" sldId="403"/>
            <ac:spMk id="55" creationId="{47127501-4F6A-CA42-CCBA-7666B8C5F9DC}"/>
          </ac:spMkLst>
        </pc:spChg>
      </pc:sldChg>
      <pc:sldChg chg="modSp mod">
        <pc:chgData name="Tobias Schneider" userId="630d3ec8-4b29-4700-bdc3-b0acaabcceab" providerId="ADAL" clId="{0F09BC5F-4CBC-4E14-8BA6-86DAF8534D29}" dt="2025-07-08T10:43:49.582" v="13" actId="790"/>
        <pc:sldMkLst>
          <pc:docMk/>
          <pc:sldMk cId="119754793" sldId="404"/>
        </pc:sldMkLst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119754793" sldId="404"/>
            <ac:spMk id="2" creationId="{CCD55B3B-0632-08A5-75CF-30D7000AD69C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119754793" sldId="404"/>
            <ac:spMk id="6" creationId="{7B0CDC83-4DB5-0EDA-8A26-22FC09EE6A07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119754793" sldId="404"/>
            <ac:spMk id="7" creationId="{AF98C60E-1DF5-9BA0-2C75-301CE0DB2FE6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119754793" sldId="404"/>
            <ac:spMk id="10" creationId="{ACCB1473-1561-007B-0275-6517233A7BAF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119754793" sldId="404"/>
            <ac:spMk id="14" creationId="{0928B73F-FE61-953C-ED6D-2D6FBDA98943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119754793" sldId="404"/>
            <ac:spMk id="15" creationId="{6F7EB711-B516-A367-8DFB-E18F4FEF9E25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119754793" sldId="404"/>
            <ac:spMk id="16" creationId="{B37EAADD-2D4B-C10E-3BBD-BBCE040931C9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119754793" sldId="404"/>
            <ac:spMk id="25" creationId="{9B9B2ADA-1D5A-F0B1-D557-C69119EC502D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119754793" sldId="404"/>
            <ac:spMk id="28" creationId="{3855A3A3-C404-8B23-35B8-205B9F0717D5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119754793" sldId="404"/>
            <ac:spMk id="37" creationId="{BE8C0E02-CC0A-D0BB-E338-85CA7188A009}"/>
          </ac:spMkLst>
        </pc:spChg>
      </pc:sldChg>
      <pc:sldChg chg="modSp mod">
        <pc:chgData name="Tobias Schneider" userId="630d3ec8-4b29-4700-bdc3-b0acaabcceab" providerId="ADAL" clId="{0F09BC5F-4CBC-4E14-8BA6-86DAF8534D29}" dt="2025-07-08T10:43:49.582" v="13" actId="790"/>
        <pc:sldMkLst>
          <pc:docMk/>
          <pc:sldMk cId="785619195" sldId="405"/>
        </pc:sldMkLst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785619195" sldId="405"/>
            <ac:spMk id="3" creationId="{3B492ACF-67B1-E389-0CEF-58D21F1DFEF2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785619195" sldId="405"/>
            <ac:spMk id="8" creationId="{E3CD3613-03D0-B493-5493-737ECBA04773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785619195" sldId="405"/>
            <ac:spMk id="9" creationId="{B41CE4C2-D232-7B1D-768D-F742D479D82A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785619195" sldId="405"/>
            <ac:spMk id="11" creationId="{5D2F64B3-99C4-AD2F-A8C1-3F6CF918925D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785619195" sldId="405"/>
            <ac:spMk id="13" creationId="{9002F37E-701B-427D-663F-8D405CDCE572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785619195" sldId="405"/>
            <ac:spMk id="14" creationId="{4E8E1571-E0DC-E8BB-48A0-BFB6E7015157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785619195" sldId="405"/>
            <ac:spMk id="18" creationId="{B0EC3AB0-F74E-6827-90CA-1A9DD8B99953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785619195" sldId="405"/>
            <ac:spMk id="27" creationId="{30B2C3A8-EBBA-71DC-0C11-D7201C74DA75}"/>
          </ac:spMkLst>
        </pc:spChg>
        <pc:spChg chg="mod">
          <ac:chgData name="Tobias Schneider" userId="630d3ec8-4b29-4700-bdc3-b0acaabcceab" providerId="ADAL" clId="{0F09BC5F-4CBC-4E14-8BA6-86DAF8534D29}" dt="2025-07-08T09:32:25.821" v="12" actId="790"/>
          <ac:spMkLst>
            <pc:docMk/>
            <pc:sldMk cId="785619195" sldId="405"/>
            <ac:spMk id="30" creationId="{3A0AD961-8DF0-3788-32FC-F4A71EBA3AF8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785619195" sldId="405"/>
            <ac:spMk id="32" creationId="{7798A19D-8801-C33F-E35F-12CB4FA57182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785619195" sldId="405"/>
            <ac:spMk id="35" creationId="{1E80EFB1-C4A8-C7C1-BD3C-6F23268E192D}"/>
          </ac:spMkLst>
        </pc:spChg>
      </pc:sldChg>
      <pc:sldChg chg="modSp mod">
        <pc:chgData name="Tobias Schneider" userId="630d3ec8-4b29-4700-bdc3-b0acaabcceab" providerId="ADAL" clId="{0F09BC5F-4CBC-4E14-8BA6-86DAF8534D29}" dt="2025-07-08T10:43:49.582" v="13" actId="790"/>
        <pc:sldMkLst>
          <pc:docMk/>
          <pc:sldMk cId="4064806198" sldId="406"/>
        </pc:sldMkLst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4064806198" sldId="406"/>
            <ac:spMk id="2" creationId="{188FB331-2329-883D-A246-E4F544738A63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4064806198" sldId="406"/>
            <ac:spMk id="3" creationId="{8137110A-FE99-FA9D-37E5-79D0997DDBF5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4064806198" sldId="406"/>
            <ac:spMk id="4" creationId="{97FBACBF-F0D0-5447-21AB-30483739B033}"/>
          </ac:spMkLst>
        </pc:spChg>
      </pc:sldChg>
      <pc:sldChg chg="modSp mod">
        <pc:chgData name="Tobias Schneider" userId="630d3ec8-4b29-4700-bdc3-b0acaabcceab" providerId="ADAL" clId="{0F09BC5F-4CBC-4E14-8BA6-86DAF8534D29}" dt="2025-07-08T10:43:49.582" v="13" actId="790"/>
        <pc:sldMkLst>
          <pc:docMk/>
          <pc:sldMk cId="686410206" sldId="407"/>
        </pc:sldMkLst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686410206" sldId="407"/>
            <ac:spMk id="4" creationId="{6E32F073-C710-473B-1773-737FBC138436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686410206" sldId="407"/>
            <ac:spMk id="8" creationId="{CDB6F3D2-AB77-4463-F424-A02176CBDD46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686410206" sldId="407"/>
            <ac:spMk id="10" creationId="{F4393834-7E7E-4684-6DAE-8038164E090E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686410206" sldId="407"/>
            <ac:spMk id="22" creationId="{7775A2A2-2E02-464F-A4C1-3D8B76D9B113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686410206" sldId="407"/>
            <ac:spMk id="23" creationId="{A49F3F26-549F-A6AF-DBF9-37E903DCA9FB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686410206" sldId="407"/>
            <ac:spMk id="27" creationId="{AC7754C1-C47A-52BE-2CBB-C43BF252CAEA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686410206" sldId="407"/>
            <ac:spMk id="30" creationId="{7C374BB9-0BC4-4EEF-44F2-EEBF3A65A377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686410206" sldId="407"/>
            <ac:spMk id="39" creationId="{32595D98-B746-1094-CC61-B29D74D2F4FB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686410206" sldId="407"/>
            <ac:spMk id="54" creationId="{1EBF4094-AA71-7DC9-CDE6-B8E8110DA047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686410206" sldId="407"/>
            <ac:spMk id="56" creationId="{0476E824-58FA-C91D-9180-F368D54CD916}"/>
          </ac:spMkLst>
        </pc:spChg>
      </pc:sldChg>
      <pc:sldChg chg="modSp mod">
        <pc:chgData name="Tobias Schneider" userId="630d3ec8-4b29-4700-bdc3-b0acaabcceab" providerId="ADAL" clId="{0F09BC5F-4CBC-4E14-8BA6-86DAF8534D29}" dt="2025-07-08T10:43:49.582" v="13" actId="790"/>
        <pc:sldMkLst>
          <pc:docMk/>
          <pc:sldMk cId="2636008572" sldId="409"/>
        </pc:sldMkLst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2636008572" sldId="409"/>
            <ac:spMk id="2" creationId="{0903083F-98AD-AE7C-92C0-0997998934B9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2636008572" sldId="409"/>
            <ac:spMk id="9" creationId="{444050A6-6398-4928-AFE9-FB2EABC820EE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2636008572" sldId="409"/>
            <ac:spMk id="10" creationId="{F4393834-7E7E-4684-6DAE-8038164E090E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2636008572" sldId="409"/>
            <ac:spMk id="11" creationId="{FF06647B-9E2B-B3A3-AF86-144777307546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2636008572" sldId="409"/>
            <ac:spMk id="17" creationId="{E2C0C89D-54EB-FC5A-60C2-052E95574746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2636008572" sldId="409"/>
            <ac:spMk id="24" creationId="{6175D4E2-E38B-FD08-65E7-7E4F70950F2E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2636008572" sldId="409"/>
            <ac:spMk id="27" creationId="{AC7754C1-C47A-52BE-2CBB-C43BF252CAEA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2636008572" sldId="409"/>
            <ac:spMk id="39" creationId="{32595D98-B746-1094-CC61-B29D74D2F4FB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2636008572" sldId="409"/>
            <ac:spMk id="54" creationId="{1EBF4094-AA71-7DC9-CDE6-B8E8110DA047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2636008572" sldId="409"/>
            <ac:spMk id="55" creationId="{54F4665D-1ADC-0ACD-47B6-98B0FC39EBF5}"/>
          </ac:spMkLst>
        </pc:spChg>
      </pc:sldChg>
      <pc:sldChg chg="modSp mod">
        <pc:chgData name="Tobias Schneider" userId="630d3ec8-4b29-4700-bdc3-b0acaabcceab" providerId="ADAL" clId="{0F09BC5F-4CBC-4E14-8BA6-86DAF8534D29}" dt="2025-07-08T10:43:49.582" v="13" actId="790"/>
        <pc:sldMkLst>
          <pc:docMk/>
          <pc:sldMk cId="4066747741" sldId="410"/>
        </pc:sldMkLst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4066747741" sldId="410"/>
            <ac:spMk id="2" creationId="{DAE82532-1FAD-E3DE-A994-60F696C62FDB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4066747741" sldId="410"/>
            <ac:spMk id="3" creationId="{1F4A597E-D116-727A-3BD5-4D4389C4F7C6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4066747741" sldId="410"/>
            <ac:spMk id="5" creationId="{8A2A3A83-98E0-F9A4-C922-EF20D7B3BB2B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4066747741" sldId="410"/>
            <ac:spMk id="6" creationId="{4A3152DE-2EE2-BCB5-F586-7CC8D9E75B20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4066747741" sldId="410"/>
            <ac:spMk id="7" creationId="{BFFCC8E3-39DD-69FB-09AD-AF9F66CECE1C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4066747741" sldId="410"/>
            <ac:spMk id="8" creationId="{F6EC30A2-BCE8-67F7-B9DA-76FD7AFDBA66}"/>
          </ac:spMkLst>
        </pc:spChg>
      </pc:sldChg>
      <pc:sldChg chg="modSp mod">
        <pc:chgData name="Tobias Schneider" userId="630d3ec8-4b29-4700-bdc3-b0acaabcceab" providerId="ADAL" clId="{0F09BC5F-4CBC-4E14-8BA6-86DAF8534D29}" dt="2025-07-08T10:43:49.582" v="13" actId="790"/>
        <pc:sldMkLst>
          <pc:docMk/>
          <pc:sldMk cId="3498132914" sldId="411"/>
        </pc:sldMkLst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3498132914" sldId="411"/>
            <ac:spMk id="4" creationId="{87378574-81B7-E960-3EAA-ED20B3AA6496}"/>
          </ac:spMkLst>
        </pc:spChg>
        <pc:spChg chg="mod">
          <ac:chgData name="Tobias Schneider" userId="630d3ec8-4b29-4700-bdc3-b0acaabcceab" providerId="ADAL" clId="{0F09BC5F-4CBC-4E14-8BA6-86DAF8534D29}" dt="2025-07-08T09:28:58.954" v="11" actId="790"/>
          <ac:spMkLst>
            <pc:docMk/>
            <pc:sldMk cId="3498132914" sldId="411"/>
            <ac:spMk id="5" creationId="{CE0F062E-CD6C-0880-6E5E-48E0515C658B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3498132914" sldId="411"/>
            <ac:spMk id="19" creationId="{185BA45A-E216-73EA-D0DA-997808F6223F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3498132914" sldId="411"/>
            <ac:spMk id="22" creationId="{23B6D63C-6A40-E4E3-9542-6D9FAD5D572A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3498132914" sldId="411"/>
            <ac:spMk id="23" creationId="{7F9D188B-0EE2-78AC-E3F1-D72974B3E72A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3498132914" sldId="411"/>
            <ac:spMk id="27" creationId="{F7D22674-85FD-45DD-81D3-1874EDEFAD4E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3498132914" sldId="411"/>
            <ac:spMk id="33" creationId="{90A289DB-5EAF-E3BD-63F4-4FC137E833F7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3498132914" sldId="411"/>
            <ac:spMk id="34" creationId="{D2185E0F-B730-2DF8-FCF2-94F538FBAE72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3498132914" sldId="411"/>
            <ac:spMk id="36" creationId="{085B6827-E4FE-4DBC-AE6D-82005B0E7A16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3498132914" sldId="411"/>
            <ac:spMk id="38" creationId="{A609465F-EAA6-6CF6-082C-C2AE953DB345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3498132914" sldId="411"/>
            <ac:spMk id="40" creationId="{B7DB5872-8A4A-F11D-8733-8C4297445DE6}"/>
          </ac:spMkLst>
        </pc:spChg>
      </pc:sldChg>
      <pc:sldChg chg="modSp mod">
        <pc:chgData name="Tobias Schneider" userId="630d3ec8-4b29-4700-bdc3-b0acaabcceab" providerId="ADAL" clId="{0F09BC5F-4CBC-4E14-8BA6-86DAF8534D29}" dt="2025-07-08T10:43:49.582" v="13" actId="790"/>
        <pc:sldMkLst>
          <pc:docMk/>
          <pc:sldMk cId="1885840907" sldId="412"/>
        </pc:sldMkLst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1885840907" sldId="412"/>
            <ac:spMk id="3" creationId="{83467CE0-04A1-8DE1-6426-5FA54181F335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1885840907" sldId="412"/>
            <ac:spMk id="4" creationId="{87378574-81B7-E960-3EAA-ED20B3AA6496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1885840907" sldId="412"/>
            <ac:spMk id="5" creationId="{CE0F062E-CD6C-0880-6E5E-48E0515C658B}"/>
          </ac:spMkLst>
        </pc:spChg>
      </pc:sldChg>
      <pc:sldChg chg="modSp mod">
        <pc:chgData name="Tobias Schneider" userId="630d3ec8-4b29-4700-bdc3-b0acaabcceab" providerId="ADAL" clId="{0F09BC5F-4CBC-4E14-8BA6-86DAF8534D29}" dt="2025-07-08T10:43:49.582" v="13" actId="790"/>
        <pc:sldMkLst>
          <pc:docMk/>
          <pc:sldMk cId="3187800554" sldId="413"/>
        </pc:sldMkLst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3187800554" sldId="413"/>
            <ac:spMk id="3" creationId="{07C337FF-B4DA-3E57-1922-7F533BA24CA7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3187800554" sldId="413"/>
            <ac:spMk id="4" creationId="{EAD7BD70-CCD8-72C3-173F-2C0C9C6167E6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3187800554" sldId="413"/>
            <ac:spMk id="5" creationId="{0AA0CF4B-55CD-A2A4-AE8C-1EFA985C855C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3187800554" sldId="413"/>
            <ac:spMk id="6" creationId="{E3717DCC-CD94-8B71-0192-1053CF774E01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3187800554" sldId="413"/>
            <ac:spMk id="7" creationId="{72D1209D-DC8C-FDC4-CA5B-77D4D507B4BB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3187800554" sldId="413"/>
            <ac:spMk id="8" creationId="{969B6E23-C524-C2DB-AA6F-5877E6B316B4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3187800554" sldId="413"/>
            <ac:spMk id="9" creationId="{CEB96D16-574E-97B0-8EB5-1C104B4EBA8E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3187800554" sldId="413"/>
            <ac:spMk id="10" creationId="{53C42B9D-BC35-0769-E749-93F7AFDC2BAC}"/>
          </ac:spMkLst>
        </pc:spChg>
      </pc:sldChg>
      <pc:sldChg chg="modSp mod">
        <pc:chgData name="Tobias Schneider" userId="630d3ec8-4b29-4700-bdc3-b0acaabcceab" providerId="ADAL" clId="{0F09BC5F-4CBC-4E14-8BA6-86DAF8534D29}" dt="2025-07-08T10:43:49.582" v="13" actId="790"/>
        <pc:sldMkLst>
          <pc:docMk/>
          <pc:sldMk cId="358219731" sldId="414"/>
        </pc:sldMkLst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358219731" sldId="414"/>
            <ac:spMk id="4" creationId="{F4CB0CD6-43C2-5321-C81A-410A5F76310A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358219731" sldId="414"/>
            <ac:spMk id="6" creationId="{51B2D90F-E3D6-B29F-5F09-A5B09EBBA476}"/>
          </ac:spMkLst>
        </pc:spChg>
        <pc:spChg chg="mod">
          <ac:chgData name="Tobias Schneider" userId="630d3ec8-4b29-4700-bdc3-b0acaabcceab" providerId="ADAL" clId="{0F09BC5F-4CBC-4E14-8BA6-86DAF8534D29}" dt="2025-07-08T10:43:49.582" v="13" actId="790"/>
          <ac:spMkLst>
            <pc:docMk/>
            <pc:sldMk cId="358219731" sldId="414"/>
            <ac:spMk id="7" creationId="{76EA691E-B118-991F-6E0F-B4E20807E6CD}"/>
          </ac:spMkLst>
        </pc:spChg>
      </pc:sldChg>
      <pc:sldMasterChg chg="addSp modSp modSldLayout">
        <pc:chgData name="Tobias Schneider" userId="630d3ec8-4b29-4700-bdc3-b0acaabcceab" providerId="ADAL" clId="{0F09BC5F-4CBC-4E14-8BA6-86DAF8534D29}" dt="2025-07-08T09:27:37.416" v="6"/>
        <pc:sldMasterMkLst>
          <pc:docMk/>
          <pc:sldMasterMk cId="0" sldId="2147483648"/>
        </pc:sldMasterMkLst>
        <pc:spChg chg="add mod">
          <ac:chgData name="Tobias Schneider" userId="630d3ec8-4b29-4700-bdc3-b0acaabcceab" providerId="ADAL" clId="{0F09BC5F-4CBC-4E14-8BA6-86DAF8534D29}" dt="2025-07-08T09:27:19.672" v="5"/>
          <ac:spMkLst>
            <pc:docMk/>
            <pc:sldMasterMk cId="0" sldId="2147483648"/>
            <ac:spMk id="3" creationId="{5533B0F4-950D-BE70-3E80-383E534796FB}"/>
          </ac:spMkLst>
        </pc:spChg>
        <pc:picChg chg="add mod">
          <ac:chgData name="Tobias Schneider" userId="630d3ec8-4b29-4700-bdc3-b0acaabcceab" providerId="ADAL" clId="{0F09BC5F-4CBC-4E14-8BA6-86DAF8534D29}" dt="2025-07-08T09:27:13.751" v="4"/>
          <ac:picMkLst>
            <pc:docMk/>
            <pc:sldMasterMk cId="0" sldId="2147483648"/>
            <ac:picMk id="2" creationId="{9DD43D54-636A-1753-3A0B-D10E1ADAF0A1}"/>
          </ac:picMkLst>
        </pc:picChg>
        <pc:sldLayoutChg chg="addSp modSp">
          <pc:chgData name="Tobias Schneider" userId="630d3ec8-4b29-4700-bdc3-b0acaabcceab" providerId="ADAL" clId="{0F09BC5F-4CBC-4E14-8BA6-86DAF8534D29}" dt="2025-07-08T09:27:37.416" v="6"/>
          <pc:sldLayoutMkLst>
            <pc:docMk/>
            <pc:sldMasterMk cId="0" sldId="2147483648"/>
            <pc:sldLayoutMk cId="0" sldId="2147483649"/>
          </pc:sldLayoutMkLst>
          <pc:spChg chg="add mod">
            <ac:chgData name="Tobias Schneider" userId="630d3ec8-4b29-4700-bdc3-b0acaabcceab" providerId="ADAL" clId="{0F09BC5F-4CBC-4E14-8BA6-86DAF8534D29}" dt="2025-07-08T09:27:01.575" v="3"/>
            <ac:spMkLst>
              <pc:docMk/>
              <pc:sldMasterMk cId="0" sldId="2147483648"/>
              <pc:sldLayoutMk cId="0" sldId="2147483649"/>
              <ac:spMk id="4" creationId="{05425691-F6D4-377E-58FB-6D11B7FB9262}"/>
            </ac:spMkLst>
          </pc:spChg>
          <pc:spChg chg="add mod">
            <ac:chgData name="Tobias Schneider" userId="630d3ec8-4b29-4700-bdc3-b0acaabcceab" providerId="ADAL" clId="{0F09BC5F-4CBC-4E14-8BA6-86DAF8534D29}" dt="2025-07-08T09:27:01.575" v="3"/>
            <ac:spMkLst>
              <pc:docMk/>
              <pc:sldMasterMk cId="0" sldId="2147483648"/>
              <pc:sldLayoutMk cId="0" sldId="2147483649"/>
              <ac:spMk id="5" creationId="{EA6B6C39-6C30-BFCF-BDB5-EBAC556987F9}"/>
            </ac:spMkLst>
          </pc:spChg>
          <pc:picChg chg="add mod">
            <ac:chgData name="Tobias Schneider" userId="630d3ec8-4b29-4700-bdc3-b0acaabcceab" providerId="ADAL" clId="{0F09BC5F-4CBC-4E14-8BA6-86DAF8534D29}" dt="2025-07-08T09:26:54.629" v="2"/>
            <ac:picMkLst>
              <pc:docMk/>
              <pc:sldMasterMk cId="0" sldId="2147483648"/>
              <pc:sldLayoutMk cId="0" sldId="2147483649"/>
              <ac:picMk id="3" creationId="{E150A169-73F3-1D27-0356-121FBC1DAB38}"/>
            </ac:picMkLst>
          </pc:picChg>
          <pc:picChg chg="add mod">
            <ac:chgData name="Tobias Schneider" userId="630d3ec8-4b29-4700-bdc3-b0acaabcceab" providerId="ADAL" clId="{0F09BC5F-4CBC-4E14-8BA6-86DAF8534D29}" dt="2025-07-08T09:27:37.416" v="6"/>
            <ac:picMkLst>
              <pc:docMk/>
              <pc:sldMasterMk cId="0" sldId="2147483648"/>
              <pc:sldLayoutMk cId="0" sldId="2147483649"/>
              <ac:picMk id="7" creationId="{64F030B1-E910-51C8-0F94-FF845D21E426}"/>
            </ac:picMkLst>
          </pc:picChg>
        </pc:sldLayoutChg>
      </pc:sldMasterChg>
    </pc:docChg>
  </pc:docChgLst>
  <pc:docChgLst>
    <pc:chgData name="Tobias Schneider" userId="630d3ec8-4b29-4700-bdc3-b0acaabcceab" providerId="ADAL" clId="{3357FC06-939E-4841-B20E-C7B62BFEA5B4}"/>
    <pc:docChg chg="undo custSel modSld modMainMaster">
      <pc:chgData name="Tobias Schneider" userId="630d3ec8-4b29-4700-bdc3-b0acaabcceab" providerId="ADAL" clId="{3357FC06-939E-4841-B20E-C7B62BFEA5B4}" dt="2024-10-31T06:25:04.935" v="318"/>
      <pc:docMkLst>
        <pc:docMk/>
      </pc:docMkLst>
      <pc:sldChg chg="addSp delSp modSp mod">
        <pc:chgData name="Tobias Schneider" userId="630d3ec8-4b29-4700-bdc3-b0acaabcceab" providerId="ADAL" clId="{3357FC06-939E-4841-B20E-C7B62BFEA5B4}" dt="2024-10-31T06:14:44.339" v="297" actId="1076"/>
        <pc:sldMkLst>
          <pc:docMk/>
          <pc:sldMk cId="3924898234" sldId="372"/>
        </pc:sldMkLst>
      </pc:sldChg>
      <pc:sldChg chg="addSp delSp modSp mod">
        <pc:chgData name="Tobias Schneider" userId="630d3ec8-4b29-4700-bdc3-b0acaabcceab" providerId="ADAL" clId="{3357FC06-939E-4841-B20E-C7B62BFEA5B4}" dt="2024-10-31T06:16:15.838" v="315" actId="1076"/>
        <pc:sldMkLst>
          <pc:docMk/>
          <pc:sldMk cId="2868579678" sldId="390"/>
        </pc:sldMkLst>
      </pc:sldChg>
      <pc:sldChg chg="modSp">
        <pc:chgData name="Tobias Schneider" userId="630d3ec8-4b29-4700-bdc3-b0acaabcceab" providerId="ADAL" clId="{3357FC06-939E-4841-B20E-C7B62BFEA5B4}" dt="2024-10-31T05:34:46.551" v="137" actId="33524"/>
        <pc:sldMkLst>
          <pc:docMk/>
          <pc:sldMk cId="1645518024" sldId="394"/>
        </pc:sldMkLst>
      </pc:sldChg>
      <pc:sldChg chg="modSp modAnim">
        <pc:chgData name="Tobias Schneider" userId="630d3ec8-4b29-4700-bdc3-b0acaabcceab" providerId="ADAL" clId="{3357FC06-939E-4841-B20E-C7B62BFEA5B4}" dt="2024-10-31T05:29:10.738" v="90" actId="20577"/>
        <pc:sldMkLst>
          <pc:docMk/>
          <pc:sldMk cId="816900149" sldId="395"/>
        </pc:sldMkLst>
      </pc:sldChg>
      <pc:sldChg chg="addSp modSp mod modAnim">
        <pc:chgData name="Tobias Schneider" userId="630d3ec8-4b29-4700-bdc3-b0acaabcceab" providerId="ADAL" clId="{3357FC06-939E-4841-B20E-C7B62BFEA5B4}" dt="2024-10-31T06:25:04.935" v="318"/>
        <pc:sldMkLst>
          <pc:docMk/>
          <pc:sldMk cId="4022434739" sldId="397"/>
        </pc:sldMkLst>
      </pc:sldChg>
      <pc:sldChg chg="modSp">
        <pc:chgData name="Tobias Schneider" userId="630d3ec8-4b29-4700-bdc3-b0acaabcceab" providerId="ADAL" clId="{3357FC06-939E-4841-B20E-C7B62BFEA5B4}" dt="2024-10-31T05:32:04.195" v="124" actId="20577"/>
        <pc:sldMkLst>
          <pc:docMk/>
          <pc:sldMk cId="2517757818" sldId="399"/>
        </pc:sldMkLst>
      </pc:sldChg>
      <pc:sldChg chg="modSp modAnim">
        <pc:chgData name="Tobias Schneider" userId="630d3ec8-4b29-4700-bdc3-b0acaabcceab" providerId="ADAL" clId="{3357FC06-939E-4841-B20E-C7B62BFEA5B4}" dt="2024-10-31T05:30:07.258" v="96" actId="20577"/>
        <pc:sldMkLst>
          <pc:docMk/>
          <pc:sldMk cId="2857471927" sldId="400"/>
        </pc:sldMkLst>
      </pc:sldChg>
      <pc:sldChg chg="modSp modAnim">
        <pc:chgData name="Tobias Schneider" userId="630d3ec8-4b29-4700-bdc3-b0acaabcceab" providerId="ADAL" clId="{3357FC06-939E-4841-B20E-C7B62BFEA5B4}" dt="2024-10-31T05:33:17.253" v="136" actId="20577"/>
        <pc:sldMkLst>
          <pc:docMk/>
          <pc:sldMk cId="785619195" sldId="405"/>
        </pc:sldMkLst>
      </pc:sldChg>
      <pc:sldChg chg="modSp">
        <pc:chgData name="Tobias Schneider" userId="630d3ec8-4b29-4700-bdc3-b0acaabcceab" providerId="ADAL" clId="{3357FC06-939E-4841-B20E-C7B62BFEA5B4}" dt="2024-10-31T06:15:05.719" v="307" actId="20577"/>
        <pc:sldMkLst>
          <pc:docMk/>
          <pc:sldMk cId="4064806198" sldId="406"/>
        </pc:sldMkLst>
      </pc:sldChg>
      <pc:sldChg chg="modSp">
        <pc:chgData name="Tobias Schneider" userId="630d3ec8-4b29-4700-bdc3-b0acaabcceab" providerId="ADAL" clId="{3357FC06-939E-4841-B20E-C7B62BFEA5B4}" dt="2024-10-31T05:38:12.005" v="140" actId="16959"/>
        <pc:sldMkLst>
          <pc:docMk/>
          <pc:sldMk cId="686410206" sldId="407"/>
        </pc:sldMkLst>
      </pc:sldChg>
      <pc:sldChg chg="addSp delSp modSp mod delAnim modAnim">
        <pc:chgData name="Tobias Schneider" userId="630d3ec8-4b29-4700-bdc3-b0acaabcceab" providerId="ADAL" clId="{3357FC06-939E-4841-B20E-C7B62BFEA5B4}" dt="2024-10-31T05:56:54.454" v="238" actId="1035"/>
        <pc:sldMkLst>
          <pc:docMk/>
          <pc:sldMk cId="4066747741" sldId="410"/>
        </pc:sldMkLst>
      </pc:sldChg>
      <pc:sldMasterChg chg="modSp mod modSldLayout">
        <pc:chgData name="Tobias Schneider" userId="630d3ec8-4b29-4700-bdc3-b0acaabcceab" providerId="ADAL" clId="{3357FC06-939E-4841-B20E-C7B62BFEA5B4}" dt="2024-10-31T05:28:26.292" v="81" actId="20577"/>
        <pc:sldMasterMkLst>
          <pc:docMk/>
          <pc:sldMasterMk cId="0" sldId="2147483648"/>
        </pc:sldMasterMkLst>
        <pc:sldLayoutChg chg="modSp mod">
          <pc:chgData name="Tobias Schneider" userId="630d3ec8-4b29-4700-bdc3-b0acaabcceab" providerId="ADAL" clId="{3357FC06-939E-4841-B20E-C7B62BFEA5B4}" dt="2024-10-31T05:28:13.308" v="59" actId="20577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4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13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85"/>
            <a:ext cx="2946400" cy="494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13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485"/>
            <a:ext cx="2946400" cy="494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fld id="{66D17C0D-3159-464E-A332-7C83698A29E4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26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t" anchorCtr="0" compatLnSpc="1"/>
          <a:lstStyle>
            <a:lvl1pPr defTabSz="955675" eaLnBrk="1" hangingPunct="1">
              <a:defRPr sz="13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26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t" anchorCtr="0" compatLnSpc="1"/>
          <a:lstStyle>
            <a:lvl1pPr algn="r" defTabSz="955675" eaLnBrk="1" hangingPunct="1">
              <a:defRPr sz="13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538" y="741363"/>
            <a:ext cx="658018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9243"/>
            <a:ext cx="4984750" cy="44429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t" anchorCtr="0" compatLnSpc="1"/>
          <a:lstStyle/>
          <a:p>
            <a:pPr lvl="0"/>
            <a:r>
              <a:rPr lang="en-US"/>
              <a:t>Klicken Sie, um die Formate des Vorlagentextes zu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643"/>
            <a:ext cx="2946400" cy="4926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b" anchorCtr="0" compatLnSpc="1"/>
          <a:lstStyle>
            <a:lvl1pPr defTabSz="955675" eaLnBrk="1" hangingPunct="1">
              <a:defRPr sz="13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1643"/>
            <a:ext cx="2946400" cy="4926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b" anchorCtr="0" compatLnSpc="1"/>
          <a:lstStyle>
            <a:lvl1pPr algn="r" defTabSz="955675" eaLnBrk="1" hangingPunct="1">
              <a:defRPr sz="1300" b="0">
                <a:latin typeface="Times New Roman" panose="02020603050405020304" pitchFamily="18" charset="0"/>
              </a:defRPr>
            </a:lvl1pPr>
          </a:lstStyle>
          <a:p>
            <a:fld id="{412C2970-D838-4E16-9F7E-5362C8D6E639}" type="slidenum">
              <a:rPr lang="en-US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2970-D838-4E16-9F7E-5362C8D6E6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32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NTRU: </a:t>
            </a:r>
          </a:p>
          <a:p>
            <a:r>
              <a:rPr lang="en-GB" dirty="0"/>
              <a:t>based on SVP </a:t>
            </a:r>
          </a:p>
          <a:p>
            <a:r>
              <a:rPr lang="en-GB" dirty="0"/>
              <a:t>– public key cryptosystem </a:t>
            </a:r>
          </a:p>
          <a:p>
            <a:r>
              <a:rPr lang="en-GB" dirty="0"/>
              <a:t>– fully accepted to IEEE </a:t>
            </a:r>
          </a:p>
          <a:p>
            <a:r>
              <a:rPr lang="en-GB" dirty="0"/>
              <a:t>– fast </a:t>
            </a:r>
          </a:p>
          <a:p>
            <a:r>
              <a:rPr lang="en-GB" dirty="0"/>
              <a:t>– low memory</a:t>
            </a:r>
          </a:p>
          <a:p>
            <a:r>
              <a:rPr lang="en-GB" dirty="0" err="1"/>
              <a:t>Kyber</a:t>
            </a:r>
            <a:r>
              <a:rPr lang="en-GB" dirty="0"/>
              <a:t>: </a:t>
            </a:r>
          </a:p>
          <a:p>
            <a:r>
              <a:rPr lang="en-GB" dirty="0"/>
              <a:t>key encapsulation mechanism </a:t>
            </a:r>
          </a:p>
          <a:p>
            <a:r>
              <a:rPr lang="en-GB" dirty="0"/>
              <a:t>– LWE </a:t>
            </a:r>
          </a:p>
          <a:p>
            <a:r>
              <a:rPr lang="en-GB" dirty="0"/>
              <a:t>– was the only key encapsulation mechanism selected by NIST during the selection process for a standard for quantum-safe crypto</a:t>
            </a:r>
          </a:p>
          <a:p>
            <a:r>
              <a:rPr lang="en-GB" dirty="0"/>
              <a:t>TFHE: Fully </a:t>
            </a:r>
            <a:r>
              <a:rPr lang="en-GB" dirty="0" err="1"/>
              <a:t>hommorphic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2970-D838-4E16-9F7E-5362C8D6E63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83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2970-D838-4E16-9F7E-5362C8D6E6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16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2970-D838-4E16-9F7E-5362C8D6E6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51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Restklassenring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2970-D838-4E16-9F7E-5362C8D6E6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9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2970-D838-4E16-9F7E-5362C8D6E6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14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258E2-97E6-061D-080A-636B5424A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B422046-AD9B-8438-7545-7259B0374B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07695F3-E119-2E9F-1BA2-C26C59F18C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kann man schonmal die Bestanteile der Definition anhand des Beispiels vom </a:t>
            </a:r>
            <a:r>
              <a:rPr lang="de-DE"/>
              <a:t>Anfang definieren.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F88519-FF15-025D-A1B2-80EE076740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2970-D838-4E16-9F7E-5362C8D6E6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35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2970-D838-4E16-9F7E-5362C8D6E639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41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b’-bx=(</a:t>
            </a:r>
            <a:r>
              <a:rPr lang="en-US" dirty="0" err="1"/>
              <a:t>su+e+bit</a:t>
            </a:r>
            <a:r>
              <a:rPr lang="en-US" dirty="0"/>
              <a:t>*q/2)-(</a:t>
            </a:r>
            <a:r>
              <a:rPr lang="en-US" dirty="0" err="1"/>
              <a:t>sAx+ex</a:t>
            </a:r>
            <a:r>
              <a:rPr lang="en-US" dirty="0"/>
              <a:t>)=</a:t>
            </a:r>
            <a:r>
              <a:rPr lang="en-US" dirty="0" err="1"/>
              <a:t>su</a:t>
            </a:r>
            <a:r>
              <a:rPr lang="en-US" dirty="0"/>
              <a:t> + e + bit * q/2 – </a:t>
            </a:r>
            <a:r>
              <a:rPr lang="en-US" dirty="0" err="1"/>
              <a:t>su</a:t>
            </a:r>
            <a:r>
              <a:rPr lang="en-US" dirty="0"/>
              <a:t> – ex = bit *q/2 +e-ex</a:t>
            </a:r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2970-D838-4E16-9F7E-5362C8D6E6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68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2970-D838-4E16-9F7E-5362C8D6E639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1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" y="6921631"/>
            <a:ext cx="2370119" cy="3132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43691" y="6921631"/>
            <a:ext cx="2370119" cy="3132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87379" y="6921631"/>
            <a:ext cx="2370108" cy="3132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358581" y="6921631"/>
            <a:ext cx="2370119" cy="3132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837285" y="6921631"/>
            <a:ext cx="2345911" cy="313200"/>
          </a:xfrm>
          <a:prstGeom prst="rect">
            <a:avLst/>
          </a:prstGeom>
        </p:spPr>
      </p:pic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1805232" y="3979890"/>
            <a:ext cx="8534400" cy="4261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 3" panose="05040102010807070707" pitchFamily="18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rgbClr val="4D4D4D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rgbClr val="4D4D4D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endParaRPr lang="de-DE" sz="2000" ker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BAC4D1-8122-84AA-5771-FCA8D51847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05232" y="4123612"/>
            <a:ext cx="8534400" cy="42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 3" pitchFamily="18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rgbClr val="4D4D4D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rgbClr val="4D4D4D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en-US" dirty="0">
                <a:cs typeface="Arial"/>
              </a:rPr>
              <a:t>Introduction to Homomorphic Cryptosystems </a:t>
            </a:r>
            <a:r>
              <a:rPr lang="en-GB" sz="2000" kern="0" noProof="0" dirty="0"/>
              <a:t>– Lecture 2</a:t>
            </a:r>
          </a:p>
          <a:p>
            <a:endParaRPr lang="en-GB" sz="2000" kern="0" noProof="0" dirty="0"/>
          </a:p>
        </p:txBody>
      </p:sp>
      <p:pic>
        <p:nvPicPr>
          <p:cNvPr id="3" name="Picture 9" descr="unilogo4c">
            <a:extLst>
              <a:ext uri="{FF2B5EF4-FFF2-40B4-BE49-F238E27FC236}">
                <a16:creationId xmlns:a16="http://schemas.microsoft.com/office/drawing/2014/main" id="{E150A169-73F3-1D27-0356-121FBC1DAB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/>
          <a:stretch>
            <a:fillRect/>
          </a:stretch>
        </p:blipFill>
        <p:spPr bwMode="auto">
          <a:xfrm>
            <a:off x="0" y="279075"/>
            <a:ext cx="12192000" cy="951399"/>
          </a:xfrm>
          <a:prstGeom prst="rect">
            <a:avLst/>
          </a:prstGeom>
          <a:noFill/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05425691-F6D4-377E-58FB-6D11B7FB9262}"/>
              </a:ext>
            </a:extLst>
          </p:cNvPr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805232" y="4693478"/>
            <a:ext cx="8534400" cy="1471826"/>
          </a:xfrm>
        </p:spPr>
        <p:txBody>
          <a:bodyPr lIns="91440" tIns="45720" rIns="91440" bIns="45720"/>
          <a:lstStyle>
            <a:lvl1pPr marL="0" indent="0" algn="ctr">
              <a:buFont typeface="Wingdings 3" panose="05040102010807070707" pitchFamily="18" charset="2"/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r>
              <a:rPr lang="en-US" kern="0" dirty="0"/>
              <a:t>Author</a:t>
            </a:r>
          </a:p>
          <a:p>
            <a:endParaRPr lang="de-DE" kern="0" baseline="0" dirty="0"/>
          </a:p>
          <a:p>
            <a:r>
              <a:rPr lang="de-DE" kern="0" dirty="0"/>
              <a:t>01.01.2019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EA6B6C39-6C30-BFCF-BDB5-EBAC556987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71532" y="6237313"/>
            <a:ext cx="864023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i="1" dirty="0">
                <a:solidFill>
                  <a:srgbClr val="777777"/>
                </a:solidFill>
                <a:latin typeface="Arial" panose="020B0604020202020204" pitchFamily="34" charset="0"/>
              </a:rPr>
              <a:t>https://se.informatik.uni-wuerzburg.de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64F030B1-E910-51C8-0F94-FF845D21E42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333585"/>
            <a:ext cx="2460862" cy="8060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2200" y="30168"/>
            <a:ext cx="2667000" cy="59896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30168"/>
            <a:ext cx="7797800" cy="59896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No Breadcrum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19670" y="908720"/>
            <a:ext cx="10657417" cy="518457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en-GB"/>
              <a:t>Zweite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US" err="1"/>
              <a:t>Dritte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3"/>
            <a:r>
              <a:rPr lang="en-US" err="1"/>
              <a:t>Vierte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4"/>
            <a:r>
              <a:rPr lang="en-US" err="1"/>
              <a:t>Fünfte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19670" y="984052"/>
            <a:ext cx="10657417" cy="510924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en-GB"/>
              <a:t>Zweite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US" err="1"/>
              <a:t>Dritte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3"/>
            <a:r>
              <a:rPr lang="en-US" err="1"/>
              <a:t>Vierte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4"/>
            <a:r>
              <a:rPr lang="en-US" err="1"/>
              <a:t>Fünfte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914400"/>
            <a:ext cx="5232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914400"/>
            <a:ext cx="5232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56" name="Rectangle 32"/>
          <p:cNvSpPr>
            <a:spLocks noChangeArrowheads="1"/>
          </p:cNvSpPr>
          <p:nvPr/>
        </p:nvSpPr>
        <p:spPr bwMode="auto">
          <a:xfrm>
            <a:off x="814917" y="6237288"/>
            <a:ext cx="11377083" cy="6207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90980"/>
                  <a:invGamma/>
                </a:scheme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de-DE" sz="140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9670" y="30163"/>
            <a:ext cx="10657417" cy="646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en-GB" err="1"/>
              <a:t>Klicken</a:t>
            </a:r>
            <a:r>
              <a:rPr lang="en-GB"/>
              <a:t> um das </a:t>
            </a:r>
            <a:r>
              <a:rPr lang="en-GB" err="1"/>
              <a:t>Titelformat</a:t>
            </a:r>
            <a:r>
              <a:rPr lang="en-GB"/>
              <a:t> </a:t>
            </a:r>
            <a:r>
              <a:rPr lang="en-GB" err="1"/>
              <a:t>zu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14400"/>
            <a:ext cx="10668000" cy="510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en-GB"/>
              <a:t>Klicken </a:t>
            </a:r>
            <a:r>
              <a:rPr lang="en-GB" err="1"/>
              <a:t>Sie</a:t>
            </a:r>
            <a:r>
              <a:rPr lang="en-GB"/>
              <a:t>, um die </a:t>
            </a:r>
            <a:r>
              <a:rPr lang="en-GB" err="1"/>
              <a:t>Formate</a:t>
            </a:r>
            <a:r>
              <a:rPr lang="en-GB"/>
              <a:t> des </a:t>
            </a:r>
            <a:r>
              <a:rPr lang="en-GB" err="1"/>
              <a:t>Vorlagentextes</a:t>
            </a:r>
            <a:r>
              <a:rPr lang="en-GB"/>
              <a:t> </a:t>
            </a:r>
            <a:r>
              <a:rPr lang="en-GB" err="1"/>
              <a:t>zu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  <a:p>
            <a:pPr lvl="1"/>
            <a:r>
              <a:rPr lang="en-GB"/>
              <a:t>Zweite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GB" err="1"/>
              <a:t>Dritte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3"/>
            <a:r>
              <a:rPr lang="en-GB" err="1"/>
              <a:t>Vierte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4"/>
            <a:r>
              <a:rPr lang="en-GB" err="1"/>
              <a:t>Fünfte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</p:txBody>
      </p:sp>
      <p:sp>
        <p:nvSpPr>
          <p:cNvPr id="180254" name="Line 30"/>
          <p:cNvSpPr>
            <a:spLocks noChangeShapeType="1"/>
          </p:cNvSpPr>
          <p:nvPr/>
        </p:nvSpPr>
        <p:spPr bwMode="auto">
          <a:xfrm flipV="1">
            <a:off x="175685" y="692150"/>
            <a:ext cx="11808883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de-DE" sz="1400"/>
          </a:p>
        </p:txBody>
      </p:sp>
      <p:sp>
        <p:nvSpPr>
          <p:cNvPr id="180258" name="Text Box 34"/>
          <p:cNvSpPr txBox="1">
            <a:spLocks noChangeArrowheads="1"/>
          </p:cNvSpPr>
          <p:nvPr/>
        </p:nvSpPr>
        <p:spPr bwMode="auto">
          <a:xfrm>
            <a:off x="11630247" y="6409070"/>
            <a:ext cx="381836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fld id="{AA316C04-7673-4CAB-99E0-6C1D8F626C8B}" type="slidenum">
              <a:rPr lang="de-DE" sz="1200" b="0">
                <a:solidFill>
                  <a:schemeClr val="tx1"/>
                </a:solidFill>
              </a:rPr>
              <a:t>‹Nr.›</a:t>
            </a:fld>
            <a:endParaRPr lang="de-DE" sz="1200" b="0">
              <a:solidFill>
                <a:schemeClr val="tx1"/>
              </a:solidFill>
            </a:endParaRPr>
          </a:p>
        </p:txBody>
      </p:sp>
      <p:sp>
        <p:nvSpPr>
          <p:cNvPr id="10" name="Rectangle 25"/>
          <p:cNvSpPr>
            <a:spLocks noChangeArrowheads="1"/>
          </p:cNvSpPr>
          <p:nvPr userDrawn="1"/>
        </p:nvSpPr>
        <p:spPr bwMode="auto">
          <a:xfrm>
            <a:off x="1709653" y="6237138"/>
            <a:ext cx="8750915" cy="3478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GB" altLang="en-US" sz="1400" b="0" i="0" kern="1200" noProof="0" dirty="0">
                <a:solidFill>
                  <a:srgbClr val="8A8A8A"/>
                </a:solidFill>
                <a:latin typeface="+mj-lt"/>
                <a:ea typeface="+mn-ea"/>
                <a:cs typeface="+mn-cs"/>
              </a:rPr>
              <a:t>Introduction to Homomorphic Cryptosystems – Lecture 2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" y="6921631"/>
            <a:ext cx="2370119" cy="3132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443691" y="6921631"/>
            <a:ext cx="2370119" cy="3132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887379" y="6921631"/>
            <a:ext cx="2370108" cy="3132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358581" y="6921631"/>
            <a:ext cx="2370119" cy="3132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837285" y="6921631"/>
            <a:ext cx="2345911" cy="31320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9DD43D54-636A-1753-3A0B-D10E1ADAF0A1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6234611"/>
            <a:ext cx="623389" cy="623389"/>
          </a:xfrm>
          <a:prstGeom prst="rect">
            <a:avLst/>
          </a:prstGeom>
        </p:spPr>
      </p:pic>
      <p:sp>
        <p:nvSpPr>
          <p:cNvPr id="3" name="Rectangle 25">
            <a:extLst>
              <a:ext uri="{FF2B5EF4-FFF2-40B4-BE49-F238E27FC236}">
                <a16:creationId xmlns:a16="http://schemas.microsoft.com/office/drawing/2014/main" id="{5533B0F4-950D-BE70-3E80-383E534796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2037" y="6584950"/>
            <a:ext cx="3286144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GB" sz="1200" b="0" i="1" noProof="0" dirty="0">
                <a:latin typeface="+mn-lt"/>
              </a:rPr>
              <a:t>&lt;Author&gt;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9pPr>
    </p:titleStyle>
    <p:bodyStyle>
      <a:lvl1pPr marL="0" indent="0" algn="l" rtl="0" eaLnBrk="1" fontAlgn="base" hangingPunct="1">
        <a:spcBef>
          <a:spcPts val="1200"/>
        </a:spcBef>
        <a:spcAft>
          <a:spcPts val="600"/>
        </a:spcAft>
        <a:buClr>
          <a:srgbClr val="063D79"/>
        </a:buClr>
        <a:buSzPct val="80000"/>
        <a:buFontTx/>
        <a:buNone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SzPct val="100000"/>
        <a:buFont typeface="Wingdings" panose="05000000000000000000" pitchFamily="2" charset="2"/>
        <a:buChar char="Ø"/>
        <a:defRPr sz="1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Char char="–"/>
        <a:defRPr sz="1600">
          <a:solidFill>
            <a:schemeClr val="tx2"/>
          </a:solidFill>
          <a:latin typeface="+mn-lt"/>
        </a:defRPr>
      </a:lvl3pPr>
      <a:lvl4pPr marL="15621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Font typeface="Wingdings" panose="05000000000000000000" pitchFamily="2" charset="2"/>
        <a:buChar char="§"/>
        <a:defRPr sz="1600">
          <a:solidFill>
            <a:schemeClr val="tx2"/>
          </a:solidFill>
          <a:latin typeface="+mn-lt"/>
        </a:defRPr>
      </a:lvl4pPr>
      <a:lvl5pPr marL="19812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Char char=" "/>
        <a:defRPr sz="1600">
          <a:solidFill>
            <a:schemeClr val="tx2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488951" y="1960563"/>
            <a:ext cx="11214100" cy="1828800"/>
          </a:xfrm>
        </p:spPr>
        <p:txBody>
          <a:bodyPr/>
          <a:lstStyle/>
          <a:p>
            <a:r>
              <a:rPr lang="en-US" noProof="0" dirty="0">
                <a:cs typeface="Arial"/>
              </a:rPr>
              <a:t>Learning With Errors</a:t>
            </a:r>
            <a:endParaRPr lang="en-US" noProof="0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9F9578A3-BDC6-7E29-9C79-3C11B6113A53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1805232" y="4693478"/>
            <a:ext cx="8534400" cy="1471826"/>
          </a:xfrm>
        </p:spPr>
        <p:txBody>
          <a:bodyPr/>
          <a:lstStyle/>
          <a:p>
            <a:r>
              <a:rPr lang="en-US" noProof="0" dirty="0"/>
              <a:t>&lt;Author&gt;</a:t>
            </a:r>
            <a:endParaRPr lang="en-US" b="0" noProof="0" dirty="0"/>
          </a:p>
          <a:p>
            <a:fld id="{F91DCC54-73D7-4263-A1E7-97D417CA3EA4}" type="datetime1">
              <a:rPr lang="en-US" b="0" noProof="0" smtClean="0"/>
              <a:t>08/07/2025</a:t>
            </a:fld>
            <a:endParaRPr lang="en-US" b="0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9A01D-1837-9662-A3FC-5C5A8C6D8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D1209D-DC8C-FDC4-CA5B-77D4D507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Learning with Errors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EAD7BD70-CCD8-72C3-173F-2C0C9C6167E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34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+67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=5297</m:t>
                      </m:r>
                      <m:r>
                        <a:rPr lang="en-US" b="0" i="1" noProof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US" noProof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+25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+71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+33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=6439</m:t>
                      </m:r>
                      <m:r>
                        <a:rPr lang="en-US" b="0" i="1" noProof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noProof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+88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+64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+52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=8790</m:t>
                      </m:r>
                      <m:r>
                        <a:rPr lang="en-US" b="0" i="1" noProof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noProof="0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13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+9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+93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+49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=8454</m:t>
                      </m:r>
                      <m:r>
                        <a:rPr lang="en-US" b="0" i="1" noProof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EAD7BD70-CCD8-72C3-173F-2C0C9C6167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prechblase: rechteckig 2">
                <a:extLst>
                  <a:ext uri="{FF2B5EF4-FFF2-40B4-BE49-F238E27FC236}">
                    <a16:creationId xmlns:a16="http://schemas.microsoft.com/office/drawing/2014/main" id="{07C337FF-B4DA-3E57-1922-7F533BA24CA7}"/>
                  </a:ext>
                </a:extLst>
              </p:cNvPr>
              <p:cNvSpPr/>
              <p:nvPr/>
            </p:nvSpPr>
            <p:spPr bwMode="auto">
              <a:xfrm>
                <a:off x="605508" y="1341750"/>
                <a:ext cx="2828192" cy="1261847"/>
              </a:xfrm>
              <a:prstGeom prst="wedgeRectCallout">
                <a:avLst>
                  <a:gd name="adj1" fmla="val 60999"/>
                  <a:gd name="adj2" fmla="val 75495"/>
                </a:avLst>
              </a:prstGeom>
              <a:noFill/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sz="1800" b="0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34,2,4,67</m:t>
                              </m:r>
                            </m:e>
                          </m:d>
                        </m:e>
                        <m:sup>
                          <m:r>
                            <a:rPr lang="en-US" sz="1800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</m:oMath>
                  </m:oMathPara>
                </a14:m>
                <a:endParaRPr lang="en-US" sz="1800" b="0" noProof="0" dirty="0">
                  <a:solidFill>
                    <a:schemeClr val="tx1"/>
                  </a:solidFill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sz="1800" b="0" i="0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noProof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1800" b="0" i="1" noProof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  <m:r>
                                <a:rPr lang="en-US" sz="1800" b="0" i="1" noProof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  <m:t>71</m:t>
                              </m:r>
                              <m:r>
                                <a:rPr lang="en-US" sz="1800" b="0" i="1" noProof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</m:d>
                        </m:e>
                        <m:sup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</m:oMath>
                  </m:oMathPara>
                </a14:m>
                <a:endParaRPr lang="en-US" sz="1800" b="0" noProof="0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sz="1800" b="0" i="0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b="0" i="1" noProof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noProof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  <m:t>42</m:t>
                              </m:r>
                              <m:r>
                                <a:rPr lang="en-US" sz="1800" b="0" i="1" noProof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  <m:t>88</m:t>
                              </m:r>
                              <m:r>
                                <a:rPr lang="en-US" sz="1800" b="0" i="1" noProof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  <m:r>
                                <a:rPr lang="en-US" sz="1800" b="0" i="1" noProof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  <m:t>52</m:t>
                              </m:r>
                            </m:e>
                          </m:d>
                        </m:e>
                        <m:sup>
                          <m:r>
                            <a:rPr lang="en-US" sz="1800" b="0" i="1" noProof="0"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</m:oMath>
                  </m:oMathPara>
                </a14:m>
                <a:endParaRPr lang="en-US" sz="1800" b="0" kern="0" noProof="0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sz="1800" b="0" i="0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800" b="0" i="1" noProof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noProof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  <m:r>
                                <a:rPr lang="en-US" sz="1800" b="0" i="1" noProof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sz="1800" b="0" i="1" noProof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  <m:t>93</m:t>
                              </m:r>
                              <m:r>
                                <a:rPr lang="en-US" sz="1800" b="0" i="1" noProof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e>
                          </m:d>
                        </m:e>
                        <m:sup>
                          <m:r>
                            <a:rPr lang="en-US" sz="1800" b="0" i="1" noProof="0"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</m:oMath>
                  </m:oMathPara>
                </a14:m>
                <a:endParaRPr lang="en-US" sz="1800" b="0" kern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3" name="Sprechblase: rechteckig 2">
                <a:extLst>
                  <a:ext uri="{FF2B5EF4-FFF2-40B4-BE49-F238E27FC236}">
                    <a16:creationId xmlns:a16="http://schemas.microsoft.com/office/drawing/2014/main" id="{07C337FF-B4DA-3E57-1922-7F533BA24C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5508" y="1341750"/>
                <a:ext cx="2828192" cy="1261847"/>
              </a:xfrm>
              <a:prstGeom prst="wedgeRectCallout">
                <a:avLst>
                  <a:gd name="adj1" fmla="val 60999"/>
                  <a:gd name="adj2" fmla="val 75495"/>
                </a:avLst>
              </a:prstGeom>
              <a:blipFill>
                <a:blip r:embed="rId4"/>
                <a:stretch>
                  <a:fillRect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0AA0CF4B-55CD-A2A4-AE8C-1EFA985C855C}"/>
              </a:ext>
            </a:extLst>
          </p:cNvPr>
          <p:cNvSpPr/>
          <p:nvPr/>
        </p:nvSpPr>
        <p:spPr bwMode="auto">
          <a:xfrm>
            <a:off x="3664581" y="2757160"/>
            <a:ext cx="3245770" cy="1500733"/>
          </a:xfrm>
          <a:prstGeom prst="roundRect">
            <a:avLst/>
          </a:prstGeom>
          <a:noFill/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E3717DCC-CD94-8B71-0192-1053CF774E01}"/>
              </a:ext>
            </a:extLst>
          </p:cNvPr>
          <p:cNvSpPr/>
          <p:nvPr/>
        </p:nvSpPr>
        <p:spPr bwMode="auto">
          <a:xfrm>
            <a:off x="6945252" y="2747150"/>
            <a:ext cx="1437912" cy="1500733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prechblase: rechteckig 7">
                <a:extLst>
                  <a:ext uri="{FF2B5EF4-FFF2-40B4-BE49-F238E27FC236}">
                    <a16:creationId xmlns:a16="http://schemas.microsoft.com/office/drawing/2014/main" id="{969B6E23-C524-C2DB-AA6F-5877E6B316B4}"/>
                  </a:ext>
                </a:extLst>
              </p:cNvPr>
              <p:cNvSpPr/>
              <p:nvPr/>
            </p:nvSpPr>
            <p:spPr bwMode="auto">
              <a:xfrm>
                <a:off x="8758300" y="1341750"/>
                <a:ext cx="2828192" cy="1261847"/>
              </a:xfrm>
              <a:prstGeom prst="wedgeRectCallout">
                <a:avLst>
                  <a:gd name="adj1" fmla="val -60676"/>
                  <a:gd name="adj2" fmla="val 77155"/>
                </a:avLst>
              </a:prstGeom>
              <a:noFill/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0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800" b="0" noProof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noProof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1800" b="0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b="0" kern="0" noProof="0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0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800" b="0" noProof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noProof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1800" b="0" i="0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b="0" noProof="0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0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800" b="0" noProof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noProof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1800" b="0" i="0" noProof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b="0" noProof="0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0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1800" b="0" noProof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noProof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1800" b="0" i="0" noProof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800" b="0" kern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8" name="Sprechblase: rechteckig 7">
                <a:extLst>
                  <a:ext uri="{FF2B5EF4-FFF2-40B4-BE49-F238E27FC236}">
                    <a16:creationId xmlns:a16="http://schemas.microsoft.com/office/drawing/2014/main" id="{969B6E23-C524-C2DB-AA6F-5877E6B316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58300" y="1341750"/>
                <a:ext cx="2828192" cy="1261847"/>
              </a:xfrm>
              <a:prstGeom prst="wedgeRectCallout">
                <a:avLst>
                  <a:gd name="adj1" fmla="val -60676"/>
                  <a:gd name="adj2" fmla="val 77155"/>
                </a:avLst>
              </a:prstGeom>
              <a:blipFill>
                <a:blip r:embed="rId5"/>
                <a:stretch>
                  <a:fillRect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CEB96D16-574E-97B0-8EB5-1C104B4EBA8E}"/>
              </a:ext>
            </a:extLst>
          </p:cNvPr>
          <p:cNvSpPr/>
          <p:nvPr/>
        </p:nvSpPr>
        <p:spPr bwMode="auto">
          <a:xfrm>
            <a:off x="7664208" y="2813002"/>
            <a:ext cx="585170" cy="1340189"/>
          </a:xfrm>
          <a:prstGeom prst="roundRect">
            <a:avLst/>
          </a:prstGeom>
          <a:noFill/>
          <a:ln>
            <a:solidFill>
              <a:schemeClr val="accent4"/>
            </a:solidFill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prechblase: rechteckig 9">
                <a:extLst>
                  <a:ext uri="{FF2B5EF4-FFF2-40B4-BE49-F238E27FC236}">
                    <a16:creationId xmlns:a16="http://schemas.microsoft.com/office/drawing/2014/main" id="{53C42B9D-BC35-0769-E749-93F7AFDC2BAC}"/>
                  </a:ext>
                </a:extLst>
              </p:cNvPr>
              <p:cNvSpPr/>
              <p:nvPr/>
            </p:nvSpPr>
            <p:spPr bwMode="auto">
              <a:xfrm>
                <a:off x="7493730" y="4858586"/>
                <a:ext cx="3723376" cy="425390"/>
              </a:xfrm>
              <a:prstGeom prst="wedgeRectCallout">
                <a:avLst>
                  <a:gd name="adj1" fmla="val -32610"/>
                  <a:gd name="adj2" fmla="val -189275"/>
                </a:avLst>
              </a:prstGeom>
              <a:noFill/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0" noProof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800" b="0" i="1" kern="0" noProof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US" sz="1800" b="0" i="1" kern="0" noProof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  <m:t>−4,1,3,−2</m:t>
                              </m:r>
                            </m:e>
                          </m:d>
                        </m:e>
                        <m:sup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</m:oMath>
                  </m:oMathPara>
                </a14:m>
                <a:endParaRPr lang="en-US" sz="1800" b="0" kern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10" name="Sprechblase: rechteckig 9">
                <a:extLst>
                  <a:ext uri="{FF2B5EF4-FFF2-40B4-BE49-F238E27FC236}">
                    <a16:creationId xmlns:a16="http://schemas.microsoft.com/office/drawing/2014/main" id="{53C42B9D-BC35-0769-E749-93F7AFDC2B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3730" y="4858586"/>
                <a:ext cx="3723376" cy="425390"/>
              </a:xfrm>
              <a:prstGeom prst="wedgeRectCallout">
                <a:avLst>
                  <a:gd name="adj1" fmla="val -32610"/>
                  <a:gd name="adj2" fmla="val -189275"/>
                </a:avLst>
              </a:prstGeom>
              <a:blipFill>
                <a:blip r:embed="rId6"/>
                <a:stretch>
                  <a:fillRect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80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2C2DD-BD65-BDF3-1E2E-81A31191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Learning with Errors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8ED64475-19DF-334A-0420-155A1FC3696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868278" y="1529432"/>
                <a:ext cx="5242980" cy="3098552"/>
              </a:xfrm>
            </p:spPr>
            <p:txBody>
              <a:bodyPr anchor="t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0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noProof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noProof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b="0" i="0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b="0" noProof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0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noProof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noProof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b="0" i="0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="0" noProof="0" dirty="0"/>
              </a:p>
              <a:p>
                <a:pPr marL="0" indent="0">
                  <a:buNone/>
                </a:pPr>
                <a:br>
                  <a:rPr lang="en-US" noProof="0" dirty="0"/>
                </a:br>
                <a14:m>
                  <m:oMath xmlns:m="http://schemas.openxmlformats.org/officeDocument/2006/math">
                    <m:r>
                      <a:rPr lang="en-US" b="1" i="0" noProof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b="0" i="0" noProof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noProof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 |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| 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noProof="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0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,…)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8ED64475-19DF-334A-0420-155A1FC36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868278" y="1529432"/>
                <a:ext cx="5242980" cy="309855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prechblase: rechteckig 3">
                <a:extLst>
                  <a:ext uri="{FF2B5EF4-FFF2-40B4-BE49-F238E27FC236}">
                    <a16:creationId xmlns:a16="http://schemas.microsoft.com/office/drawing/2014/main" id="{023C4C07-802D-DC82-1EFF-947D1F9AE19F}"/>
                  </a:ext>
                </a:extLst>
              </p:cNvPr>
              <p:cNvSpPr/>
              <p:nvPr/>
            </p:nvSpPr>
            <p:spPr bwMode="auto">
              <a:xfrm>
                <a:off x="327784" y="748438"/>
                <a:ext cx="2828192" cy="708830"/>
              </a:xfrm>
              <a:prstGeom prst="wedgeRectCallout">
                <a:avLst>
                  <a:gd name="adj1" fmla="val 60999"/>
                  <a:gd name="adj2" fmla="val 75495"/>
                </a:avLst>
              </a:prstGeom>
              <a:noFill/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ℤ</m:t>
                        </m:r>
                      </m:e>
                      <m:sub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𝑞</m:t>
                        </m:r>
                      </m:sub>
                      <m:sup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𝑛</m:t>
                        </m:r>
                      </m:sup>
                    </m:sSubSup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𝑛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-dimensional integer vectors modulo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𝑞</m:t>
                    </m:r>
                  </m:oMath>
                </a14:m>
                <a:b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</a:br>
                <a:endParaRPr lang="en-US" sz="1600" b="0" kern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4" name="Sprechblase: rechteckig 3">
                <a:extLst>
                  <a:ext uri="{FF2B5EF4-FFF2-40B4-BE49-F238E27FC236}">
                    <a16:creationId xmlns:a16="http://schemas.microsoft.com/office/drawing/2014/main" id="{023C4C07-802D-DC82-1EFF-947D1F9AE1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784" y="748438"/>
                <a:ext cx="2828192" cy="708830"/>
              </a:xfrm>
              <a:prstGeom prst="wedgeRectCallout">
                <a:avLst>
                  <a:gd name="adj1" fmla="val 60999"/>
                  <a:gd name="adj2" fmla="val 75495"/>
                </a:avLst>
              </a:prstGeom>
              <a:blipFill>
                <a:blip r:embed="rId3"/>
                <a:stretch>
                  <a:fillRect l="-1544" t="-3378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Sprechblase: rechteckig 4">
                <a:extLst>
                  <a:ext uri="{FF2B5EF4-FFF2-40B4-BE49-F238E27FC236}">
                    <a16:creationId xmlns:a16="http://schemas.microsoft.com/office/drawing/2014/main" id="{F17C7532-66FF-E05A-B8D4-DFA973839150}"/>
                  </a:ext>
                </a:extLst>
              </p:cNvPr>
              <p:cNvSpPr/>
              <p:nvPr/>
            </p:nvSpPr>
            <p:spPr bwMode="auto">
              <a:xfrm>
                <a:off x="8038614" y="3617987"/>
                <a:ext cx="2828192" cy="394672"/>
              </a:xfrm>
              <a:prstGeom prst="wedgeRectCallout">
                <a:avLst>
                  <a:gd name="adj1" fmla="val -91538"/>
                  <a:gd name="adj2" fmla="val -380367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ℤ</m:t>
                        </m:r>
                      </m:e>
                      <m:sub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𝑞</m:t>
                        </m:r>
                      </m:sub>
                    </m:sSub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 integers modulo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𝑞</m:t>
                    </m:r>
                  </m:oMath>
                </a14:m>
                <a:b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</a:br>
                <a:endParaRPr lang="en-US" sz="1600" b="0" kern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5" name="Sprechblase: rechteckig 4">
                <a:extLst>
                  <a:ext uri="{FF2B5EF4-FFF2-40B4-BE49-F238E27FC236}">
                    <a16:creationId xmlns:a16="http://schemas.microsoft.com/office/drawing/2014/main" id="{F17C7532-66FF-E05A-B8D4-DFA973839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38614" y="3617987"/>
                <a:ext cx="2828192" cy="394672"/>
              </a:xfrm>
              <a:prstGeom prst="wedgeRectCallout">
                <a:avLst>
                  <a:gd name="adj1" fmla="val -91538"/>
                  <a:gd name="adj2" fmla="val -380367"/>
                </a:avLst>
              </a:prstGeom>
              <a:blipFill>
                <a:blip r:embed="rId4"/>
                <a:stretch>
                  <a:fillRect b="-3957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7EBE069D-BFFE-3DFA-7E7B-153F087CDB0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277454" y="4686300"/>
                <a:ext cx="5242980" cy="216501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horz" wrap="square" lIns="92075" tIns="46038" rIns="92075" bIns="46038" numCol="1" anchor="t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b="1" kern="0" noProof="0" dirty="0"/>
                  <a:t>Decision Problem</a:t>
                </a:r>
                <a:br>
                  <a:rPr lang="en-US" b="0" kern="0" noProof="0" dirty="0"/>
                </a:br>
                <a:r>
                  <a:rPr lang="en-US" b="0" kern="0" noProof="0" dirty="0"/>
                  <a:t>Distinguish </a:t>
                </a:r>
                <a14:m>
                  <m:oMath xmlns:m="http://schemas.openxmlformats.org/officeDocument/2006/math">
                    <m:r>
                      <a:rPr lang="en-US" b="0" i="1" kern="0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kern="0" noProof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kern="0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kern="0" noProof="0" dirty="0"/>
                  <a:t> from uniform </a:t>
                </a:r>
                <a14:m>
                  <m:oMath xmlns:m="http://schemas.openxmlformats.org/officeDocument/2006/math">
                    <m:r>
                      <a:rPr lang="en-US" b="0" i="1" kern="0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kern="0" noProof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kern="0" noProof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kern="0" noProof="0" dirty="0"/>
              </a:p>
            </p:txBody>
          </p:sp>
        </mc:Choice>
        <mc:Fallback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7EBE069D-BFFE-3DFA-7E7B-153F087CD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7454" y="4686300"/>
                <a:ext cx="5242980" cy="2165016"/>
              </a:xfrm>
              <a:prstGeom prst="rect">
                <a:avLst/>
              </a:prstGeom>
              <a:blipFill>
                <a:blip r:embed="rId5"/>
                <a:stretch>
                  <a:fillRect l="-1279" t="-1408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platzhalter 2">
                <a:extLst>
                  <a:ext uri="{FF2B5EF4-FFF2-40B4-BE49-F238E27FC236}">
                    <a16:creationId xmlns:a16="http://schemas.microsoft.com/office/drawing/2014/main" id="{8D7D37ED-0E0B-226A-C2B4-845E578D9CA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821163" y="924038"/>
                <a:ext cx="2776002" cy="148015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horz" wrap="square" lIns="92075" tIns="46038" rIns="92075" bIns="46038" numCol="1" anchor="t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Parameters</a:t>
                </a:r>
                <a:b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</a:b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dimension </a:t>
                </a:r>
                <a14:m>
                  <m:oMath xmlns:m="http://schemas.openxmlformats.org/officeDocument/2006/math">
                    <m:r>
                      <a:rPr kumimoji="0" lang="en-US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𝒏</m:t>
                    </m:r>
                  </m:oMath>
                </a14:m>
                <a:b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</a:b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modulus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𝒒</m:t>
                    </m:r>
                    <m:r>
                      <a:rPr kumimoji="0" lang="en-US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poly</m:t>
                    </m:r>
                    <m:r>
                      <a:rPr kumimoji="0" lang="en-US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en-US" sz="2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b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</a:b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error distribution </a:t>
                </a:r>
                <a14:m>
                  <m:oMath xmlns:m="http://schemas.openxmlformats.org/officeDocument/2006/math">
                    <m:r>
                      <a:rPr kumimoji="0" lang="en-US" sz="20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𝝌</m:t>
                    </m:r>
                  </m:oMath>
                </a14:m>
                <a:endPara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Textplatzhalter 2">
                <a:extLst>
                  <a:ext uri="{FF2B5EF4-FFF2-40B4-BE49-F238E27FC236}">
                    <a16:creationId xmlns:a16="http://schemas.microsoft.com/office/drawing/2014/main" id="{8D7D37ED-0E0B-226A-C2B4-845E578D9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21163" y="924038"/>
                <a:ext cx="2776002" cy="1480158"/>
              </a:xfrm>
              <a:prstGeom prst="rect">
                <a:avLst/>
              </a:prstGeom>
              <a:blipFill>
                <a:blip r:embed="rId6"/>
                <a:stretch>
                  <a:fillRect t="-2066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43D0FFF2-D1B3-C231-1F5F-E2847DA96D6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71568" y="4686300"/>
                <a:ext cx="5242980" cy="2625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horz" wrap="square" lIns="92075" tIns="46038" rIns="92075" bIns="46038" numCol="1" anchor="t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US" noProof="0" dirty="0"/>
                  <a:t>Search Problem</a:t>
                </a:r>
                <a:br>
                  <a:rPr lang="en-US" b="0" kern="0" noProof="0" dirty="0"/>
                </a:br>
                <a:r>
                  <a:rPr lang="en-US" b="0" kern="0" noProof="0" dirty="0"/>
                  <a:t>Find secret </a:t>
                </a:r>
                <a14:m>
                  <m:oMath xmlns:m="http://schemas.openxmlformats.org/officeDocument/2006/math">
                    <m:r>
                      <a:rPr lang="en-US" b="0" i="1" kern="0" noProof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kern="0" noProof="0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kern="0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kern="0" noProof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kern="0" noProof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b="0" i="1" kern="0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b="0" kern="0" noProof="0" dirty="0"/>
                  <a:t> given</a:t>
                </a:r>
                <a:br>
                  <a:rPr lang="en-US" b="0" kern="0" noProof="0" dirty="0"/>
                </a:br>
                <a14:m>
                  <m:oMath xmlns:m="http://schemas.openxmlformats.org/officeDocument/2006/math">
                    <m:r>
                      <a:rPr lang="en-US" b="1" i="1" kern="0" noProof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b="0" kern="0" noProof="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kern="0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kern="0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kern="0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p>
                    <m:r>
                      <a:rPr lang="en-US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  <m:r>
                      <a:rPr lang="en-US" b="1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endParaRPr lang="en-US" kern="0" noProof="0" dirty="0"/>
              </a:p>
            </p:txBody>
          </p:sp>
        </mc:Choice>
        <mc:Fallback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43D0FFF2-D1B3-C231-1F5F-E2847DA96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1568" y="4686300"/>
                <a:ext cx="5242980" cy="2625174"/>
              </a:xfrm>
              <a:prstGeom prst="rect">
                <a:avLst/>
              </a:prstGeom>
              <a:blipFill>
                <a:blip r:embed="rId7"/>
                <a:stretch>
                  <a:fillRect l="-1163" t="-1163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819F0D75-3B8D-511D-4DB0-185F6243DCC6}"/>
              </a:ext>
            </a:extLst>
          </p:cNvPr>
          <p:cNvSpPr/>
          <p:nvPr/>
        </p:nvSpPr>
        <p:spPr bwMode="auto">
          <a:xfrm>
            <a:off x="857153" y="2832621"/>
            <a:ext cx="1649672" cy="394672"/>
          </a:xfrm>
          <a:prstGeom prst="wedgeRectCallout">
            <a:avLst>
              <a:gd name="adj1" fmla="val 100928"/>
              <a:gd name="adj2" fmla="val -189536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1600" b="0" kern="0" noProof="0" dirty="0">
                <a:latin typeface="+mn-lt"/>
              </a:rPr>
              <a:t>uniform random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prechblase: rechteckig 9">
                <a:extLst>
                  <a:ext uri="{FF2B5EF4-FFF2-40B4-BE49-F238E27FC236}">
                    <a16:creationId xmlns:a16="http://schemas.microsoft.com/office/drawing/2014/main" id="{9CD94BFC-2160-6E7D-FAC6-49DF223F4021}"/>
                  </a:ext>
                </a:extLst>
              </p:cNvPr>
              <p:cNvSpPr/>
              <p:nvPr/>
            </p:nvSpPr>
            <p:spPr bwMode="auto">
              <a:xfrm>
                <a:off x="5384145" y="568948"/>
                <a:ext cx="3811614" cy="924402"/>
              </a:xfrm>
              <a:prstGeom prst="wedgeRectCallout">
                <a:avLst>
                  <a:gd name="adj1" fmla="val -42756"/>
                  <a:gd name="adj2" fmla="val 66503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600" b="0" i="1" kern="0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kern="0" noProof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b="0" i="1" kern="0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kern="0" noProof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1600" b="0" i="1" kern="0" noProof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en-US" sz="1600" b="0" kern="0" noProof="0" smtClean="0">
                          <a:latin typeface="Cambria Math" panose="02040503050406030204" pitchFamily="18" charset="0"/>
                        </a:rPr>
                        <m:t>inner</m:t>
                      </m:r>
                      <m:r>
                        <m:rPr>
                          <m:nor/>
                        </m:rPr>
                        <a:rPr lang="en-US" sz="1600" b="0" kern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kern="0" noProof="0" smtClean="0">
                          <a:latin typeface="Cambria Math" panose="02040503050406030204" pitchFamily="18" charset="0"/>
                        </a:rPr>
                        <m:t>product</m:t>
                      </m:r>
                      <m:r>
                        <m:rPr>
                          <m:nor/>
                        </m:rPr>
                        <a:rPr lang="en-US" sz="1600" b="0" kern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kern="0" noProof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1600" b="0" kern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kern="0" noProof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600" b="0" kern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kern="0" noProof="0" smtClean="0">
                          <a:latin typeface="Cambria Math" panose="02040503050406030204" pitchFamily="18" charset="0"/>
                        </a:rPr>
                        <m:t>vectors</m:t>
                      </m:r>
                      <m:r>
                        <m:rPr>
                          <m:nor/>
                        </m:rPr>
                        <a:rPr lang="en-US" sz="1600" b="0" kern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kern="0" noProof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600" b="0" i="1" kern="0" noProof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kern="0" noProof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600" b="0" i="1" kern="0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kern="0" noProof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b="0" i="1" kern="0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kern="0" noProof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1600" b="0" i="1" kern="0" noProof="0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n-US" sz="1600" b="0" i="1" kern="0" noProof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kern="0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kern="0" noProof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kern="0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kern="0" noProof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kern="0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kern="0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kern="0" noProof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kern="0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b="0" kern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10" name="Sprechblase: rechteckig 9">
                <a:extLst>
                  <a:ext uri="{FF2B5EF4-FFF2-40B4-BE49-F238E27FC236}">
                    <a16:creationId xmlns:a16="http://schemas.microsoft.com/office/drawing/2014/main" id="{9CD94BFC-2160-6E7D-FAC6-49DF223F4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4145" y="568948"/>
                <a:ext cx="3811614" cy="924402"/>
              </a:xfrm>
              <a:prstGeom prst="wedgeRectCallout">
                <a:avLst>
                  <a:gd name="adj1" fmla="val -42756"/>
                  <a:gd name="adj2" fmla="val 66503"/>
                </a:avLst>
              </a:prstGeom>
              <a:blipFill>
                <a:blip r:embed="rId8"/>
                <a:stretch>
                  <a:fillRect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9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" grpId="0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707DF-06A3-54F7-2B87-E8E72BEC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Build A Cryptosystem from the LWE Problem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A2C23B-03C8-465A-32F6-75FBCE9CE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471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4CB0CD6-43C2-5321-C81A-410A5F76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Symmetric vs Antisymmetric Cryptosystem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1B2D90F-E3D6-B29F-5F09-A5B09EBBA476}"/>
              </a:ext>
            </a:extLst>
          </p:cNvPr>
          <p:cNvSpPr/>
          <p:nvPr/>
        </p:nvSpPr>
        <p:spPr bwMode="auto">
          <a:xfrm>
            <a:off x="814914" y="776377"/>
            <a:ext cx="5171818" cy="5365631"/>
          </a:xfrm>
          <a:prstGeom prst="roundRect">
            <a:avLst>
              <a:gd name="adj" fmla="val 13885"/>
            </a:avLst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400" noProof="0" dirty="0">
                <a:solidFill>
                  <a:schemeClr val="bg1"/>
                </a:solidFill>
                <a:latin typeface="+mn-lt"/>
              </a:rPr>
              <a:t>Symmetric cryptosystem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000" b="0" noProof="0" dirty="0">
                <a:solidFill>
                  <a:schemeClr val="bg1"/>
                </a:solidFill>
                <a:latin typeface="+mn-lt"/>
              </a:rPr>
              <a:t>There is one key shared with both parties. The key is used to encrypt the data.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000" noProof="0" dirty="0">
                <a:solidFill>
                  <a:schemeClr val="bg1"/>
                </a:solidFill>
                <a:latin typeface="+mn-lt"/>
              </a:rPr>
              <a:t>Advantages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0" i="0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Simple, easy</a:t>
            </a:r>
            <a:r>
              <a:rPr kumimoji="0" lang="en-US" sz="2000" b="0" i="0" u="none" strike="noStrike" cap="none" normalizeH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to implement and calculate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2000" b="0" baseline="0" noProof="0" dirty="0">
              <a:solidFill>
                <a:schemeClr val="bg1"/>
              </a:solidFill>
              <a:latin typeface="+mn-lt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i="0" u="none" strike="noStrike" cap="none" normalizeH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Disadvantages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000" b="0" baseline="0" noProof="0" dirty="0">
                <a:solidFill>
                  <a:schemeClr val="bg1"/>
                </a:solidFill>
                <a:latin typeface="+mn-lt"/>
              </a:rPr>
              <a:t>Key has to be shared between</a:t>
            </a:r>
            <a:r>
              <a:rPr lang="en-US" sz="2000" b="0" noProof="0" dirty="0">
                <a:solidFill>
                  <a:schemeClr val="bg1"/>
                </a:solidFill>
                <a:latin typeface="+mn-lt"/>
              </a:rPr>
              <a:t> the parties</a:t>
            </a:r>
            <a:endParaRPr kumimoji="0" lang="en-US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6EA691E-B118-991F-6E0F-B4E20807E6CD}"/>
              </a:ext>
            </a:extLst>
          </p:cNvPr>
          <p:cNvSpPr/>
          <p:nvPr/>
        </p:nvSpPr>
        <p:spPr bwMode="auto">
          <a:xfrm>
            <a:off x="6205270" y="776377"/>
            <a:ext cx="5171818" cy="5365631"/>
          </a:xfrm>
          <a:prstGeom prst="roundRect">
            <a:avLst>
              <a:gd name="adj" fmla="val 13885"/>
            </a:avLst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400" noProof="0" dirty="0">
                <a:solidFill>
                  <a:schemeClr val="bg1"/>
                </a:solidFill>
                <a:latin typeface="+mn-lt"/>
              </a:rPr>
              <a:t>Antisymmetric cryptosystem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000" b="0" noProof="0" dirty="0">
                <a:solidFill>
                  <a:schemeClr val="bg1"/>
                </a:solidFill>
                <a:latin typeface="+mn-lt"/>
              </a:rPr>
              <a:t>Every party has two keys (public and private key). Messages encrypted with the public key can be decrypted with the private key.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000" noProof="0" dirty="0">
                <a:solidFill>
                  <a:schemeClr val="bg1"/>
                </a:solidFill>
                <a:latin typeface="+mn-lt"/>
              </a:rPr>
              <a:t>Advantages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0" i="0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The public key can be shared without a problem as it can be only used for encryption</a:t>
            </a:r>
            <a:endParaRPr kumimoji="0" lang="en-US" sz="2000" b="0" i="0" u="none" strike="noStrike" cap="none" normalizeH="0" noProof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2000" b="0" baseline="0" noProof="0" dirty="0">
              <a:solidFill>
                <a:schemeClr val="bg1"/>
              </a:solidFill>
              <a:latin typeface="+mn-lt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i="0" u="none" strike="noStrike" cap="none" normalizeH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Disadvantages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000" b="0" baseline="0" noProof="0" dirty="0">
                <a:solidFill>
                  <a:schemeClr val="bg1"/>
                </a:solidFill>
                <a:latin typeface="+mn-lt"/>
              </a:rPr>
              <a:t>More complex calculations.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0" i="0" u="none" strike="noStrike" cap="none" normalizeH="0" noProof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Security comes from the assu</a:t>
            </a:r>
            <a:r>
              <a:rPr lang="en-US" sz="2000" b="0" noProof="0" dirty="0">
                <a:solidFill>
                  <a:schemeClr val="bg1"/>
                </a:solidFill>
                <a:latin typeface="+mn-lt"/>
              </a:rPr>
              <a:t>mption, that it is hard to get the private key from the public key</a:t>
            </a:r>
            <a:endParaRPr kumimoji="0" lang="en-US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21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241E5-3B10-20A7-998D-5553850B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 Symmetric LWE Cryptosystem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B067C629-5B7C-E45D-B5AD-2AE0592053A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/>
                <a:r>
                  <a:rPr lang="en-US" sz="2000" b="1" noProof="0" dirty="0"/>
                  <a:t>Encryption</a:t>
                </a:r>
                <a:br>
                  <a:rPr lang="en-US" sz="2000" b="1" noProof="0" dirty="0"/>
                </a:br>
                <a:r>
                  <a:rPr lang="en-US" sz="2000" noProof="0" dirty="0"/>
                  <a:t>choose</a:t>
                </a:r>
                <a:br>
                  <a:rPr lang="en-US" sz="2000" noProof="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000" b="0" i="0" noProof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2000" b="0" i="0" noProof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noProof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sz="2000" b="0" i="0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0" noProof="0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noProof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noProof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sz="2000" b="0" i="0" noProof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000" b="0" noProof="0" dirty="0"/>
              </a:p>
              <a:p>
                <a:r>
                  <a:rPr lang="en-US" sz="2000" noProof="0" dirty="0"/>
                  <a:t>Encryption of a message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noProof="0" dirty="0"/>
                  <a:t>: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0" noProof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noProof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b="0" noProof="0" dirty="0"/>
                  <a:t> </a:t>
                </a:r>
                <a:br>
                  <a:rPr lang="en-US" sz="2000" b="0" noProof="0" dirty="0"/>
                </a:br>
                <a:r>
                  <a:rPr lang="en-US" sz="2000" b="0" noProof="0" dirty="0"/>
                  <a:t>where </a:t>
                </a:r>
                <a:br>
                  <a:rPr lang="en-US" sz="2000" b="0" noProof="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000" i="1" noProof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𝐸𝑛𝑐𝑜𝑑𝑖𝑛𝑔</m:t>
                      </m:r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noProof="0" dirty="0"/>
              </a:p>
              <a:p>
                <a:endParaRPr lang="en-US" sz="2000" b="0" noProof="0" dirty="0"/>
              </a:p>
              <a:p>
                <a:endParaRPr lang="en-US" sz="2000" b="0" noProof="0" dirty="0"/>
              </a:p>
              <a:p>
                <a:pPr/>
                <a:r>
                  <a:rPr lang="en-US" sz="2000" b="1" noProof="0" dirty="0"/>
                  <a:t>Decryption</a:t>
                </a:r>
                <a:br>
                  <a:rPr lang="en-US" sz="2000" b="1" noProof="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𝐷𝑒𝑐</m:t>
                      </m:r>
                      <m:d>
                        <m:dPr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000" i="1" noProof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𝐸𝑛𝑐𝑜𝑑𝑖𝑛𝑔</m:t>
                      </m:r>
                      <m:d>
                        <m:dPr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000" noProof="0" dirty="0"/>
              </a:p>
              <a:p>
                <a:endParaRPr lang="en-US" sz="2000" b="0" noProof="0" dirty="0"/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B067C629-5B7C-E45D-B5AD-2AE0592053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2" t="-4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892BE07-17A9-CDDE-AE31-A1AC18365307}"/>
              </a:ext>
            </a:extLst>
          </p:cNvPr>
          <p:cNvGrpSpPr/>
          <p:nvPr/>
        </p:nvGrpSpPr>
        <p:grpSpPr>
          <a:xfrm>
            <a:off x="6810185" y="1030896"/>
            <a:ext cx="4813680" cy="4796207"/>
            <a:chOff x="3685985" y="1087083"/>
            <a:chExt cx="4813680" cy="4796207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BDFF477-4A68-2455-05C2-BD2DC58D1829}"/>
                </a:ext>
              </a:extLst>
            </p:cNvPr>
            <p:cNvSpPr/>
            <p:nvPr/>
          </p:nvSpPr>
          <p:spPr bwMode="auto">
            <a:xfrm>
              <a:off x="3936000" y="1341008"/>
              <a:ext cx="4320000" cy="43200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B2F6EF6D-9B71-D2BF-734E-518C3D624FE6}"/>
                </a:ext>
              </a:extLst>
            </p:cNvPr>
            <p:cNvSpPr/>
            <p:nvPr/>
          </p:nvSpPr>
          <p:spPr bwMode="auto">
            <a:xfrm flipH="1">
              <a:off x="6076948" y="5523290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10DCDBA8-19A4-0FCA-00A7-B6A06DA28202}"/>
                </a:ext>
              </a:extLst>
            </p:cNvPr>
            <p:cNvSpPr/>
            <p:nvPr/>
          </p:nvSpPr>
          <p:spPr bwMode="auto">
            <a:xfrm flipH="1">
              <a:off x="6078000" y="1087083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CA5B1C3-8A58-E359-3140-BE4CF08F427C}"/>
                </a:ext>
              </a:extLst>
            </p:cNvPr>
            <p:cNvSpPr/>
            <p:nvPr/>
          </p:nvSpPr>
          <p:spPr bwMode="auto">
            <a:xfrm rot="5400000" flipH="1">
              <a:off x="8301665" y="3249000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E86FC03-EF70-D83C-F274-991658B26D00}"/>
                </a:ext>
              </a:extLst>
            </p:cNvPr>
            <p:cNvSpPr/>
            <p:nvPr/>
          </p:nvSpPr>
          <p:spPr bwMode="auto">
            <a:xfrm rot="16200000" flipH="1">
              <a:off x="3847985" y="3249000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E8C05CAF-5685-61C5-C012-82864388E148}"/>
                </a:ext>
              </a:extLst>
            </p:cNvPr>
            <p:cNvSpPr/>
            <p:nvPr/>
          </p:nvSpPr>
          <p:spPr bwMode="auto">
            <a:xfrm rot="3600000" flipH="1">
              <a:off x="7981147" y="2196005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A5CC796-454F-3EBA-1D10-BAC649020D19}"/>
                </a:ext>
              </a:extLst>
            </p:cNvPr>
            <p:cNvSpPr/>
            <p:nvPr/>
          </p:nvSpPr>
          <p:spPr bwMode="auto">
            <a:xfrm rot="1800000" flipH="1">
              <a:off x="7167000" y="1366373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E583D54C-8360-C447-E5A4-44AD14620569}"/>
                </a:ext>
              </a:extLst>
            </p:cNvPr>
            <p:cNvSpPr/>
            <p:nvPr/>
          </p:nvSpPr>
          <p:spPr bwMode="auto">
            <a:xfrm rot="7200000" flipH="1">
              <a:off x="7997799" y="4370328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6181CFA0-0E92-D046-C8AD-7AE964CDE96C}"/>
                </a:ext>
              </a:extLst>
            </p:cNvPr>
            <p:cNvSpPr/>
            <p:nvPr/>
          </p:nvSpPr>
          <p:spPr bwMode="auto">
            <a:xfrm rot="9000000" flipH="1">
              <a:off x="7166999" y="5244395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1710BBD9-AA61-5BAB-C791-FA8AC3BA8201}"/>
                </a:ext>
              </a:extLst>
            </p:cNvPr>
            <p:cNvSpPr/>
            <p:nvPr/>
          </p:nvSpPr>
          <p:spPr bwMode="auto">
            <a:xfrm rot="9000000" flipH="1">
              <a:off x="4988999" y="1366373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25C8DCC6-4C95-28B7-15AE-4E53B988A58D}"/>
                </a:ext>
              </a:extLst>
            </p:cNvPr>
            <p:cNvSpPr/>
            <p:nvPr/>
          </p:nvSpPr>
          <p:spPr bwMode="auto">
            <a:xfrm rot="7200000" flipH="1">
              <a:off x="4174854" y="2196003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8B14226C-2692-07A4-CF57-52093C8CE4DE}"/>
                </a:ext>
              </a:extLst>
            </p:cNvPr>
            <p:cNvSpPr/>
            <p:nvPr/>
          </p:nvSpPr>
          <p:spPr bwMode="auto">
            <a:xfrm rot="1800000" flipH="1">
              <a:off x="4988998" y="5244395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FA164CC0-42A3-86BF-19A7-58D99E415517}"/>
                </a:ext>
              </a:extLst>
            </p:cNvPr>
            <p:cNvSpPr/>
            <p:nvPr/>
          </p:nvSpPr>
          <p:spPr bwMode="auto">
            <a:xfrm rot="3600000" flipH="1">
              <a:off x="4158202" y="4370328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DEDC4868-726C-9EC0-49CA-333BA3FA9530}"/>
                </a:ext>
              </a:extLst>
            </p:cNvPr>
            <p:cNvSpPr txBox="1"/>
            <p:nvPr/>
          </p:nvSpPr>
          <p:spPr>
            <a:xfrm>
              <a:off x="5958424" y="1449517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0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267B262-26A3-C2AF-62A0-690F3353FA9B}"/>
                </a:ext>
              </a:extLst>
            </p:cNvPr>
            <p:cNvSpPr txBox="1"/>
            <p:nvPr/>
          </p:nvSpPr>
          <p:spPr>
            <a:xfrm>
              <a:off x="6911951" y="1684416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1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FFC2CAE8-8C55-F031-BB04-9FBE0BFD11D5}"/>
                </a:ext>
              </a:extLst>
            </p:cNvPr>
            <p:cNvSpPr txBox="1"/>
            <p:nvPr/>
          </p:nvSpPr>
          <p:spPr>
            <a:xfrm>
              <a:off x="7561214" y="2396965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2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DF2E1BF3-588A-4D27-5C5C-3B710BEA609D}"/>
                </a:ext>
              </a:extLst>
            </p:cNvPr>
            <p:cNvSpPr txBox="1"/>
            <p:nvPr/>
          </p:nvSpPr>
          <p:spPr>
            <a:xfrm>
              <a:off x="7834262" y="3260881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3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24ED235E-FAA4-3752-AE75-31AAC084F191}"/>
                </a:ext>
              </a:extLst>
            </p:cNvPr>
            <p:cNvSpPr txBox="1"/>
            <p:nvPr/>
          </p:nvSpPr>
          <p:spPr>
            <a:xfrm>
              <a:off x="7557185" y="4209445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4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9E02A603-D09A-5814-2B2B-CCA2EEF1C0CB}"/>
                </a:ext>
              </a:extLst>
            </p:cNvPr>
            <p:cNvSpPr txBox="1"/>
            <p:nvPr/>
          </p:nvSpPr>
          <p:spPr>
            <a:xfrm>
              <a:off x="6879361" y="4947798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5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9CC010CF-C8BF-3A70-D1FE-7539D01DF976}"/>
                </a:ext>
              </a:extLst>
            </p:cNvPr>
            <p:cNvSpPr txBox="1"/>
            <p:nvPr/>
          </p:nvSpPr>
          <p:spPr>
            <a:xfrm>
              <a:off x="5951607" y="5182302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6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B73C6F95-9D68-8C89-E8AE-A66C5D227E2D}"/>
                </a:ext>
              </a:extLst>
            </p:cNvPr>
            <p:cNvSpPr txBox="1"/>
            <p:nvPr/>
          </p:nvSpPr>
          <p:spPr>
            <a:xfrm>
              <a:off x="5045153" y="4947798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7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76796F25-8465-6C11-6034-0EFE40D2836D}"/>
                </a:ext>
              </a:extLst>
            </p:cNvPr>
            <p:cNvSpPr txBox="1"/>
            <p:nvPr/>
          </p:nvSpPr>
          <p:spPr>
            <a:xfrm>
              <a:off x="4321627" y="4209445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8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12E01531-D086-234D-A1A3-335618525C81}"/>
                </a:ext>
              </a:extLst>
            </p:cNvPr>
            <p:cNvSpPr txBox="1"/>
            <p:nvPr/>
          </p:nvSpPr>
          <p:spPr>
            <a:xfrm>
              <a:off x="4056330" y="3260881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9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BE810E9C-A058-A9A3-0E39-72352EFDAD0E}"/>
                </a:ext>
              </a:extLst>
            </p:cNvPr>
            <p:cNvSpPr txBox="1"/>
            <p:nvPr/>
          </p:nvSpPr>
          <p:spPr>
            <a:xfrm>
              <a:off x="4341720" y="2396965"/>
              <a:ext cx="4458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10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4381E18C-C861-CEFA-986D-1B0CDC13770B}"/>
                </a:ext>
              </a:extLst>
            </p:cNvPr>
            <p:cNvSpPr txBox="1"/>
            <p:nvPr/>
          </p:nvSpPr>
          <p:spPr>
            <a:xfrm>
              <a:off x="5029899" y="1684416"/>
              <a:ext cx="4458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11</a:t>
              </a:r>
            </a:p>
          </p:txBody>
        </p:sp>
      </p:grpSp>
      <p:sp>
        <p:nvSpPr>
          <p:cNvPr id="34" name="Sprechblase: rechteckig 33">
            <a:extLst>
              <a:ext uri="{FF2B5EF4-FFF2-40B4-BE49-F238E27FC236}">
                <a16:creationId xmlns:a16="http://schemas.microsoft.com/office/drawing/2014/main" id="{7584E89E-724A-0BB3-5698-3B70E9EEF979}"/>
              </a:ext>
            </a:extLst>
          </p:cNvPr>
          <p:cNvSpPr/>
          <p:nvPr/>
        </p:nvSpPr>
        <p:spPr bwMode="auto">
          <a:xfrm>
            <a:off x="4417418" y="961763"/>
            <a:ext cx="2828192" cy="890531"/>
          </a:xfrm>
          <a:prstGeom prst="wedgeRectCallout">
            <a:avLst>
              <a:gd name="adj1" fmla="val -67176"/>
              <a:gd name="adj2" fmla="val 114746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1600" b="0" kern="0" noProof="0" dirty="0">
                <a:latin typeface="+mn-lt"/>
              </a:rPr>
              <a:t>bit</a:t>
            </a:r>
          </a:p>
          <a:p>
            <a:r>
              <a:rPr lang="en-US" sz="1600" b="0" kern="0" noProof="0" dirty="0">
                <a:latin typeface="+mn-lt"/>
              </a:rPr>
              <a:t>modular integer</a:t>
            </a:r>
          </a:p>
          <a:p>
            <a:r>
              <a:rPr lang="en-US" sz="1600" b="0" kern="0" noProof="0" dirty="0">
                <a:latin typeface="+mn-lt"/>
              </a:rPr>
              <a:t>real in an interval</a:t>
            </a:r>
          </a:p>
        </p:txBody>
      </p:sp>
      <p:sp>
        <p:nvSpPr>
          <p:cNvPr id="35" name="Sprechblase: rechteckig 34">
            <a:extLst>
              <a:ext uri="{FF2B5EF4-FFF2-40B4-BE49-F238E27FC236}">
                <a16:creationId xmlns:a16="http://schemas.microsoft.com/office/drawing/2014/main" id="{AE118B8A-CB89-64A8-5E33-771028B7F9A2}"/>
              </a:ext>
            </a:extLst>
          </p:cNvPr>
          <p:cNvSpPr/>
          <p:nvPr/>
        </p:nvSpPr>
        <p:spPr bwMode="auto">
          <a:xfrm>
            <a:off x="3766413" y="4263375"/>
            <a:ext cx="2828192" cy="862740"/>
          </a:xfrm>
          <a:prstGeom prst="wedgeRectCallout">
            <a:avLst>
              <a:gd name="adj1" fmla="val -101160"/>
              <a:gd name="adj2" fmla="val -113217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1600" b="0" kern="0" noProof="0" dirty="0">
                <a:latin typeface="+mn-lt"/>
              </a:rPr>
              <a:t>drawn from error distribution.</a:t>
            </a:r>
          </a:p>
          <a:p>
            <a:r>
              <a:rPr lang="en-US" sz="1600" b="0" kern="0" noProof="0" dirty="0">
                <a:latin typeface="+mn-lt"/>
              </a:rPr>
              <a:t>This the LWE definition and provides security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B0E2395-2194-78CF-6188-F3CE82834FA0}"/>
              </a:ext>
            </a:extLst>
          </p:cNvPr>
          <p:cNvSpPr txBox="1"/>
          <p:nvPr/>
        </p:nvSpPr>
        <p:spPr>
          <a:xfrm>
            <a:off x="1078860" y="6019253"/>
            <a:ext cx="10176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noProof="0" dirty="0">
                <a:solidFill>
                  <a:schemeClr val="bg2"/>
                </a:solidFill>
                <a:latin typeface="+mn-lt"/>
              </a:rPr>
              <a:t>https://www.zama.ai/post/tfhe-deep-dive-part-1</a:t>
            </a:r>
          </a:p>
        </p:txBody>
      </p:sp>
    </p:spTree>
    <p:extLst>
      <p:ext uri="{BB962C8B-B14F-4D97-AF65-F5344CB8AC3E}">
        <p14:creationId xmlns:p14="http://schemas.microsoft.com/office/powerpoint/2010/main" val="285747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02DFB-39BC-E787-43F3-CFB2FC97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Encoding and Error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A7981303-9D7C-65AF-ACA7-3268EB6A3A23}"/>
              </a:ext>
            </a:extLst>
          </p:cNvPr>
          <p:cNvGrpSpPr/>
          <p:nvPr/>
        </p:nvGrpSpPr>
        <p:grpSpPr>
          <a:xfrm>
            <a:off x="6810185" y="1030896"/>
            <a:ext cx="4813680" cy="4796207"/>
            <a:chOff x="3685985" y="1087083"/>
            <a:chExt cx="4813680" cy="4796207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7ACE17E-59C4-CE2B-47AB-EF0E7778034F}"/>
                </a:ext>
              </a:extLst>
            </p:cNvPr>
            <p:cNvSpPr/>
            <p:nvPr/>
          </p:nvSpPr>
          <p:spPr bwMode="auto">
            <a:xfrm>
              <a:off x="3936000" y="1341008"/>
              <a:ext cx="4320000" cy="43200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C2156250-30A7-C3E3-E980-F6C76CF362F6}"/>
                </a:ext>
              </a:extLst>
            </p:cNvPr>
            <p:cNvSpPr/>
            <p:nvPr/>
          </p:nvSpPr>
          <p:spPr bwMode="auto">
            <a:xfrm flipH="1">
              <a:off x="6076948" y="5523290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517844FF-3475-5ADA-E6A9-C8485E9F1224}"/>
                </a:ext>
              </a:extLst>
            </p:cNvPr>
            <p:cNvSpPr/>
            <p:nvPr/>
          </p:nvSpPr>
          <p:spPr bwMode="auto">
            <a:xfrm flipH="1">
              <a:off x="6078000" y="1087083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2F61989-05F8-8BA3-AC93-691EDFB6B449}"/>
                </a:ext>
              </a:extLst>
            </p:cNvPr>
            <p:cNvSpPr/>
            <p:nvPr/>
          </p:nvSpPr>
          <p:spPr bwMode="auto">
            <a:xfrm rot="5400000" flipH="1">
              <a:off x="8301665" y="3249000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9277105-3EF0-3DF7-A0C0-A543CD08D47E}"/>
                </a:ext>
              </a:extLst>
            </p:cNvPr>
            <p:cNvSpPr/>
            <p:nvPr/>
          </p:nvSpPr>
          <p:spPr bwMode="auto">
            <a:xfrm rot="16200000" flipH="1">
              <a:off x="3847985" y="3249000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998E375-7B5A-A869-06C0-4FEE78793941}"/>
                </a:ext>
              </a:extLst>
            </p:cNvPr>
            <p:cNvSpPr/>
            <p:nvPr/>
          </p:nvSpPr>
          <p:spPr bwMode="auto">
            <a:xfrm rot="3600000" flipH="1">
              <a:off x="7981147" y="2196005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F4BE10F-4F72-2385-017D-F06575F429A3}"/>
                </a:ext>
              </a:extLst>
            </p:cNvPr>
            <p:cNvSpPr/>
            <p:nvPr/>
          </p:nvSpPr>
          <p:spPr bwMode="auto">
            <a:xfrm rot="1800000" flipH="1">
              <a:off x="7167000" y="1366373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8757247F-5CC1-C365-C707-56EB452716AF}"/>
                </a:ext>
              </a:extLst>
            </p:cNvPr>
            <p:cNvSpPr/>
            <p:nvPr/>
          </p:nvSpPr>
          <p:spPr bwMode="auto">
            <a:xfrm rot="7200000" flipH="1">
              <a:off x="7997799" y="4370328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15A1E238-1697-AF5C-7DFA-5198F939EE66}"/>
                </a:ext>
              </a:extLst>
            </p:cNvPr>
            <p:cNvSpPr/>
            <p:nvPr/>
          </p:nvSpPr>
          <p:spPr bwMode="auto">
            <a:xfrm rot="9000000" flipH="1">
              <a:off x="7166999" y="5244395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B54E481E-51A9-85A8-985A-6C30FFD84491}"/>
                </a:ext>
              </a:extLst>
            </p:cNvPr>
            <p:cNvSpPr/>
            <p:nvPr/>
          </p:nvSpPr>
          <p:spPr bwMode="auto">
            <a:xfrm rot="9000000" flipH="1">
              <a:off x="4988999" y="1366373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171FFCF0-061D-BAC2-304A-5CACFF49C78A}"/>
                </a:ext>
              </a:extLst>
            </p:cNvPr>
            <p:cNvSpPr/>
            <p:nvPr/>
          </p:nvSpPr>
          <p:spPr bwMode="auto">
            <a:xfrm rot="7200000" flipH="1">
              <a:off x="4174854" y="2196003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7D7DAE71-08BB-7CF5-022C-FDAF5CCF9BE8}"/>
                </a:ext>
              </a:extLst>
            </p:cNvPr>
            <p:cNvSpPr/>
            <p:nvPr/>
          </p:nvSpPr>
          <p:spPr bwMode="auto">
            <a:xfrm rot="1800000" flipH="1">
              <a:off x="4988998" y="5244395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C2FF2D4A-9925-A8D8-3450-9E7E9E55E2E5}"/>
                </a:ext>
              </a:extLst>
            </p:cNvPr>
            <p:cNvSpPr/>
            <p:nvPr/>
          </p:nvSpPr>
          <p:spPr bwMode="auto">
            <a:xfrm rot="3600000" flipH="1">
              <a:off x="4158202" y="4370328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99877663-20CF-FE90-4441-CBCDFFDD40AC}"/>
                </a:ext>
              </a:extLst>
            </p:cNvPr>
            <p:cNvSpPr txBox="1"/>
            <p:nvPr/>
          </p:nvSpPr>
          <p:spPr>
            <a:xfrm>
              <a:off x="5958424" y="1449517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0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0D97972C-5EF7-44C5-98AA-CB80BCB307A2}"/>
                </a:ext>
              </a:extLst>
            </p:cNvPr>
            <p:cNvSpPr txBox="1"/>
            <p:nvPr/>
          </p:nvSpPr>
          <p:spPr>
            <a:xfrm>
              <a:off x="6911951" y="1684416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1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EFF67492-1A34-D4CC-384D-24071C42118D}"/>
                </a:ext>
              </a:extLst>
            </p:cNvPr>
            <p:cNvSpPr txBox="1"/>
            <p:nvPr/>
          </p:nvSpPr>
          <p:spPr>
            <a:xfrm>
              <a:off x="7561214" y="2396965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2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8BA34029-F09E-4740-A969-232CD56308BD}"/>
                </a:ext>
              </a:extLst>
            </p:cNvPr>
            <p:cNvSpPr txBox="1"/>
            <p:nvPr/>
          </p:nvSpPr>
          <p:spPr>
            <a:xfrm>
              <a:off x="7834262" y="3260881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3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655CE230-AC79-E62D-154C-D34A13B85522}"/>
                </a:ext>
              </a:extLst>
            </p:cNvPr>
            <p:cNvSpPr txBox="1"/>
            <p:nvPr/>
          </p:nvSpPr>
          <p:spPr>
            <a:xfrm>
              <a:off x="7557185" y="4209445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4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8411ABF-187E-7EEB-FDB7-2C29B7F20624}"/>
                </a:ext>
              </a:extLst>
            </p:cNvPr>
            <p:cNvSpPr txBox="1"/>
            <p:nvPr/>
          </p:nvSpPr>
          <p:spPr>
            <a:xfrm>
              <a:off x="6879361" y="4947798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5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242D0905-B8CD-9D19-317C-06C60FC50ADE}"/>
                </a:ext>
              </a:extLst>
            </p:cNvPr>
            <p:cNvSpPr txBox="1"/>
            <p:nvPr/>
          </p:nvSpPr>
          <p:spPr>
            <a:xfrm>
              <a:off x="5951607" y="5182302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6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4E6EA7C3-BD1B-4CD9-E7F7-CA13E21F5A08}"/>
                </a:ext>
              </a:extLst>
            </p:cNvPr>
            <p:cNvSpPr txBox="1"/>
            <p:nvPr/>
          </p:nvSpPr>
          <p:spPr>
            <a:xfrm>
              <a:off x="5045153" y="4947798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7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28B26061-EDCF-780C-1E57-F4C175789DF4}"/>
                </a:ext>
              </a:extLst>
            </p:cNvPr>
            <p:cNvSpPr txBox="1"/>
            <p:nvPr/>
          </p:nvSpPr>
          <p:spPr>
            <a:xfrm>
              <a:off x="4321627" y="4209445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8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F3B9F95B-C373-38C8-4970-6018BB8C6885}"/>
                </a:ext>
              </a:extLst>
            </p:cNvPr>
            <p:cNvSpPr txBox="1"/>
            <p:nvPr/>
          </p:nvSpPr>
          <p:spPr>
            <a:xfrm>
              <a:off x="4056330" y="3260881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9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07F3130-0C01-C399-D2AB-9DBD9BC265FD}"/>
                </a:ext>
              </a:extLst>
            </p:cNvPr>
            <p:cNvSpPr txBox="1"/>
            <p:nvPr/>
          </p:nvSpPr>
          <p:spPr>
            <a:xfrm>
              <a:off x="4341720" y="2396965"/>
              <a:ext cx="4458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10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84657741-9AC6-C4CF-3631-A993CA420272}"/>
                </a:ext>
              </a:extLst>
            </p:cNvPr>
            <p:cNvSpPr txBox="1"/>
            <p:nvPr/>
          </p:nvSpPr>
          <p:spPr>
            <a:xfrm>
              <a:off x="5029899" y="1684416"/>
              <a:ext cx="4458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11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Inhaltsplatzhalter 3">
                <a:extLst>
                  <a:ext uri="{FF2B5EF4-FFF2-40B4-BE49-F238E27FC236}">
                    <a16:creationId xmlns:a16="http://schemas.microsoft.com/office/drawing/2014/main" id="{4598C7B7-28A1-9171-BEE6-FB065B69F64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11200" y="914399"/>
                <a:ext cx="5814624" cy="5085377"/>
              </a:xfrm>
            </p:spPr>
            <p:txBody>
              <a:bodyPr anchor="ctr"/>
              <a:lstStyle/>
              <a:p>
                <a:r>
                  <a:rPr lang="en-US" sz="2000" b="1" noProof="0" dirty="0"/>
                  <a:t>Parameters</a:t>
                </a:r>
                <a:br>
                  <a:rPr lang="en-US" sz="2000" b="0" noProof="0" dirty="0"/>
                </a:br>
                <a:r>
                  <a:rPr lang="en-US" sz="2000" noProof="0" dirty="0"/>
                  <a:t>m</a:t>
                </a:r>
                <a:r>
                  <a:rPr lang="en-US" sz="2000" b="0" noProof="0" dirty="0"/>
                  <a:t>odulus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br>
                  <a:rPr lang="en-US" sz="2000" b="0" noProof="0" dirty="0"/>
                </a:br>
                <a:r>
                  <a:rPr lang="en-US" sz="2000" b="0" noProof="0" dirty="0"/>
                  <a:t>number of different messages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2000" b="0" noProof="0" dirty="0"/>
                  <a:t> </a:t>
                </a:r>
                <a:br>
                  <a:rPr lang="en-US" sz="2000" b="0" noProof="0" dirty="0"/>
                </a:br>
                <a:r>
                  <a:rPr lang="en-US" sz="2000" b="0" noProof="0" dirty="0"/>
                  <a:t>set of possible messages </a:t>
                </a:r>
                <a14:m>
                  <m:oMath xmlns:m="http://schemas.openxmlformats.org/officeDocument/2006/math">
                    <m:r>
                      <a:rPr lang="en-US" sz="20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={0,1,2,3}</m:t>
                    </m:r>
                  </m:oMath>
                </a14:m>
                <a:br>
                  <a:rPr lang="en-US" sz="2000" b="0" noProof="0" dirty="0"/>
                </a:br>
                <a:r>
                  <a:rPr lang="en-US" sz="2000" noProof="0" dirty="0"/>
                  <a:t>‘distance’ between messages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000" noProof="0" dirty="0"/>
              </a:p>
              <a:p>
                <a:pPr/>
                <a:r>
                  <a:rPr lang="en-US" sz="2000" b="1" noProof="0" dirty="0"/>
                  <a:t>Encoding</a:t>
                </a:r>
                <a:br>
                  <a:rPr lang="en-US" sz="2000" b="1" noProof="0" dirty="0"/>
                </a:br>
                <a:r>
                  <a:rPr lang="en-US" sz="2000" noProof="0" dirty="0"/>
                  <a:t>We choose a message </a:t>
                </a:r>
                <a14:m>
                  <m:oMath xmlns:m="http://schemas.openxmlformats.org/officeDocument/2006/math">
                    <m:r>
                      <a:rPr lang="en-US" sz="2000" i="1" noProof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noProof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br>
                  <a:rPr lang="en-US" sz="2000" b="1" noProof="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𝐸𝑛𝑐𝑜𝑑𝑖𝑛𝑔</m:t>
                      </m:r>
                      <m:d>
                        <m:dPr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000" b="0" i="0" noProof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000" b="0" i="0" noProof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US" sz="2000" b="1" noProof="0" dirty="0"/>
                </a:br>
                <a:r>
                  <a:rPr lang="en-US" sz="2000" noProof="0" dirty="0"/>
                  <a:t>This scales the message to leave enough place for the error but is no encryption!</a:t>
                </a:r>
                <a:endParaRPr lang="en-US" sz="2000" b="1" noProof="0" dirty="0"/>
              </a:p>
              <a:p>
                <a:pPr/>
                <a:r>
                  <a:rPr lang="en-US" sz="2000" b="1" noProof="0" dirty="0"/>
                  <a:t>Error</a:t>
                </a:r>
                <a:br>
                  <a:rPr lang="en-US" sz="2000" b="1" noProof="0" dirty="0"/>
                </a:br>
                <a:r>
                  <a:rPr lang="en-US" sz="2000" noProof="0" dirty="0"/>
                  <a:t>must be in the range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000" b="1" noProof="0" dirty="0"/>
                  <a:t> </a:t>
                </a:r>
                <a:r>
                  <a:rPr lang="en-US" sz="2000" noProof="0" dirty="0"/>
                  <a:t>around the encoded message</a:t>
                </a:r>
                <a:br>
                  <a:rPr lang="en-US" sz="2000" noProof="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noProof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num>
                        <m:den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=1,5</m:t>
                      </m:r>
                    </m:oMath>
                  </m:oMathPara>
                </a14:m>
                <a:endParaRPr lang="en-US" sz="2000" b="1" noProof="0" dirty="0"/>
              </a:p>
            </p:txBody>
          </p:sp>
        </mc:Choice>
        <mc:Fallback>
          <p:sp>
            <p:nvSpPr>
              <p:cNvPr id="31" name="Inhaltsplatzhalter 3">
                <a:extLst>
                  <a:ext uri="{FF2B5EF4-FFF2-40B4-BE49-F238E27FC236}">
                    <a16:creationId xmlns:a16="http://schemas.microsoft.com/office/drawing/2014/main" id="{4598C7B7-28A1-9171-BEE6-FB065B69F6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11200" y="914399"/>
                <a:ext cx="5814624" cy="5085377"/>
              </a:xfrm>
              <a:blipFill>
                <a:blip r:embed="rId2"/>
                <a:stretch>
                  <a:fillRect l="-1153" t="-26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lipse 31">
            <a:extLst>
              <a:ext uri="{FF2B5EF4-FFF2-40B4-BE49-F238E27FC236}">
                <a16:creationId xmlns:a16="http://schemas.microsoft.com/office/drawing/2014/main" id="{686C3530-55E3-B00C-6F84-71A86499388E}"/>
              </a:ext>
            </a:extLst>
          </p:cNvPr>
          <p:cNvSpPr/>
          <p:nvPr/>
        </p:nvSpPr>
        <p:spPr bwMode="auto">
          <a:xfrm>
            <a:off x="9069795" y="858223"/>
            <a:ext cx="311145" cy="873661"/>
          </a:xfrm>
          <a:prstGeom prst="ellips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D757DB75-D03D-63A6-F702-FB3AAC73B996}"/>
              </a:ext>
            </a:extLst>
          </p:cNvPr>
          <p:cNvSpPr/>
          <p:nvPr/>
        </p:nvSpPr>
        <p:spPr bwMode="auto">
          <a:xfrm>
            <a:off x="9059833" y="5126116"/>
            <a:ext cx="311145" cy="873661"/>
          </a:xfrm>
          <a:prstGeom prst="ellips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4BAA79B-F3C6-E706-9938-DFF829FC6AE4}"/>
              </a:ext>
            </a:extLst>
          </p:cNvPr>
          <p:cNvSpPr/>
          <p:nvPr/>
        </p:nvSpPr>
        <p:spPr bwMode="auto">
          <a:xfrm rot="5400000">
            <a:off x="11221514" y="2940410"/>
            <a:ext cx="311145" cy="873661"/>
          </a:xfrm>
          <a:prstGeom prst="ellips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589E3760-1E3B-E71E-D2C8-8888EF781245}"/>
              </a:ext>
            </a:extLst>
          </p:cNvPr>
          <p:cNvSpPr/>
          <p:nvPr/>
        </p:nvSpPr>
        <p:spPr bwMode="auto">
          <a:xfrm rot="5400000">
            <a:off x="6889536" y="2941761"/>
            <a:ext cx="311145" cy="873661"/>
          </a:xfrm>
          <a:prstGeom prst="ellips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85E5D7C1-FDF9-578A-2D73-F1D34C20B97D}"/>
                  </a:ext>
                </a:extLst>
              </p:cNvPr>
              <p:cNvSpPr/>
              <p:nvPr/>
            </p:nvSpPr>
            <p:spPr bwMode="auto">
              <a:xfrm>
                <a:off x="6607701" y="806740"/>
                <a:ext cx="2542919" cy="2455863"/>
              </a:xfrm>
              <a:custGeom>
                <a:avLst/>
                <a:gdLst>
                  <a:gd name="connsiteX0" fmla="*/ 0 w 2152261"/>
                  <a:gd name="connsiteY0" fmla="*/ 2071396 h 2071396"/>
                  <a:gd name="connsiteX1" fmla="*/ 311020 w 2152261"/>
                  <a:gd name="connsiteY1" fmla="*/ 1063690 h 2071396"/>
                  <a:gd name="connsiteX2" fmla="*/ 1107232 w 2152261"/>
                  <a:gd name="connsiteY2" fmla="*/ 273698 h 2071396"/>
                  <a:gd name="connsiteX3" fmla="*/ 2152261 w 2152261"/>
                  <a:gd name="connsiteY3" fmla="*/ 0 h 2071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52261" h="2071396">
                    <a:moveTo>
                      <a:pt x="0" y="2071396"/>
                    </a:moveTo>
                    <a:cubicBezTo>
                      <a:pt x="63240" y="1717351"/>
                      <a:pt x="126481" y="1363306"/>
                      <a:pt x="311020" y="1063690"/>
                    </a:cubicBezTo>
                    <a:cubicBezTo>
                      <a:pt x="495559" y="764074"/>
                      <a:pt x="800358" y="450980"/>
                      <a:pt x="1107232" y="273698"/>
                    </a:cubicBezTo>
                    <a:cubicBezTo>
                      <a:pt x="1414106" y="96416"/>
                      <a:pt x="1783183" y="48208"/>
                      <a:pt x="2152261" y="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008439"/>
                </a:solidFill>
                <a:prstDash val="solid"/>
                <a:round/>
                <a:headEnd type="diamond" w="lg" len="lg"/>
                <a:tailEnd type="diamond" w="lg" len="lg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542919"/>
                          <a:gd name="connsiteY0" fmla="*/ 2455863 h 2455863"/>
                          <a:gd name="connsiteX1" fmla="*/ 367473 w 2542919"/>
                          <a:gd name="connsiteY1" fmla="*/ 1261119 h 2455863"/>
                          <a:gd name="connsiteX2" fmla="*/ 1308206 w 2542919"/>
                          <a:gd name="connsiteY2" fmla="*/ 324498 h 2455863"/>
                          <a:gd name="connsiteX3" fmla="*/ 2542919 w 2542919"/>
                          <a:gd name="connsiteY3" fmla="*/ 0 h 2455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542919" h="2455863" extrusionOk="0">
                            <a:moveTo>
                              <a:pt x="0" y="2455863"/>
                            </a:moveTo>
                            <a:cubicBezTo>
                              <a:pt x="-8457" y="1984800"/>
                              <a:pt x="54427" y="1652005"/>
                              <a:pt x="367473" y="1261119"/>
                            </a:cubicBezTo>
                            <a:cubicBezTo>
                              <a:pt x="676892" y="925131"/>
                              <a:pt x="887559" y="536532"/>
                              <a:pt x="1308206" y="324498"/>
                            </a:cubicBezTo>
                            <a:cubicBezTo>
                              <a:pt x="1612782" y="170950"/>
                              <a:pt x="2087764" y="162644"/>
                              <a:pt x="2542919" y="0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sz="1600" b="1" u="none" strike="noStrike" cap="none" normalizeH="0" baseline="0" noProof="0" dirty="0">
                    <a:ln>
                      <a:noFill/>
                    </a:ln>
                    <a:solidFill>
                      <a:srgbClr val="008439"/>
                    </a:solidFill>
                    <a:effectLst/>
                  </a:rPr>
                  <a:t>	</a:t>
                </a:r>
                <a:endParaRPr kumimoji="0" lang="en-US" sz="1600" b="1" i="1" u="none" strike="noStrike" cap="none" normalizeH="0" baseline="0" noProof="0" dirty="0">
                  <a:ln>
                    <a:noFill/>
                  </a:ln>
                  <a:solidFill>
                    <a:srgbClr val="008439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sz="1600" noProof="0" dirty="0">
                    <a:solidFill>
                      <a:srgbClr val="008439"/>
                    </a:solidFill>
                  </a:rPr>
                  <a:t>        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sz="1600" b="1" u="none" strike="noStrike" cap="none" normalizeH="0" noProof="0" dirty="0">
                    <a:ln>
                      <a:noFill/>
                    </a:ln>
                    <a:solidFill>
                      <a:srgbClr val="008439"/>
                    </a:solidFill>
                    <a:effectLst/>
                  </a:rPr>
                  <a:t>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600" b="1" i="1" u="none" strike="noStrike" cap="none" normalizeH="0" baseline="0" noProof="0" smtClean="0">
                        <a:ln>
                          <a:noFill/>
                        </a:ln>
                        <a:solidFill>
                          <a:srgbClr val="008439"/>
                        </a:solidFill>
                        <a:effectLst/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kumimoji="0" lang="en-US" sz="1600" b="1" i="0" u="none" strike="noStrike" cap="none" normalizeH="0" baseline="0" noProof="0" dirty="0">
                  <a:ln>
                    <a:noFill/>
                  </a:ln>
                  <a:solidFill>
                    <a:srgbClr val="008439"/>
                  </a:solidFill>
                  <a:effectLst/>
                </a:endParaRPr>
              </a:p>
            </p:txBody>
          </p:sp>
        </mc:Choice>
        <mc:Fallback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85E5D7C1-FDF9-578A-2D73-F1D34C20B9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07701" y="806740"/>
                <a:ext cx="2542919" cy="2455863"/>
              </a:xfrm>
              <a:custGeom>
                <a:avLst/>
                <a:gdLst>
                  <a:gd name="connsiteX0" fmla="*/ 0 w 2152261"/>
                  <a:gd name="connsiteY0" fmla="*/ 2071396 h 2071396"/>
                  <a:gd name="connsiteX1" fmla="*/ 311020 w 2152261"/>
                  <a:gd name="connsiteY1" fmla="*/ 1063690 h 2071396"/>
                  <a:gd name="connsiteX2" fmla="*/ 1107232 w 2152261"/>
                  <a:gd name="connsiteY2" fmla="*/ 273698 h 2071396"/>
                  <a:gd name="connsiteX3" fmla="*/ 2152261 w 2152261"/>
                  <a:gd name="connsiteY3" fmla="*/ 0 h 2071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52261" h="2071396">
                    <a:moveTo>
                      <a:pt x="0" y="2071396"/>
                    </a:moveTo>
                    <a:cubicBezTo>
                      <a:pt x="63240" y="1717351"/>
                      <a:pt x="126481" y="1363306"/>
                      <a:pt x="311020" y="1063690"/>
                    </a:cubicBezTo>
                    <a:cubicBezTo>
                      <a:pt x="495559" y="764074"/>
                      <a:pt x="800358" y="450980"/>
                      <a:pt x="1107232" y="273698"/>
                    </a:cubicBezTo>
                    <a:cubicBezTo>
                      <a:pt x="1414106" y="96416"/>
                      <a:pt x="1783183" y="48208"/>
                      <a:pt x="2152261" y="0"/>
                    </a:cubicBezTo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 w="28575" cap="flat" cmpd="sng" algn="ctr">
                <a:solidFill>
                  <a:srgbClr val="008439"/>
                </a:solidFill>
                <a:prstDash val="solid"/>
                <a:round/>
                <a:headEnd type="diamond" w="lg" len="lg"/>
                <a:tailEnd type="diamond" w="lg" len="lg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542919"/>
                          <a:gd name="connsiteY0" fmla="*/ 2455863 h 2455863"/>
                          <a:gd name="connsiteX1" fmla="*/ 367473 w 2542919"/>
                          <a:gd name="connsiteY1" fmla="*/ 1261119 h 2455863"/>
                          <a:gd name="connsiteX2" fmla="*/ 1308206 w 2542919"/>
                          <a:gd name="connsiteY2" fmla="*/ 324498 h 2455863"/>
                          <a:gd name="connsiteX3" fmla="*/ 2542919 w 2542919"/>
                          <a:gd name="connsiteY3" fmla="*/ 0 h 2455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542919" h="2455863" extrusionOk="0">
                            <a:moveTo>
                              <a:pt x="0" y="2455863"/>
                            </a:moveTo>
                            <a:cubicBezTo>
                              <a:pt x="-8457" y="1984800"/>
                              <a:pt x="54427" y="1652005"/>
                              <a:pt x="367473" y="1261119"/>
                            </a:cubicBezTo>
                            <a:cubicBezTo>
                              <a:pt x="676892" y="925131"/>
                              <a:pt x="887559" y="536532"/>
                              <a:pt x="1308206" y="324498"/>
                            </a:cubicBezTo>
                            <a:cubicBezTo>
                              <a:pt x="1612782" y="170950"/>
                              <a:pt x="2087764" y="162644"/>
                              <a:pt x="2542919" y="0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3649B1B7-389B-56BF-0A89-71804B4F38E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581273" y="1710416"/>
            <a:ext cx="3373160" cy="3415699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C71DBE18-A681-B73C-6C52-C0EBB981014F}"/>
              </a:ext>
            </a:extLst>
          </p:cNvPr>
          <p:cNvCxnSpPr>
            <a:cxnSpLocks/>
          </p:cNvCxnSpPr>
          <p:nvPr/>
        </p:nvCxnSpPr>
        <p:spPr bwMode="auto">
          <a:xfrm flipV="1">
            <a:off x="7522143" y="1772364"/>
            <a:ext cx="3361003" cy="3306197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AACDB03-F20D-9303-B855-3E0552AD2746}"/>
              </a:ext>
            </a:extLst>
          </p:cNvPr>
          <p:cNvSpPr txBox="1"/>
          <p:nvPr/>
        </p:nvSpPr>
        <p:spPr>
          <a:xfrm>
            <a:off x="1078860" y="6019253"/>
            <a:ext cx="10176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noProof="0" dirty="0">
                <a:solidFill>
                  <a:schemeClr val="bg2"/>
                </a:solidFill>
                <a:latin typeface="+mn-lt"/>
              </a:rPr>
              <a:t>https://www.zama.ai/post/tfhe-deep-dive-part-1</a:t>
            </a:r>
          </a:p>
        </p:txBody>
      </p:sp>
    </p:spTree>
    <p:extLst>
      <p:ext uri="{BB962C8B-B14F-4D97-AF65-F5344CB8AC3E}">
        <p14:creationId xmlns:p14="http://schemas.microsoft.com/office/powerpoint/2010/main" val="63558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02DFB-39BC-E787-43F3-CFB2FC97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Encoding and Error: Example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A7981303-9D7C-65AF-ACA7-3268EB6A3A23}"/>
              </a:ext>
            </a:extLst>
          </p:cNvPr>
          <p:cNvGrpSpPr/>
          <p:nvPr/>
        </p:nvGrpSpPr>
        <p:grpSpPr>
          <a:xfrm>
            <a:off x="6810185" y="1030896"/>
            <a:ext cx="4813680" cy="4796207"/>
            <a:chOff x="3685985" y="1087083"/>
            <a:chExt cx="4813680" cy="4796207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7ACE17E-59C4-CE2B-47AB-EF0E7778034F}"/>
                </a:ext>
              </a:extLst>
            </p:cNvPr>
            <p:cNvSpPr/>
            <p:nvPr/>
          </p:nvSpPr>
          <p:spPr bwMode="auto">
            <a:xfrm>
              <a:off x="3936000" y="1341008"/>
              <a:ext cx="4320000" cy="43200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C2156250-30A7-C3E3-E980-F6C76CF362F6}"/>
                </a:ext>
              </a:extLst>
            </p:cNvPr>
            <p:cNvSpPr/>
            <p:nvPr/>
          </p:nvSpPr>
          <p:spPr bwMode="auto">
            <a:xfrm flipH="1">
              <a:off x="6076948" y="5523290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517844FF-3475-5ADA-E6A9-C8485E9F1224}"/>
                </a:ext>
              </a:extLst>
            </p:cNvPr>
            <p:cNvSpPr/>
            <p:nvPr/>
          </p:nvSpPr>
          <p:spPr bwMode="auto">
            <a:xfrm flipH="1">
              <a:off x="6078000" y="1087083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2F61989-05F8-8BA3-AC93-691EDFB6B449}"/>
                </a:ext>
              </a:extLst>
            </p:cNvPr>
            <p:cNvSpPr/>
            <p:nvPr/>
          </p:nvSpPr>
          <p:spPr bwMode="auto">
            <a:xfrm rot="5400000" flipH="1">
              <a:off x="8301665" y="3249000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9277105-3EF0-3DF7-A0C0-A543CD08D47E}"/>
                </a:ext>
              </a:extLst>
            </p:cNvPr>
            <p:cNvSpPr/>
            <p:nvPr/>
          </p:nvSpPr>
          <p:spPr bwMode="auto">
            <a:xfrm rot="16200000" flipH="1">
              <a:off x="3847985" y="3249000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998E375-7B5A-A869-06C0-4FEE78793941}"/>
                </a:ext>
              </a:extLst>
            </p:cNvPr>
            <p:cNvSpPr/>
            <p:nvPr/>
          </p:nvSpPr>
          <p:spPr bwMode="auto">
            <a:xfrm rot="3600000" flipH="1">
              <a:off x="7981147" y="2196005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F4BE10F-4F72-2385-017D-F06575F429A3}"/>
                </a:ext>
              </a:extLst>
            </p:cNvPr>
            <p:cNvSpPr/>
            <p:nvPr/>
          </p:nvSpPr>
          <p:spPr bwMode="auto">
            <a:xfrm rot="1800000" flipH="1">
              <a:off x="7167000" y="1366373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8757247F-5CC1-C365-C707-56EB452716AF}"/>
                </a:ext>
              </a:extLst>
            </p:cNvPr>
            <p:cNvSpPr/>
            <p:nvPr/>
          </p:nvSpPr>
          <p:spPr bwMode="auto">
            <a:xfrm rot="7200000" flipH="1">
              <a:off x="7997799" y="4370328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15A1E238-1697-AF5C-7DFA-5198F939EE66}"/>
                </a:ext>
              </a:extLst>
            </p:cNvPr>
            <p:cNvSpPr/>
            <p:nvPr/>
          </p:nvSpPr>
          <p:spPr bwMode="auto">
            <a:xfrm rot="9000000" flipH="1">
              <a:off x="7166999" y="5244395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B54E481E-51A9-85A8-985A-6C30FFD84491}"/>
                </a:ext>
              </a:extLst>
            </p:cNvPr>
            <p:cNvSpPr/>
            <p:nvPr/>
          </p:nvSpPr>
          <p:spPr bwMode="auto">
            <a:xfrm rot="9000000" flipH="1">
              <a:off x="4988999" y="1366373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171FFCF0-061D-BAC2-304A-5CACFF49C78A}"/>
                </a:ext>
              </a:extLst>
            </p:cNvPr>
            <p:cNvSpPr/>
            <p:nvPr/>
          </p:nvSpPr>
          <p:spPr bwMode="auto">
            <a:xfrm rot="7200000" flipH="1">
              <a:off x="4174854" y="2196003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7D7DAE71-08BB-7CF5-022C-FDAF5CCF9BE8}"/>
                </a:ext>
              </a:extLst>
            </p:cNvPr>
            <p:cNvSpPr/>
            <p:nvPr/>
          </p:nvSpPr>
          <p:spPr bwMode="auto">
            <a:xfrm rot="1800000" flipH="1">
              <a:off x="4988998" y="5244395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C2FF2D4A-9925-A8D8-3450-9E7E9E55E2E5}"/>
                </a:ext>
              </a:extLst>
            </p:cNvPr>
            <p:cNvSpPr/>
            <p:nvPr/>
          </p:nvSpPr>
          <p:spPr bwMode="auto">
            <a:xfrm rot="3600000" flipH="1">
              <a:off x="4158202" y="4370328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99877663-20CF-FE90-4441-CBCDFFDD40AC}"/>
                </a:ext>
              </a:extLst>
            </p:cNvPr>
            <p:cNvSpPr txBox="1"/>
            <p:nvPr/>
          </p:nvSpPr>
          <p:spPr>
            <a:xfrm>
              <a:off x="5958424" y="1449517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0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0D97972C-5EF7-44C5-98AA-CB80BCB307A2}"/>
                </a:ext>
              </a:extLst>
            </p:cNvPr>
            <p:cNvSpPr txBox="1"/>
            <p:nvPr/>
          </p:nvSpPr>
          <p:spPr>
            <a:xfrm>
              <a:off x="6911951" y="1684416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1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EFF67492-1A34-D4CC-384D-24071C42118D}"/>
                </a:ext>
              </a:extLst>
            </p:cNvPr>
            <p:cNvSpPr txBox="1"/>
            <p:nvPr/>
          </p:nvSpPr>
          <p:spPr>
            <a:xfrm>
              <a:off x="7561214" y="2396965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2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8BA34029-F09E-4740-A969-232CD56308BD}"/>
                </a:ext>
              </a:extLst>
            </p:cNvPr>
            <p:cNvSpPr txBox="1"/>
            <p:nvPr/>
          </p:nvSpPr>
          <p:spPr>
            <a:xfrm>
              <a:off x="7834262" y="3260881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3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655CE230-AC79-E62D-154C-D34A13B85522}"/>
                </a:ext>
              </a:extLst>
            </p:cNvPr>
            <p:cNvSpPr txBox="1"/>
            <p:nvPr/>
          </p:nvSpPr>
          <p:spPr>
            <a:xfrm>
              <a:off x="7557185" y="4209445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4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8411ABF-187E-7EEB-FDB7-2C29B7F20624}"/>
                </a:ext>
              </a:extLst>
            </p:cNvPr>
            <p:cNvSpPr txBox="1"/>
            <p:nvPr/>
          </p:nvSpPr>
          <p:spPr>
            <a:xfrm>
              <a:off x="6879361" y="4947798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5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242D0905-B8CD-9D19-317C-06C60FC50ADE}"/>
                </a:ext>
              </a:extLst>
            </p:cNvPr>
            <p:cNvSpPr txBox="1"/>
            <p:nvPr/>
          </p:nvSpPr>
          <p:spPr>
            <a:xfrm>
              <a:off x="5951607" y="5182302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6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4E6EA7C3-BD1B-4CD9-E7F7-CA13E21F5A08}"/>
                </a:ext>
              </a:extLst>
            </p:cNvPr>
            <p:cNvSpPr txBox="1"/>
            <p:nvPr/>
          </p:nvSpPr>
          <p:spPr>
            <a:xfrm>
              <a:off x="5045153" y="4947798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7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28B26061-EDCF-780C-1E57-F4C175789DF4}"/>
                </a:ext>
              </a:extLst>
            </p:cNvPr>
            <p:cNvSpPr txBox="1"/>
            <p:nvPr/>
          </p:nvSpPr>
          <p:spPr>
            <a:xfrm>
              <a:off x="4321627" y="4209445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8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F3B9F95B-C373-38C8-4970-6018BB8C6885}"/>
                </a:ext>
              </a:extLst>
            </p:cNvPr>
            <p:cNvSpPr txBox="1"/>
            <p:nvPr/>
          </p:nvSpPr>
          <p:spPr>
            <a:xfrm>
              <a:off x="4056330" y="3260881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9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07F3130-0C01-C399-D2AB-9DBD9BC265FD}"/>
                </a:ext>
              </a:extLst>
            </p:cNvPr>
            <p:cNvSpPr txBox="1"/>
            <p:nvPr/>
          </p:nvSpPr>
          <p:spPr>
            <a:xfrm>
              <a:off x="4341720" y="2396965"/>
              <a:ext cx="4458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10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84657741-9AC6-C4CF-3631-A993CA420272}"/>
                </a:ext>
              </a:extLst>
            </p:cNvPr>
            <p:cNvSpPr txBox="1"/>
            <p:nvPr/>
          </p:nvSpPr>
          <p:spPr>
            <a:xfrm>
              <a:off x="5029899" y="1684416"/>
              <a:ext cx="4458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11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Inhaltsplatzhalter 3">
                <a:extLst>
                  <a:ext uri="{FF2B5EF4-FFF2-40B4-BE49-F238E27FC236}">
                    <a16:creationId xmlns:a16="http://schemas.microsoft.com/office/drawing/2014/main" id="{4598C7B7-28A1-9171-BEE6-FB065B69F64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11200" y="914399"/>
                <a:ext cx="5814624" cy="5085378"/>
              </a:xfrm>
            </p:spPr>
            <p:txBody>
              <a:bodyPr anchor="ctr"/>
              <a:lstStyle/>
              <a:p>
                <a:r>
                  <a:rPr lang="en-US" sz="2000" b="1" noProof="0" dirty="0"/>
                  <a:t>Example</a:t>
                </a:r>
                <a:br>
                  <a:rPr lang="en-US" sz="2000" b="1" noProof="0" dirty="0"/>
                </a:br>
                <a:r>
                  <a:rPr lang="en-US" sz="2000" noProof="0" dirty="0"/>
                  <a:t>We want to send the message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000" b="1" noProof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𝐸𝑛𝑐𝑜𝑑𝑖𝑛𝑔</m:t>
                      </m:r>
                      <m:d>
                        <m:dPr>
                          <m:ctrlPr>
                            <a:rPr lang="en-US" sz="200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sz="2000" noProof="0" dirty="0"/>
              </a:p>
              <a:p>
                <a:r>
                  <a:rPr lang="en-US" sz="2000" noProof="0" dirty="0"/>
                  <a:t>We draw the error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sz="2000" noProof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𝐸𝑛𝑐𝑜𝑑𝑖𝑛𝑔</m:t>
                      </m:r>
                      <m:d>
                        <m:dPr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noProof="0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000" noProof="0" dirty="0"/>
              </a:p>
            </p:txBody>
          </p:sp>
        </mc:Choice>
        <mc:Fallback>
          <p:sp>
            <p:nvSpPr>
              <p:cNvPr id="31" name="Inhaltsplatzhalter 3">
                <a:extLst>
                  <a:ext uri="{FF2B5EF4-FFF2-40B4-BE49-F238E27FC236}">
                    <a16:creationId xmlns:a16="http://schemas.microsoft.com/office/drawing/2014/main" id="{4598C7B7-28A1-9171-BEE6-FB065B69F6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11200" y="914399"/>
                <a:ext cx="5814624" cy="5085378"/>
              </a:xfrm>
              <a:blipFill>
                <a:blip r:embed="rId2"/>
                <a:stretch>
                  <a:fillRect l="-11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lipse 31">
            <a:extLst>
              <a:ext uri="{FF2B5EF4-FFF2-40B4-BE49-F238E27FC236}">
                <a16:creationId xmlns:a16="http://schemas.microsoft.com/office/drawing/2014/main" id="{686C3530-55E3-B00C-6F84-71A86499388E}"/>
              </a:ext>
            </a:extLst>
          </p:cNvPr>
          <p:cNvSpPr/>
          <p:nvPr/>
        </p:nvSpPr>
        <p:spPr bwMode="auto">
          <a:xfrm>
            <a:off x="9069795" y="858223"/>
            <a:ext cx="311145" cy="873661"/>
          </a:xfrm>
          <a:prstGeom prst="ellips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D757DB75-D03D-63A6-F702-FB3AAC73B996}"/>
              </a:ext>
            </a:extLst>
          </p:cNvPr>
          <p:cNvSpPr/>
          <p:nvPr/>
        </p:nvSpPr>
        <p:spPr bwMode="auto">
          <a:xfrm>
            <a:off x="9059833" y="5126116"/>
            <a:ext cx="311145" cy="873661"/>
          </a:xfrm>
          <a:prstGeom prst="ellips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E4BAA79B-F3C6-E706-9938-DFF829FC6AE4}"/>
              </a:ext>
            </a:extLst>
          </p:cNvPr>
          <p:cNvSpPr/>
          <p:nvPr/>
        </p:nvSpPr>
        <p:spPr bwMode="auto">
          <a:xfrm rot="5400000">
            <a:off x="11221514" y="2940410"/>
            <a:ext cx="311145" cy="873661"/>
          </a:xfrm>
          <a:prstGeom prst="ellips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589E3760-1E3B-E71E-D2C8-8888EF781245}"/>
              </a:ext>
            </a:extLst>
          </p:cNvPr>
          <p:cNvSpPr/>
          <p:nvPr/>
        </p:nvSpPr>
        <p:spPr bwMode="auto">
          <a:xfrm rot="5400000">
            <a:off x="6889536" y="2941761"/>
            <a:ext cx="311145" cy="873661"/>
          </a:xfrm>
          <a:prstGeom prst="ellips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85E5D7C1-FDF9-578A-2D73-F1D34C20B97D}"/>
                  </a:ext>
                </a:extLst>
              </p:cNvPr>
              <p:cNvSpPr/>
              <p:nvPr/>
            </p:nvSpPr>
            <p:spPr bwMode="auto">
              <a:xfrm>
                <a:off x="6607701" y="806740"/>
                <a:ext cx="2542919" cy="2455863"/>
              </a:xfrm>
              <a:custGeom>
                <a:avLst/>
                <a:gdLst>
                  <a:gd name="connsiteX0" fmla="*/ 0 w 2152261"/>
                  <a:gd name="connsiteY0" fmla="*/ 2071396 h 2071396"/>
                  <a:gd name="connsiteX1" fmla="*/ 311020 w 2152261"/>
                  <a:gd name="connsiteY1" fmla="*/ 1063690 h 2071396"/>
                  <a:gd name="connsiteX2" fmla="*/ 1107232 w 2152261"/>
                  <a:gd name="connsiteY2" fmla="*/ 273698 h 2071396"/>
                  <a:gd name="connsiteX3" fmla="*/ 2152261 w 2152261"/>
                  <a:gd name="connsiteY3" fmla="*/ 0 h 2071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52261" h="2071396">
                    <a:moveTo>
                      <a:pt x="0" y="2071396"/>
                    </a:moveTo>
                    <a:cubicBezTo>
                      <a:pt x="63240" y="1717351"/>
                      <a:pt x="126481" y="1363306"/>
                      <a:pt x="311020" y="1063690"/>
                    </a:cubicBezTo>
                    <a:cubicBezTo>
                      <a:pt x="495559" y="764074"/>
                      <a:pt x="800358" y="450980"/>
                      <a:pt x="1107232" y="273698"/>
                    </a:cubicBezTo>
                    <a:cubicBezTo>
                      <a:pt x="1414106" y="96416"/>
                      <a:pt x="1783183" y="48208"/>
                      <a:pt x="2152261" y="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008439"/>
                </a:solidFill>
                <a:prstDash val="solid"/>
                <a:round/>
                <a:headEnd type="diamond" w="lg" len="lg"/>
                <a:tailEnd type="diamond" w="lg" len="lg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542919"/>
                          <a:gd name="connsiteY0" fmla="*/ 2455863 h 2455863"/>
                          <a:gd name="connsiteX1" fmla="*/ 367473 w 2542919"/>
                          <a:gd name="connsiteY1" fmla="*/ 1261119 h 2455863"/>
                          <a:gd name="connsiteX2" fmla="*/ 1308206 w 2542919"/>
                          <a:gd name="connsiteY2" fmla="*/ 324498 h 2455863"/>
                          <a:gd name="connsiteX3" fmla="*/ 2542919 w 2542919"/>
                          <a:gd name="connsiteY3" fmla="*/ 0 h 2455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542919" h="2455863" extrusionOk="0">
                            <a:moveTo>
                              <a:pt x="0" y="2455863"/>
                            </a:moveTo>
                            <a:cubicBezTo>
                              <a:pt x="-8457" y="1984800"/>
                              <a:pt x="54427" y="1652005"/>
                              <a:pt x="367473" y="1261119"/>
                            </a:cubicBezTo>
                            <a:cubicBezTo>
                              <a:pt x="676892" y="925131"/>
                              <a:pt x="887559" y="536532"/>
                              <a:pt x="1308206" y="324498"/>
                            </a:cubicBezTo>
                            <a:cubicBezTo>
                              <a:pt x="1612782" y="170950"/>
                              <a:pt x="2087764" y="162644"/>
                              <a:pt x="2542919" y="0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sz="1600" b="1" u="none" strike="noStrike" cap="none" normalizeH="0" baseline="0" noProof="0" dirty="0">
                    <a:ln>
                      <a:noFill/>
                    </a:ln>
                    <a:solidFill>
                      <a:srgbClr val="008439"/>
                    </a:solidFill>
                    <a:effectLst/>
                  </a:rPr>
                  <a:t>	</a:t>
                </a:r>
                <a:endParaRPr kumimoji="0" lang="en-US" sz="1600" b="1" i="1" u="none" strike="noStrike" cap="none" normalizeH="0" baseline="0" noProof="0" dirty="0">
                  <a:ln>
                    <a:noFill/>
                  </a:ln>
                  <a:solidFill>
                    <a:srgbClr val="008439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sz="1600" noProof="0" dirty="0">
                    <a:solidFill>
                      <a:srgbClr val="008439"/>
                    </a:solidFill>
                  </a:rPr>
                  <a:t>        </a:t>
                </a: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sz="1600" b="1" u="none" strike="noStrike" cap="none" normalizeH="0" noProof="0" dirty="0">
                    <a:ln>
                      <a:noFill/>
                    </a:ln>
                    <a:solidFill>
                      <a:srgbClr val="008439"/>
                    </a:solidFill>
                    <a:effectLst/>
                  </a:rPr>
                  <a:t>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600" b="1" i="1" u="none" strike="noStrike" cap="none" normalizeH="0" baseline="0" noProof="0" smtClean="0">
                        <a:ln>
                          <a:noFill/>
                        </a:ln>
                        <a:solidFill>
                          <a:srgbClr val="008439"/>
                        </a:solidFill>
                        <a:effectLst/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kumimoji="0" lang="en-US" sz="1600" b="1" i="0" u="none" strike="noStrike" cap="none" normalizeH="0" baseline="0" noProof="0" dirty="0">
                  <a:ln>
                    <a:noFill/>
                  </a:ln>
                  <a:solidFill>
                    <a:srgbClr val="008439"/>
                  </a:solidFill>
                  <a:effectLst/>
                </a:endParaRPr>
              </a:p>
            </p:txBody>
          </p:sp>
        </mc:Choice>
        <mc:Fallback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85E5D7C1-FDF9-578A-2D73-F1D34C20B9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07701" y="806740"/>
                <a:ext cx="2542919" cy="2455863"/>
              </a:xfrm>
              <a:custGeom>
                <a:avLst/>
                <a:gdLst>
                  <a:gd name="connsiteX0" fmla="*/ 0 w 2152261"/>
                  <a:gd name="connsiteY0" fmla="*/ 2071396 h 2071396"/>
                  <a:gd name="connsiteX1" fmla="*/ 311020 w 2152261"/>
                  <a:gd name="connsiteY1" fmla="*/ 1063690 h 2071396"/>
                  <a:gd name="connsiteX2" fmla="*/ 1107232 w 2152261"/>
                  <a:gd name="connsiteY2" fmla="*/ 273698 h 2071396"/>
                  <a:gd name="connsiteX3" fmla="*/ 2152261 w 2152261"/>
                  <a:gd name="connsiteY3" fmla="*/ 0 h 2071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52261" h="2071396">
                    <a:moveTo>
                      <a:pt x="0" y="2071396"/>
                    </a:moveTo>
                    <a:cubicBezTo>
                      <a:pt x="63240" y="1717351"/>
                      <a:pt x="126481" y="1363306"/>
                      <a:pt x="311020" y="1063690"/>
                    </a:cubicBezTo>
                    <a:cubicBezTo>
                      <a:pt x="495559" y="764074"/>
                      <a:pt x="800358" y="450980"/>
                      <a:pt x="1107232" y="273698"/>
                    </a:cubicBezTo>
                    <a:cubicBezTo>
                      <a:pt x="1414106" y="96416"/>
                      <a:pt x="1783183" y="48208"/>
                      <a:pt x="2152261" y="0"/>
                    </a:cubicBezTo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 w="28575" cap="flat" cmpd="sng" algn="ctr">
                <a:solidFill>
                  <a:srgbClr val="008439"/>
                </a:solidFill>
                <a:prstDash val="solid"/>
                <a:round/>
                <a:headEnd type="diamond" w="lg" len="lg"/>
                <a:tailEnd type="diamond" w="lg" len="lg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542919"/>
                          <a:gd name="connsiteY0" fmla="*/ 2455863 h 2455863"/>
                          <a:gd name="connsiteX1" fmla="*/ 367473 w 2542919"/>
                          <a:gd name="connsiteY1" fmla="*/ 1261119 h 2455863"/>
                          <a:gd name="connsiteX2" fmla="*/ 1308206 w 2542919"/>
                          <a:gd name="connsiteY2" fmla="*/ 324498 h 2455863"/>
                          <a:gd name="connsiteX3" fmla="*/ 2542919 w 2542919"/>
                          <a:gd name="connsiteY3" fmla="*/ 0 h 24558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542919" h="2455863" extrusionOk="0">
                            <a:moveTo>
                              <a:pt x="0" y="2455863"/>
                            </a:moveTo>
                            <a:cubicBezTo>
                              <a:pt x="-8457" y="1984800"/>
                              <a:pt x="54427" y="1652005"/>
                              <a:pt x="367473" y="1261119"/>
                            </a:cubicBezTo>
                            <a:cubicBezTo>
                              <a:pt x="676892" y="925131"/>
                              <a:pt x="887559" y="536532"/>
                              <a:pt x="1308206" y="324498"/>
                            </a:cubicBezTo>
                            <a:cubicBezTo>
                              <a:pt x="1612782" y="170950"/>
                              <a:pt x="2087764" y="162644"/>
                              <a:pt x="2542919" y="0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3649B1B7-389B-56BF-0A89-71804B4F38E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581273" y="1710416"/>
            <a:ext cx="3373160" cy="3415699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C71DBE18-A681-B73C-6C52-C0EBB981014F}"/>
              </a:ext>
            </a:extLst>
          </p:cNvPr>
          <p:cNvCxnSpPr>
            <a:cxnSpLocks/>
          </p:cNvCxnSpPr>
          <p:nvPr/>
        </p:nvCxnSpPr>
        <p:spPr bwMode="auto">
          <a:xfrm flipV="1">
            <a:off x="7522143" y="1772364"/>
            <a:ext cx="3361003" cy="3306197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Pfeil: nach unten 2">
            <a:extLst>
              <a:ext uri="{FF2B5EF4-FFF2-40B4-BE49-F238E27FC236}">
                <a16:creationId xmlns:a16="http://schemas.microsoft.com/office/drawing/2014/main" id="{9F1CFD18-03C3-B142-74A6-546EAE8DB2BE}"/>
              </a:ext>
            </a:extLst>
          </p:cNvPr>
          <p:cNvSpPr/>
          <p:nvPr/>
        </p:nvSpPr>
        <p:spPr bwMode="auto">
          <a:xfrm rot="16200000">
            <a:off x="5980250" y="3054615"/>
            <a:ext cx="454757" cy="636392"/>
          </a:xfrm>
          <a:prstGeom prst="downArrow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E587CE78-C7CE-B825-DC6E-2DC7A815BD5A}"/>
              </a:ext>
            </a:extLst>
          </p:cNvPr>
          <p:cNvSpPr/>
          <p:nvPr/>
        </p:nvSpPr>
        <p:spPr bwMode="auto">
          <a:xfrm rot="14436414">
            <a:off x="6518190" y="4477223"/>
            <a:ext cx="454757" cy="636392"/>
          </a:xfrm>
          <a:prstGeom prst="downArrow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36E120B-A96C-4AD7-908A-AAA56ED4849B}"/>
              </a:ext>
            </a:extLst>
          </p:cNvPr>
          <p:cNvSpPr txBox="1"/>
          <p:nvPr/>
        </p:nvSpPr>
        <p:spPr>
          <a:xfrm>
            <a:off x="1078860" y="6019253"/>
            <a:ext cx="10176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noProof="0" dirty="0">
                <a:solidFill>
                  <a:schemeClr val="bg2"/>
                </a:solidFill>
                <a:latin typeface="+mn-lt"/>
              </a:rPr>
              <a:t>https://www.zama.ai/post/tfhe-deep-dive-part-1</a:t>
            </a:r>
          </a:p>
        </p:txBody>
      </p:sp>
    </p:spTree>
    <p:extLst>
      <p:ext uri="{BB962C8B-B14F-4D97-AF65-F5344CB8AC3E}">
        <p14:creationId xmlns:p14="http://schemas.microsoft.com/office/powerpoint/2010/main" val="417689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82532-1FAD-E3DE-A994-60F696C62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Homomorphic Properties of the Symmetric Cryptosystem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8A2A3A83-98E0-F9A4-C922-EF20D7B3BB2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noProof="0" dirty="0"/>
                  <a:t>Take two encrypted messages: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noProof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noProof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noProof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noProof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noProof="0" dirty="0"/>
                  <a:t> 		</a:t>
                </a:r>
                <a14:m>
                  <m:oMath xmlns:m="http://schemas.openxmlformats.org/officeDocument/2006/math">
                    <m:r>
                      <a:rPr lang="en-US" i="1" noProof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i="1" noProof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noProof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i="1" noProof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noProof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i="1" noProof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noProof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noProof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noProof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noProof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sz="2000" b="1" i="1" noProof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000" b="0" i="0" noProof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noProof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noProof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noProof="0" dirty="0"/>
                  <a:t>		</a:t>
                </a:r>
                <a14:m>
                  <m:oMath xmlns:m="http://schemas.openxmlformats.org/officeDocument/2006/math">
                    <m:r>
                      <a:rPr lang="en-US" i="1" noProof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noProof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i="1" noProof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noProof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noProof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noProof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 noProof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noProof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i="1" noProof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noProof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noProof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b="1" noProof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𝐷𝑒𝑐</m:t>
                      </m:r>
                      <m:d>
                        <m:d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noProof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US" noProof="0" dirty="0"/>
              </a:p>
              <a:p>
                <a:pPr marL="0" indent="0">
                  <a:buNone/>
                </a:pPr>
                <a:endParaRPr lang="en-US" noProof="0" dirty="0"/>
              </a:p>
              <a:p>
                <a:pPr marL="0" indent="0">
                  <a:buNone/>
                </a:pPr>
                <a:r>
                  <a:rPr lang="en-US" b="1" noProof="0" dirty="0"/>
                  <a:t>Addition</a:t>
                </a:r>
                <a:br>
                  <a:rPr lang="en-US" b="1" noProof="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𝐷𝑒𝑐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𝐷𝑒𝑐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noProof="0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noProof="0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noProof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 noProof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noProof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 noProof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noProof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noProof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noProof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noProof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 noProof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noProof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noProof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b="1" i="1" noProof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noProof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b="1" i="1" noProof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 noProof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noProof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br>
                  <a:rPr lang="en-US" b="1" i="1" noProof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 noProof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noProof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i="1" noProof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noProof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0" i="0" noProof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i="1" noProof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noProof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noProof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noProof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 noProof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noProof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i="1" noProof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i="1" noProof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noProof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noProof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b="1" i="1" noProof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noProof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noProof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 noProof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noProof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i="1" noProof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 noProof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noProof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noProof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noProof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noProof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noProof="0" dirty="0"/>
                  <a:t>)</a:t>
                </a:r>
              </a:p>
              <a:p>
                <a:pPr marL="0" indent="0">
                  <a:buNone/>
                </a:pPr>
                <a:r>
                  <a:rPr lang="en-US" b="1" noProof="0" dirty="0"/>
                  <a:t>Constant Multiplication</a:t>
                </a:r>
                <a:br>
                  <a:rPr lang="en-US" b="1" noProof="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𝐷𝑒𝑐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𝐷𝑒𝑐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1" noProof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noProof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noProof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 noProof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noProof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1" i="1" noProof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 noProof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i="1" noProof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noProof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 noProof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noProof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i="1" noProof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noProof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0" noProof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 noProof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noProof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1" i="1" noProof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 noProof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i="1" noProof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noProof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noProof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noProof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noProof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noProof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noProof="0" dirty="0"/>
              </a:p>
              <a:p>
                <a:pPr marL="0" indent="0">
                  <a:buNone/>
                </a:pPr>
                <a:endParaRPr lang="en-US" noProof="0" dirty="0"/>
              </a:p>
              <a:p>
                <a:pPr marL="0" indent="0">
                  <a:buNone/>
                </a:pPr>
                <a:endParaRPr lang="en-US" noProof="0" dirty="0"/>
              </a:p>
            </p:txBody>
          </p:sp>
        </mc:Choice>
        <mc:Fallback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8A2A3A83-98E0-F9A4-C922-EF20D7B3BB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572" t="-4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Sprechblase: rechteckig 5">
                <a:extLst>
                  <a:ext uri="{FF2B5EF4-FFF2-40B4-BE49-F238E27FC236}">
                    <a16:creationId xmlns:a16="http://schemas.microsoft.com/office/drawing/2014/main" id="{4A3152DE-2EE2-BCB5-F586-7CC8D9E75B20}"/>
                  </a:ext>
                </a:extLst>
              </p:cNvPr>
              <p:cNvSpPr/>
              <p:nvPr/>
            </p:nvSpPr>
            <p:spPr bwMode="auto">
              <a:xfrm>
                <a:off x="7348376" y="1883003"/>
                <a:ext cx="3079062" cy="1132114"/>
              </a:xfrm>
              <a:prstGeom prst="wedgeRectCallout">
                <a:avLst>
                  <a:gd name="adj1" fmla="val -158772"/>
                  <a:gd name="adj2" fmla="val 154131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r>
                  <a:rPr lang="en-US" sz="1600" b="0" kern="0" noProof="0" dirty="0">
                    <a:latin typeface="+mn-lt"/>
                  </a:rPr>
                  <a:t>The inner product is distributive over vector addition</a:t>
                </a:r>
              </a:p>
              <a:p>
                <a:endParaRPr lang="en-US" sz="1600" b="0" kern="0" noProof="0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60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16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noProof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1600" i="1" noProof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1" i="1" noProof="0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sz="1600" b="1" i="1" noProof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60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1600" i="1" noProof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noProof="0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sz="1600" b="1" i="1" noProof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60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noProof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1600" b="1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 noProof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noProof="0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</m:oMath>
                  </m:oMathPara>
                </a14:m>
                <a:endParaRPr lang="en-US" sz="1600" b="0" kern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6" name="Sprechblase: rechteckig 5">
                <a:extLst>
                  <a:ext uri="{FF2B5EF4-FFF2-40B4-BE49-F238E27FC236}">
                    <a16:creationId xmlns:a16="http://schemas.microsoft.com/office/drawing/2014/main" id="{4A3152DE-2EE2-BCB5-F586-7CC8D9E75B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48376" y="1883003"/>
                <a:ext cx="3079062" cy="1132114"/>
              </a:xfrm>
              <a:prstGeom prst="wedgeRectCallout">
                <a:avLst>
                  <a:gd name="adj1" fmla="val -158772"/>
                  <a:gd name="adj2" fmla="val 154131"/>
                </a:avLst>
              </a:prstGeom>
              <a:blipFill>
                <a:blip r:embed="rId3"/>
                <a:stretch>
                  <a:fillRect t="-524" r="-94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BFFCC8E3-39DD-69FB-09AD-AF9F66CECE1C}"/>
              </a:ext>
            </a:extLst>
          </p:cNvPr>
          <p:cNvSpPr/>
          <p:nvPr/>
        </p:nvSpPr>
        <p:spPr bwMode="auto">
          <a:xfrm>
            <a:off x="8887907" y="4522955"/>
            <a:ext cx="2084853" cy="507764"/>
          </a:xfrm>
          <a:prstGeom prst="wedgeRectCallout">
            <a:avLst>
              <a:gd name="adj1" fmla="val -158219"/>
              <a:gd name="adj2" fmla="val -63020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1600" b="0" kern="0" noProof="0" dirty="0">
                <a:latin typeface="+mn-lt"/>
              </a:rPr>
              <a:t>The error increases!</a:t>
            </a:r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F6EC30A2-BCE8-67F7-B9DA-76FD7AFDBA66}"/>
              </a:ext>
            </a:extLst>
          </p:cNvPr>
          <p:cNvSpPr/>
          <p:nvPr/>
        </p:nvSpPr>
        <p:spPr bwMode="auto">
          <a:xfrm>
            <a:off x="7771389" y="5618077"/>
            <a:ext cx="2084853" cy="507764"/>
          </a:xfrm>
          <a:prstGeom prst="wedgeRectCallout">
            <a:avLst>
              <a:gd name="adj1" fmla="val -146943"/>
              <a:gd name="adj2" fmla="val -44412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1600" b="0" kern="0" noProof="0" dirty="0">
                <a:latin typeface="+mn-lt"/>
              </a:rPr>
              <a:t>The error increases!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prechblase: rechteckig 2">
                <a:extLst>
                  <a:ext uri="{FF2B5EF4-FFF2-40B4-BE49-F238E27FC236}">
                    <a16:creationId xmlns:a16="http://schemas.microsoft.com/office/drawing/2014/main" id="{1F4A597E-D116-727A-3BD5-4D4389C4F7C6}"/>
                  </a:ext>
                </a:extLst>
              </p:cNvPr>
              <p:cNvSpPr/>
              <p:nvPr/>
            </p:nvSpPr>
            <p:spPr bwMode="auto">
              <a:xfrm>
                <a:off x="1191625" y="5908726"/>
                <a:ext cx="616550" cy="353122"/>
              </a:xfrm>
              <a:prstGeom prst="wedgeRectCallout">
                <a:avLst>
                  <a:gd name="adj1" fmla="val -16026"/>
                  <a:gd name="adj2" fmla="val -192876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sz="1600" b="0" kern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3" name="Sprechblase: rechteckig 2">
                <a:extLst>
                  <a:ext uri="{FF2B5EF4-FFF2-40B4-BE49-F238E27FC236}">
                    <a16:creationId xmlns:a16="http://schemas.microsoft.com/office/drawing/2014/main" id="{1F4A597E-D116-727A-3BD5-4D4389C4F7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1625" y="5908726"/>
                <a:ext cx="616550" cy="353122"/>
              </a:xfrm>
              <a:prstGeom prst="wedgeRectCallout">
                <a:avLst>
                  <a:gd name="adj1" fmla="val -16026"/>
                  <a:gd name="adj2" fmla="val -192876"/>
                </a:avLst>
              </a:prstGeom>
              <a:blipFill>
                <a:blip r:embed="rId4"/>
                <a:stretch>
                  <a:fillRect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74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BC6D626-3A5C-6C85-FD9C-2394306E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Public-Key Cryptosystem from LWE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0B7D03A3-04A3-FF2F-E58F-2EDC4956191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71" y="908720"/>
                <a:ext cx="3416900" cy="5184576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noProof="0" dirty="0"/>
                  <a:t>Alice</a:t>
                </a:r>
                <a:br>
                  <a:rPr lang="en-US" b="1" noProof="0" dirty="0"/>
                </a:br>
                <a:r>
                  <a:rPr lang="en-US" noProof="0" dirty="0"/>
                  <a:t>chooses vector </a:t>
                </a:r>
                <a14:m>
                  <m:oMath xmlns:m="http://schemas.openxmlformats.org/officeDocument/2006/math">
                    <m:r>
                      <a:rPr lang="en-US" b="1" i="1" noProof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noProof="0" dirty="0"/>
              </a:p>
              <a:p>
                <a:pPr marL="0" indent="0" algn="ctr">
                  <a:buNone/>
                </a:pPr>
                <a:endParaRPr lang="en-US" b="1" noProof="0" dirty="0"/>
              </a:p>
              <a:p>
                <a:pPr marL="0" indent="0" algn="ctr">
                  <a:buNone/>
                </a:pPr>
                <a:endParaRPr lang="en-US" b="1" noProof="0" dirty="0"/>
              </a:p>
              <a:p>
                <a:pPr marL="0" indent="0" algn="ctr">
                  <a:buNone/>
                </a:pPr>
                <a:endParaRPr lang="en-US" b="1" noProof="0" dirty="0"/>
              </a:p>
              <a:p>
                <a:pPr marL="0" indent="0" algn="ctr">
                  <a:buNone/>
                </a:pPr>
                <a:endParaRPr lang="en-US" b="1" noProof="0" dirty="0"/>
              </a:p>
              <a:p>
                <a:pPr marL="0" indent="0" algn="ctr">
                  <a:buNone/>
                </a:pPr>
                <a:endParaRPr lang="en-US" b="1" noProof="0" dirty="0"/>
              </a:p>
              <a:p>
                <a:pPr marL="0" indent="0" algn="ctr">
                  <a:buNone/>
                </a:pPr>
                <a:endParaRPr lang="en-US" b="1" noProof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1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noProof="0" dirty="0"/>
              </a:p>
            </p:txBody>
          </p:sp>
        </mc:Choice>
        <mc:Fallback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0B7D03A3-04A3-FF2F-E58F-2EDC495619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71" y="908720"/>
                <a:ext cx="3416900" cy="5184576"/>
              </a:xfrm>
              <a:blipFill>
                <a:blip r:embed="rId3"/>
                <a:stretch>
                  <a:fillRect t="-4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4">
                <a:extLst>
                  <a:ext uri="{FF2B5EF4-FFF2-40B4-BE49-F238E27FC236}">
                    <a16:creationId xmlns:a16="http://schemas.microsoft.com/office/drawing/2014/main" id="{00544511-5C90-0B75-5730-DBF5F1776D8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055429" y="908720"/>
                <a:ext cx="3416900" cy="51845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horz" wrap="square" lIns="92075" tIns="46038" rIns="92075" bIns="46038" numCol="1" anchor="t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kern="0" noProof="0" dirty="0"/>
                  <a:t>Bob</a:t>
                </a:r>
                <a:br>
                  <a:rPr lang="en-US" b="1" kern="0" noProof="0" dirty="0"/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kern="0" noProof="0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b="1" kern="0" noProof="0" dirty="0"/>
              </a:p>
            </p:txBody>
          </p:sp>
        </mc:Choice>
        <mc:Fallback>
          <p:sp>
            <p:nvSpPr>
              <p:cNvPr id="6" name="Textplatzhalter 4">
                <a:extLst>
                  <a:ext uri="{FF2B5EF4-FFF2-40B4-BE49-F238E27FC236}">
                    <a16:creationId xmlns:a16="http://schemas.microsoft.com/office/drawing/2014/main" id="{00544511-5C90-0B75-5730-DBF5F1776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55429" y="908720"/>
                <a:ext cx="3416900" cy="5184576"/>
              </a:xfrm>
              <a:prstGeom prst="rect">
                <a:avLst/>
              </a:prstGeom>
              <a:blipFill>
                <a:blip r:embed="rId4"/>
                <a:stretch>
                  <a:fillRect t="-470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Wolke 6">
                <a:extLst>
                  <a:ext uri="{FF2B5EF4-FFF2-40B4-BE49-F238E27FC236}">
                    <a16:creationId xmlns:a16="http://schemas.microsoft.com/office/drawing/2014/main" id="{A9175F73-35D4-33C7-CF1B-EC5A12D0320D}"/>
                  </a:ext>
                </a:extLst>
              </p:cNvPr>
              <p:cNvSpPr/>
              <p:nvPr/>
            </p:nvSpPr>
            <p:spPr bwMode="auto">
              <a:xfrm>
                <a:off x="4867469" y="908720"/>
                <a:ext cx="2457062" cy="1306286"/>
              </a:xfrm>
              <a:prstGeom prst="cloud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algn="ctr"/>
                <a14:m>
                  <m:oMath xmlns:m="http://schemas.openxmlformats.org/officeDocument/2006/math">
                    <m:r>
                      <a:rPr kumimoji="0" lang="en-US" sz="2000" b="1" i="1" u="none" strike="noStrike" cap="none" normalizeH="0" baseline="0" noProof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b="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kumimoji="0" lang="en-US" sz="1600" b="1" i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</mc:Choice>
        <mc:Fallback>
          <p:sp>
            <p:nvSpPr>
              <p:cNvPr id="7" name="Wolke 6">
                <a:extLst>
                  <a:ext uri="{FF2B5EF4-FFF2-40B4-BE49-F238E27FC236}">
                    <a16:creationId xmlns:a16="http://schemas.microsoft.com/office/drawing/2014/main" id="{A9175F73-35D4-33C7-CF1B-EC5A12D032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7469" y="908720"/>
                <a:ext cx="2457062" cy="1306286"/>
              </a:xfrm>
              <a:prstGeom prst="cloud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Pfeil: nach rechts 9">
                <a:extLst>
                  <a:ext uri="{FF2B5EF4-FFF2-40B4-BE49-F238E27FC236}">
                    <a16:creationId xmlns:a16="http://schemas.microsoft.com/office/drawing/2014/main" id="{B85169E6-9EE5-6C96-1B0C-176910B1C833}"/>
                  </a:ext>
                </a:extLst>
              </p:cNvPr>
              <p:cNvSpPr/>
              <p:nvPr/>
            </p:nvSpPr>
            <p:spPr bwMode="auto">
              <a:xfrm>
                <a:off x="3966785" y="2143796"/>
                <a:ext cx="4856863" cy="1191488"/>
              </a:xfrm>
              <a:prstGeom prst="rightArrow">
                <a:avLst>
                  <a:gd name="adj1" fmla="val 58954"/>
                  <a:gd name="adj2" fmla="val 4895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cap="none" normalizeH="0" baseline="0" noProof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kumimoji="0" lang="en-US" sz="2000" b="0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2000" b="1" i="1" u="none" strike="noStrike" cap="none" normalizeH="0" baseline="0" noProof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kumimoji="0" lang="en-US" sz="2000" b="1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0" lang="en-US" sz="2000" b="1" i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b="0" noProof="0" dirty="0">
                    <a:latin typeface="+mn-lt"/>
                  </a:rPr>
                  <a:t>(public key, uniform when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noProof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b="0" noProof="0" dirty="0">
                    <a:latin typeface="+mn-lt"/>
                  </a:rPr>
                  <a:t>) </a:t>
                </a:r>
                <a:endParaRPr kumimoji="0" lang="en-US" sz="2000" b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</mc:Choice>
        <mc:Fallback>
          <p:sp>
            <p:nvSpPr>
              <p:cNvPr id="10" name="Pfeil: nach rechts 9">
                <a:extLst>
                  <a:ext uri="{FF2B5EF4-FFF2-40B4-BE49-F238E27FC236}">
                    <a16:creationId xmlns:a16="http://schemas.microsoft.com/office/drawing/2014/main" id="{B85169E6-9EE5-6C96-1B0C-176910B1C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6785" y="2143796"/>
                <a:ext cx="4856863" cy="1191488"/>
              </a:xfrm>
              <a:prstGeom prst="rightArrow">
                <a:avLst>
                  <a:gd name="adj1" fmla="val 58954"/>
                  <a:gd name="adj2" fmla="val 48956"/>
                </a:avLst>
              </a:prstGeom>
              <a:blipFill>
                <a:blip r:embed="rId6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Pfeil: nach rechts 10">
                <a:extLst>
                  <a:ext uri="{FF2B5EF4-FFF2-40B4-BE49-F238E27FC236}">
                    <a16:creationId xmlns:a16="http://schemas.microsoft.com/office/drawing/2014/main" id="{F7C34900-644B-917B-42B8-4519A45D2867}"/>
                  </a:ext>
                </a:extLst>
              </p:cNvPr>
              <p:cNvSpPr/>
              <p:nvPr/>
            </p:nvSpPr>
            <p:spPr bwMode="auto">
              <a:xfrm flipH="1">
                <a:off x="3368351" y="3404648"/>
                <a:ext cx="4856863" cy="1191488"/>
              </a:xfrm>
              <a:prstGeom prst="rightArrow">
                <a:avLst>
                  <a:gd name="adj1" fmla="val 61163"/>
                  <a:gd name="adj2" fmla="val 4895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000" b="1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2000" b="1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kumimoji="0" lang="en-US" sz="2000" b="0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0" lang="en-US" sz="2000" b="0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sz="2000" b="0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2000" b="1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kumimoji="0" lang="en-US" sz="2000" b="0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0" lang="en-US" sz="2000" b="1" i="1" u="none" strike="noStrike" cap="none" normalizeH="0" baseline="0" noProof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kumimoji="0" lang="en-US" sz="2000" b="1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0" lang="en-US" sz="2000" b="1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2000" b="1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kumimoji="0" lang="en-US" sz="2000" b="0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0" lang="en-US" sz="2000" b="1" i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b="0" noProof="0" dirty="0">
                    <a:latin typeface="+mn-lt"/>
                  </a:rPr>
                  <a:t>(ciphertext ‘preamble’) </a:t>
                </a:r>
                <a:endParaRPr kumimoji="0" lang="en-US" sz="2000" b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</mc:Choice>
        <mc:Fallback>
          <p:sp>
            <p:nvSpPr>
              <p:cNvPr id="11" name="Pfeil: nach rechts 10">
                <a:extLst>
                  <a:ext uri="{FF2B5EF4-FFF2-40B4-BE49-F238E27FC236}">
                    <a16:creationId xmlns:a16="http://schemas.microsoft.com/office/drawing/2014/main" id="{F7C34900-644B-917B-42B8-4519A45D2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3368351" y="3404648"/>
                <a:ext cx="4856863" cy="1191488"/>
              </a:xfrm>
              <a:prstGeom prst="rightArrow">
                <a:avLst>
                  <a:gd name="adj1" fmla="val 61163"/>
                  <a:gd name="adj2" fmla="val 48956"/>
                </a:avLst>
              </a:prstGeom>
              <a:blipFill>
                <a:blip r:embed="rId7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Pfeil: nach rechts 12">
                <a:extLst>
                  <a:ext uri="{FF2B5EF4-FFF2-40B4-BE49-F238E27FC236}">
                    <a16:creationId xmlns:a16="http://schemas.microsoft.com/office/drawing/2014/main" id="{C4B8FCF0-8EF0-57DC-3BA7-90937056768A}"/>
                  </a:ext>
                </a:extLst>
              </p:cNvPr>
              <p:cNvSpPr/>
              <p:nvPr/>
            </p:nvSpPr>
            <p:spPr bwMode="auto">
              <a:xfrm flipH="1">
                <a:off x="3368350" y="4665500"/>
                <a:ext cx="4856863" cy="1191488"/>
              </a:xfrm>
              <a:prstGeom prst="rightArrow">
                <a:avLst>
                  <a:gd name="adj1" fmla="val 56746"/>
                  <a:gd name="adj2" fmla="val 4895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000" b="1" i="1" u="none" strike="noStrike" cap="none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2000" b="0" i="1" u="none" strike="noStrike" cap="none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kumimoji="0" lang="en-US" sz="2000" b="0" i="1" u="none" strike="noStrike" cap="none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0" lang="en-US" sz="2000" b="0" i="1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0" lang="en-US" sz="2000" b="0" i="1" u="none" strike="noStrike" cap="none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2000" b="1" i="1" u="none" strike="noStrike" cap="none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kumimoji="0" lang="en-US" sz="2000" b="0" i="1" u="none" strike="noStrike" cap="none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0" lang="en-US" sz="2000" b="1" i="1" u="none" strike="noStrike" cap="none" normalizeH="0" baseline="0" noProof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ambria Math" panose="02040503050406030204" pitchFamily="18" charset="0"/>
                      </a:rPr>
                      <m:t>𝒖</m:t>
                    </m:r>
                    <m:r>
                      <a:rPr kumimoji="0" lang="en-US" sz="2000" b="1" i="1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kumimoji="0" lang="en-US" sz="2000" b="0" i="1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0" lang="en-US" sz="2000" b="0" i="1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kumimoji="0" lang="en-US" sz="20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bit</m:t>
                    </m:r>
                    <m:r>
                      <a:rPr kumimoji="0" lang="en-US" sz="2000" b="0" i="1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kumimoji="0" lang="en-US" sz="2000" b="0" i="1" u="none" strike="noStrike" cap="none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sz="2000" b="0" i="1" u="none" strike="noStrike" cap="none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kumimoji="0" lang="en-US" sz="2000" b="0" i="1" u="none" strike="noStrike" cap="none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0" lang="en-US" sz="20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 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b="0" noProof="0" dirty="0">
                    <a:latin typeface="+mn-lt"/>
                  </a:rPr>
                  <a:t>(’payload’) </a:t>
                </a:r>
                <a:endParaRPr kumimoji="0" lang="en-US" sz="2000" b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</mc:Choice>
        <mc:Fallback>
          <p:sp>
            <p:nvSpPr>
              <p:cNvPr id="13" name="Pfeil: nach rechts 12">
                <a:extLst>
                  <a:ext uri="{FF2B5EF4-FFF2-40B4-BE49-F238E27FC236}">
                    <a16:creationId xmlns:a16="http://schemas.microsoft.com/office/drawing/2014/main" id="{C4B8FCF0-8EF0-57DC-3BA7-909370567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3368350" y="4665500"/>
                <a:ext cx="4856863" cy="1191488"/>
              </a:xfrm>
              <a:prstGeom prst="rightArrow">
                <a:avLst>
                  <a:gd name="adj1" fmla="val 56746"/>
                  <a:gd name="adj2" fmla="val 48956"/>
                </a:avLst>
              </a:prstGeom>
              <a:blipFill>
                <a:blip r:embed="rId8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prechblase: rechteckig 13">
            <a:extLst>
              <a:ext uri="{FF2B5EF4-FFF2-40B4-BE49-F238E27FC236}">
                <a16:creationId xmlns:a16="http://schemas.microsoft.com/office/drawing/2014/main" id="{18645126-545B-E2BA-4FDA-03E1FC14C40E}"/>
              </a:ext>
            </a:extLst>
          </p:cNvPr>
          <p:cNvSpPr/>
          <p:nvPr/>
        </p:nvSpPr>
        <p:spPr bwMode="auto">
          <a:xfrm>
            <a:off x="407695" y="3335284"/>
            <a:ext cx="2828192" cy="646112"/>
          </a:xfrm>
          <a:prstGeom prst="wedgeRectCallout">
            <a:avLst>
              <a:gd name="adj1" fmla="val 5185"/>
              <a:gd name="adj2" fmla="val 197887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1600" b="0" kern="0" noProof="0" dirty="0">
                <a:latin typeface="+mn-lt"/>
              </a:rPr>
              <a:t>When all parameters are set correctly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38E5E7E-A82D-410A-AB92-86FCF0CAFE5C}"/>
              </a:ext>
            </a:extLst>
          </p:cNvPr>
          <p:cNvSpPr txBox="1"/>
          <p:nvPr/>
        </p:nvSpPr>
        <p:spPr>
          <a:xfrm>
            <a:off x="1078860" y="6019253"/>
            <a:ext cx="10176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noProof="0" dirty="0">
                <a:solidFill>
                  <a:schemeClr val="bg2"/>
                </a:solidFill>
                <a:latin typeface="+mn-lt"/>
              </a:rPr>
              <a:t>Craig Gentry, Chris Peikert, and Vinod </a:t>
            </a:r>
            <a:r>
              <a:rPr lang="en-US" sz="1100" b="0" noProof="0" dirty="0" err="1">
                <a:solidFill>
                  <a:schemeClr val="bg2"/>
                </a:solidFill>
                <a:latin typeface="+mn-lt"/>
              </a:rPr>
              <a:t>Vaikuntanathan</a:t>
            </a:r>
            <a:r>
              <a:rPr lang="en-US" sz="1100" b="0" noProof="0" dirty="0">
                <a:solidFill>
                  <a:schemeClr val="bg2"/>
                </a:solidFill>
                <a:latin typeface="+mn-lt"/>
              </a:rPr>
              <a:t>. 2008. Trapdoors for hard lattices and new cryptographic constructions.</a:t>
            </a:r>
          </a:p>
        </p:txBody>
      </p:sp>
      <p:sp>
        <p:nvSpPr>
          <p:cNvPr id="3" name="Sprechblase: rechteckig 2">
            <a:extLst>
              <a:ext uri="{FF2B5EF4-FFF2-40B4-BE49-F238E27FC236}">
                <a16:creationId xmlns:a16="http://schemas.microsoft.com/office/drawing/2014/main" id="{8874AC45-4921-B3A2-30BF-A4CCD6E2A43D}"/>
              </a:ext>
            </a:extLst>
          </p:cNvPr>
          <p:cNvSpPr/>
          <p:nvPr/>
        </p:nvSpPr>
        <p:spPr bwMode="auto">
          <a:xfrm>
            <a:off x="2320443" y="1953443"/>
            <a:ext cx="1175195" cy="337118"/>
          </a:xfrm>
          <a:prstGeom prst="wedgeRectCallout">
            <a:avLst>
              <a:gd name="adj1" fmla="val 31381"/>
              <a:gd name="adj2" fmla="val -148174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1600" b="0" kern="0" noProof="0" dirty="0">
                <a:latin typeface="+mn-lt"/>
              </a:rPr>
              <a:t>secret key</a:t>
            </a:r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E657688E-6A17-7123-C222-59278F7E7DBD}"/>
              </a:ext>
            </a:extLst>
          </p:cNvPr>
          <p:cNvSpPr/>
          <p:nvPr/>
        </p:nvSpPr>
        <p:spPr bwMode="auto">
          <a:xfrm>
            <a:off x="7432862" y="740161"/>
            <a:ext cx="1718572" cy="337118"/>
          </a:xfrm>
          <a:prstGeom prst="wedgeRectCallout">
            <a:avLst>
              <a:gd name="adj1" fmla="val -55125"/>
              <a:gd name="adj2" fmla="val 147323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1600" b="0" kern="0" noProof="0" dirty="0">
                <a:latin typeface="+mn-lt"/>
              </a:rPr>
              <a:t>public parameter</a:t>
            </a:r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A0866555-46CE-20DF-8CCD-1D981EEEE16C}"/>
              </a:ext>
            </a:extLst>
          </p:cNvPr>
          <p:cNvSpPr/>
          <p:nvPr/>
        </p:nvSpPr>
        <p:spPr bwMode="auto">
          <a:xfrm>
            <a:off x="7063212" y="3125130"/>
            <a:ext cx="3520872" cy="337118"/>
          </a:xfrm>
          <a:prstGeom prst="wedgeRectCallout">
            <a:avLst>
              <a:gd name="adj1" fmla="val -55125"/>
              <a:gd name="adj2" fmla="val 147323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1600" b="0" kern="0" noProof="0" dirty="0">
                <a:latin typeface="+mn-lt"/>
              </a:rPr>
              <a:t>LWE problem, this provides security</a:t>
            </a:r>
          </a:p>
        </p:txBody>
      </p:sp>
    </p:spTree>
    <p:extLst>
      <p:ext uri="{BB962C8B-B14F-4D97-AF65-F5344CB8AC3E}">
        <p14:creationId xmlns:p14="http://schemas.microsoft.com/office/powerpoint/2010/main" val="402243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 animBg="1"/>
      <p:bldP spid="14" grpId="0" animBg="1"/>
      <p:bldP spid="3" grpId="0" animBg="1"/>
      <p:bldP spid="9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BC6D626-3A5C-6C85-FD9C-2394306E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Public-Key Cryptosystem from LWE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0B7D03A3-04A3-FF2F-E58F-2EDC4956191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3117" y="908720"/>
                <a:ext cx="2184034" cy="5184576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noProof="0" dirty="0"/>
                  <a:t>Alice</a:t>
                </a:r>
                <a:br>
                  <a:rPr lang="en-US" b="1" noProof="0" dirty="0"/>
                </a:br>
                <a:r>
                  <a:rPr lang="en-US" noProof="0" dirty="0"/>
                  <a:t>chooses vector </a:t>
                </a:r>
                <a14:m>
                  <m:oMath xmlns:m="http://schemas.openxmlformats.org/officeDocument/2006/math">
                    <m:r>
                      <a:rPr lang="en-US" b="1" i="1" noProof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noProof="0" dirty="0"/>
              </a:p>
              <a:p>
                <a:pPr marL="0" indent="0" algn="ctr">
                  <a:buNone/>
                </a:pPr>
                <a:endParaRPr lang="en-US" b="1" noProof="0" dirty="0"/>
              </a:p>
              <a:p>
                <a:pPr marL="0" indent="0" algn="ctr">
                  <a:buNone/>
                </a:pPr>
                <a:endParaRPr lang="en-US" b="1" noProof="0" dirty="0"/>
              </a:p>
              <a:p>
                <a:pPr marL="0" indent="0" algn="ctr">
                  <a:buNone/>
                </a:pPr>
                <a:endParaRPr lang="en-US" b="1" noProof="0" dirty="0"/>
              </a:p>
              <a:p>
                <a:pPr marL="0" indent="0" algn="ctr">
                  <a:buNone/>
                </a:pPr>
                <a:endParaRPr lang="en-US" b="1" noProof="0" dirty="0"/>
              </a:p>
              <a:p>
                <a:pPr marL="0" indent="0" algn="ctr">
                  <a:buNone/>
                </a:pPr>
                <a:endParaRPr lang="en-US" b="1" noProof="0" dirty="0"/>
              </a:p>
              <a:p>
                <a:pPr marL="0" indent="0" algn="ctr">
                  <a:buNone/>
                </a:pPr>
                <a:endParaRPr lang="en-US" b="1" noProof="0" dirty="0"/>
              </a:p>
              <a:p>
                <a:pPr marL="0" indent="0">
                  <a:buNone/>
                </a:pPr>
                <a:endParaRPr lang="en-US" noProof="0" dirty="0"/>
              </a:p>
            </p:txBody>
          </p:sp>
        </mc:Choice>
        <mc:Fallback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0B7D03A3-04A3-FF2F-E58F-2EDC495619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3117" y="908720"/>
                <a:ext cx="2184034" cy="5184576"/>
              </a:xfrm>
              <a:blipFill>
                <a:blip r:embed="rId2"/>
                <a:stretch>
                  <a:fillRect l="-1117" t="-4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4">
                <a:extLst>
                  <a:ext uri="{FF2B5EF4-FFF2-40B4-BE49-F238E27FC236}">
                    <a16:creationId xmlns:a16="http://schemas.microsoft.com/office/drawing/2014/main" id="{00544511-5C90-0B75-5730-DBF5F1776D8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62090" y="908720"/>
                <a:ext cx="1095149" cy="51845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horz" wrap="square" lIns="92075" tIns="46038" rIns="92075" bIns="46038" numCol="1" anchor="t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kern="0" noProof="0" dirty="0"/>
                  <a:t>Bob</a:t>
                </a:r>
                <a:br>
                  <a:rPr lang="en-US" b="1" kern="0" noProof="0" dirty="0"/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kern="0" noProof="0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b="1" kern="0" noProof="0" dirty="0"/>
              </a:p>
            </p:txBody>
          </p:sp>
        </mc:Choice>
        <mc:Fallback>
          <p:sp>
            <p:nvSpPr>
              <p:cNvPr id="6" name="Textplatzhalter 4">
                <a:extLst>
                  <a:ext uri="{FF2B5EF4-FFF2-40B4-BE49-F238E27FC236}">
                    <a16:creationId xmlns:a16="http://schemas.microsoft.com/office/drawing/2014/main" id="{00544511-5C90-0B75-5730-DBF5F1776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62090" y="908720"/>
                <a:ext cx="1095149" cy="5184576"/>
              </a:xfrm>
              <a:prstGeom prst="rect">
                <a:avLst/>
              </a:prstGeom>
              <a:blipFill>
                <a:blip r:embed="rId3"/>
                <a:stretch>
                  <a:fillRect t="-470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Wolke 6">
                <a:extLst>
                  <a:ext uri="{FF2B5EF4-FFF2-40B4-BE49-F238E27FC236}">
                    <a16:creationId xmlns:a16="http://schemas.microsoft.com/office/drawing/2014/main" id="{A9175F73-35D4-33C7-CF1B-EC5A12D0320D}"/>
                  </a:ext>
                </a:extLst>
              </p:cNvPr>
              <p:cNvSpPr/>
              <p:nvPr/>
            </p:nvSpPr>
            <p:spPr bwMode="auto">
              <a:xfrm>
                <a:off x="3071570" y="908720"/>
                <a:ext cx="2457062" cy="1306286"/>
              </a:xfrm>
              <a:prstGeom prst="cloud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algn="ctr"/>
                <a14:m>
                  <m:oMath xmlns:m="http://schemas.openxmlformats.org/officeDocument/2006/math">
                    <m:r>
                      <a:rPr kumimoji="0" lang="en-US" sz="2000" b="1" i="1" u="none" strike="noStrike" cap="none" normalizeH="0" baseline="0" noProof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b="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kumimoji="0" lang="en-US" sz="1600" b="1" i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</mc:Choice>
        <mc:Fallback>
          <p:sp>
            <p:nvSpPr>
              <p:cNvPr id="7" name="Wolke 6">
                <a:extLst>
                  <a:ext uri="{FF2B5EF4-FFF2-40B4-BE49-F238E27FC236}">
                    <a16:creationId xmlns:a16="http://schemas.microsoft.com/office/drawing/2014/main" id="{A9175F73-35D4-33C7-CF1B-EC5A12D032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1570" y="908720"/>
                <a:ext cx="2457062" cy="1306286"/>
              </a:xfrm>
              <a:prstGeom prst="cloud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Pfeil: nach rechts 9">
                <a:extLst>
                  <a:ext uri="{FF2B5EF4-FFF2-40B4-BE49-F238E27FC236}">
                    <a16:creationId xmlns:a16="http://schemas.microsoft.com/office/drawing/2014/main" id="{B85169E6-9EE5-6C96-1B0C-176910B1C833}"/>
                  </a:ext>
                </a:extLst>
              </p:cNvPr>
              <p:cNvSpPr/>
              <p:nvPr/>
            </p:nvSpPr>
            <p:spPr bwMode="auto">
              <a:xfrm>
                <a:off x="2170886" y="2143796"/>
                <a:ext cx="4856863" cy="1191488"/>
              </a:xfrm>
              <a:prstGeom prst="rightArrow">
                <a:avLst>
                  <a:gd name="adj1" fmla="val 58954"/>
                  <a:gd name="adj2" fmla="val 4895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cap="none" normalizeH="0" baseline="0" noProof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kumimoji="0" lang="en-US" sz="2000" b="0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2000" b="1" i="1" u="none" strike="noStrike" cap="none" normalizeH="0" baseline="0" noProof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kumimoji="0" lang="en-US" sz="2000" b="1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0" lang="en-US" sz="2000" b="1" i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b="0" noProof="0" dirty="0">
                    <a:latin typeface="+mn-lt"/>
                  </a:rPr>
                  <a:t>(public key, uniform when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noProof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b="0" noProof="0" dirty="0">
                    <a:latin typeface="+mn-lt"/>
                  </a:rPr>
                  <a:t>) </a:t>
                </a:r>
                <a:endParaRPr kumimoji="0" lang="en-US" sz="2000" b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</mc:Choice>
        <mc:Fallback>
          <p:sp>
            <p:nvSpPr>
              <p:cNvPr id="10" name="Pfeil: nach rechts 9">
                <a:extLst>
                  <a:ext uri="{FF2B5EF4-FFF2-40B4-BE49-F238E27FC236}">
                    <a16:creationId xmlns:a16="http://schemas.microsoft.com/office/drawing/2014/main" id="{B85169E6-9EE5-6C96-1B0C-176910B1C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0886" y="2143796"/>
                <a:ext cx="4856863" cy="1191488"/>
              </a:xfrm>
              <a:prstGeom prst="rightArrow">
                <a:avLst>
                  <a:gd name="adj1" fmla="val 58954"/>
                  <a:gd name="adj2" fmla="val 48956"/>
                </a:avLst>
              </a:prstGeom>
              <a:blipFill>
                <a:blip r:embed="rId5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Pfeil: nach rechts 10">
                <a:extLst>
                  <a:ext uri="{FF2B5EF4-FFF2-40B4-BE49-F238E27FC236}">
                    <a16:creationId xmlns:a16="http://schemas.microsoft.com/office/drawing/2014/main" id="{F7C34900-644B-917B-42B8-4519A45D2867}"/>
                  </a:ext>
                </a:extLst>
              </p:cNvPr>
              <p:cNvSpPr/>
              <p:nvPr/>
            </p:nvSpPr>
            <p:spPr bwMode="auto">
              <a:xfrm flipH="1">
                <a:off x="1572452" y="3404648"/>
                <a:ext cx="4856863" cy="1191488"/>
              </a:xfrm>
              <a:prstGeom prst="rightArrow">
                <a:avLst>
                  <a:gd name="adj1" fmla="val 61163"/>
                  <a:gd name="adj2" fmla="val 4895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000" b="1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2000" b="1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kumimoji="0" lang="en-US" sz="2000" b="0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0" lang="en-US" sz="2000" b="0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sz="2000" b="0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2000" b="1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kumimoji="0" lang="en-US" sz="2000" b="0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0" lang="en-US" sz="2000" b="1" i="1" u="none" strike="noStrike" cap="none" normalizeH="0" baseline="0" noProof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kumimoji="0" lang="en-US" sz="2000" b="1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0" lang="en-US" sz="2000" b="1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2000" b="1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kumimoji="0" lang="en-US" sz="2000" b="0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0" lang="en-US" sz="2000" b="1" i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b="0" noProof="0" dirty="0">
                    <a:latin typeface="+mn-lt"/>
                  </a:rPr>
                  <a:t>(ciphertext ‘preamble’) </a:t>
                </a:r>
                <a:endParaRPr kumimoji="0" lang="en-US" sz="2000" b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</mc:Choice>
        <mc:Fallback>
          <p:sp>
            <p:nvSpPr>
              <p:cNvPr id="11" name="Pfeil: nach rechts 10">
                <a:extLst>
                  <a:ext uri="{FF2B5EF4-FFF2-40B4-BE49-F238E27FC236}">
                    <a16:creationId xmlns:a16="http://schemas.microsoft.com/office/drawing/2014/main" id="{F7C34900-644B-917B-42B8-4519A45D2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1572452" y="3404648"/>
                <a:ext cx="4856863" cy="1191488"/>
              </a:xfrm>
              <a:prstGeom prst="rightArrow">
                <a:avLst>
                  <a:gd name="adj1" fmla="val 61163"/>
                  <a:gd name="adj2" fmla="val 48956"/>
                </a:avLst>
              </a:prstGeom>
              <a:blipFill>
                <a:blip r:embed="rId6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Pfeil: nach rechts 12">
                <a:extLst>
                  <a:ext uri="{FF2B5EF4-FFF2-40B4-BE49-F238E27FC236}">
                    <a16:creationId xmlns:a16="http://schemas.microsoft.com/office/drawing/2014/main" id="{C4B8FCF0-8EF0-57DC-3BA7-90937056768A}"/>
                  </a:ext>
                </a:extLst>
              </p:cNvPr>
              <p:cNvSpPr/>
              <p:nvPr/>
            </p:nvSpPr>
            <p:spPr bwMode="auto">
              <a:xfrm flipH="1">
                <a:off x="1572451" y="4665500"/>
                <a:ext cx="4856863" cy="1191488"/>
              </a:xfrm>
              <a:prstGeom prst="rightArrow">
                <a:avLst>
                  <a:gd name="adj1" fmla="val 56746"/>
                  <a:gd name="adj2" fmla="val 4895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000" b="1" i="1" u="none" strike="noStrike" cap="none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2000" b="0" i="1" u="none" strike="noStrike" cap="none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kumimoji="0" lang="en-US" sz="2000" b="0" i="1" u="none" strike="noStrike" cap="none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0" lang="en-US" sz="2000" b="0" i="1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0" lang="en-US" sz="2000" b="0" i="1" u="none" strike="noStrike" cap="none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2000" b="1" i="1" u="none" strike="noStrike" cap="none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kumimoji="0" lang="en-US" sz="2000" b="0" i="1" u="none" strike="noStrike" cap="none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0" lang="en-US" sz="2000" b="1" i="1" u="none" strike="noStrike" cap="none" normalizeH="0" baseline="0" noProof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Cambria Math" panose="02040503050406030204" pitchFamily="18" charset="0"/>
                      </a:rPr>
                      <m:t>𝒖</m:t>
                    </m:r>
                    <m:r>
                      <a:rPr kumimoji="0" lang="en-US" sz="2000" b="1" i="1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kumimoji="0" lang="en-US" sz="2000" b="0" i="1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0" lang="en-US" sz="2000" b="0" i="1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kumimoji="0" lang="en-US" sz="2000" b="0" i="0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bit</m:t>
                    </m:r>
                    <m:r>
                      <a:rPr kumimoji="0" lang="en-US" sz="2000" b="0" i="1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kumimoji="0" lang="en-US" sz="2000" b="0" i="1" u="none" strike="noStrike" cap="none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sz="2000" b="0" i="1" u="none" strike="noStrike" cap="none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kumimoji="0" lang="en-US" sz="2000" b="0" i="1" u="none" strike="noStrike" cap="none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0" lang="en-US" sz="20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 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b="0" noProof="0" dirty="0">
                    <a:latin typeface="+mn-lt"/>
                  </a:rPr>
                  <a:t>(’payload’) </a:t>
                </a:r>
                <a:endParaRPr kumimoji="0" lang="en-US" sz="2000" b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</mc:Choice>
        <mc:Fallback>
          <p:sp>
            <p:nvSpPr>
              <p:cNvPr id="13" name="Pfeil: nach rechts 12">
                <a:extLst>
                  <a:ext uri="{FF2B5EF4-FFF2-40B4-BE49-F238E27FC236}">
                    <a16:creationId xmlns:a16="http://schemas.microsoft.com/office/drawing/2014/main" id="{C4B8FCF0-8EF0-57DC-3BA7-909370567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1572451" y="4665500"/>
                <a:ext cx="4856863" cy="1191488"/>
              </a:xfrm>
              <a:prstGeom prst="rightArrow">
                <a:avLst>
                  <a:gd name="adj1" fmla="val 56746"/>
                  <a:gd name="adj2" fmla="val 48956"/>
                </a:avLst>
              </a:prstGeom>
              <a:blipFill>
                <a:blip r:embed="rId7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4">
                <a:extLst>
                  <a:ext uri="{FF2B5EF4-FFF2-40B4-BE49-F238E27FC236}">
                    <a16:creationId xmlns:a16="http://schemas.microsoft.com/office/drawing/2014/main" id="{263A6C2C-5031-830D-3C54-A94A78A7375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394060" y="908720"/>
                <a:ext cx="3284823" cy="51845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vert="horz" wrap="square" lIns="92075" tIns="46038" rIns="92075" bIns="46038" numCol="1" anchor="t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kern="0" noProof="0" dirty="0"/>
                  <a:t>Eve</a:t>
                </a:r>
                <a:br>
                  <a:rPr lang="en-US" b="1" kern="0" noProof="0" dirty="0"/>
                </a:br>
                <a:r>
                  <a:rPr lang="en-US" b="0" kern="0" noProof="0" dirty="0"/>
                  <a:t>can</a:t>
                </a:r>
                <a:r>
                  <a:rPr lang="en-US" b="1" kern="0" noProof="0" dirty="0"/>
                  <a:t> </a:t>
                </a:r>
                <a:r>
                  <a:rPr lang="en-US" b="0" kern="0" noProof="0" dirty="0"/>
                  <a:t>observe</a:t>
                </a:r>
                <a:br>
                  <a:rPr lang="en-US" b="0" kern="0" noProof="0" dirty="0"/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kern="0" noProof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0" kern="0" noProof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kern="0" noProof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1" i="0" kern="0" noProof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kern="0" noProof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0" i="0" kern="0" noProof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kern="0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kern="0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kern="0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kern="0" noProof="0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0" kern="0" noProof="0" dirty="0"/>
                  <a:t>But according to the LWE problem, she cannot distinguish between</a:t>
                </a:r>
                <a:br>
                  <a:rPr lang="en-US" b="0" kern="0" noProof="0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b="0" i="1" kern="0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kern="0" noProof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0" i="1" kern="0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kern="0" noProof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b="0" i="1" kern="0" noProof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kern="0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kern="0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0" i="1" kern="0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kern="0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kern="0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kern="0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0" kern="0" noProof="0" dirty="0"/>
                  <a:t> </a:t>
                </a:r>
                <a:br>
                  <a:rPr lang="en-US" b="0" kern="0" noProof="0" dirty="0"/>
                </a:br>
                <a:r>
                  <a:rPr lang="en-US" b="0" kern="0" noProof="0" dirty="0"/>
                  <a:t>and uniform</a:t>
                </a:r>
                <a:br>
                  <a:rPr lang="en-US" b="0" kern="0" noProof="0" dirty="0"/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kern="0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kern="0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kern="0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b="0" i="1" kern="0" noProof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kern="0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kern="0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0" i="1" kern="0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kern="0" noProof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kern="0" noProof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kern="0" noProof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kern="0" noProof="0" dirty="0"/>
              </a:p>
            </p:txBody>
          </p:sp>
        </mc:Choice>
        <mc:Fallback>
          <p:sp>
            <p:nvSpPr>
              <p:cNvPr id="2" name="Textplatzhalter 4">
                <a:extLst>
                  <a:ext uri="{FF2B5EF4-FFF2-40B4-BE49-F238E27FC236}">
                    <a16:creationId xmlns:a16="http://schemas.microsoft.com/office/drawing/2014/main" id="{263A6C2C-5031-830D-3C54-A94A78A73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4060" y="908720"/>
                <a:ext cx="3284823" cy="5184576"/>
              </a:xfrm>
              <a:prstGeom prst="rect">
                <a:avLst/>
              </a:prstGeom>
              <a:blipFill>
                <a:blip r:embed="rId8"/>
                <a:stretch>
                  <a:fillRect t="-470" r="-371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DF4CAFF4-A0A4-2486-CDDA-8361EB803C4F}"/>
              </a:ext>
            </a:extLst>
          </p:cNvPr>
          <p:cNvSpPr txBox="1"/>
          <p:nvPr/>
        </p:nvSpPr>
        <p:spPr>
          <a:xfrm>
            <a:off x="1078860" y="6019253"/>
            <a:ext cx="10176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noProof="0" dirty="0">
                <a:solidFill>
                  <a:schemeClr val="bg2"/>
                </a:solidFill>
                <a:latin typeface="+mn-lt"/>
              </a:rPr>
              <a:t>Craig Gentry, Chris Peikert, and Vinod </a:t>
            </a:r>
            <a:r>
              <a:rPr lang="en-US" sz="1100" b="0" noProof="0" dirty="0" err="1">
                <a:solidFill>
                  <a:schemeClr val="bg2"/>
                </a:solidFill>
                <a:latin typeface="+mn-lt"/>
              </a:rPr>
              <a:t>Vaikuntanathan</a:t>
            </a:r>
            <a:r>
              <a:rPr lang="en-US" sz="1100" b="0" noProof="0" dirty="0">
                <a:solidFill>
                  <a:schemeClr val="bg2"/>
                </a:solidFill>
                <a:latin typeface="+mn-lt"/>
              </a:rPr>
              <a:t>. 2008. Trapdoors for hard lattices and new cryptographic constructions.</a:t>
            </a:r>
          </a:p>
        </p:txBody>
      </p:sp>
    </p:spTree>
    <p:extLst>
      <p:ext uri="{BB962C8B-B14F-4D97-AF65-F5344CB8AC3E}">
        <p14:creationId xmlns:p14="http://schemas.microsoft.com/office/powerpoint/2010/main" val="251775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Learning Without Errors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20A194E9-1D2F-288E-0FF6-C793D62865B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noProof="0" dirty="0"/>
                  <a:t>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noProof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noProof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noProof="0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1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noProof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noProof="0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b="1" noProof="0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34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+67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=5297</m:t>
                      </m:r>
                    </m:oMath>
                  </m:oMathPara>
                </a14:m>
                <a:endParaRPr lang="en-US" noProof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+25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+71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+33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=6439</m:t>
                      </m:r>
                    </m:oMath>
                  </m:oMathPara>
                </a14:m>
                <a:endParaRPr lang="en-US" noProof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+88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+64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+52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=8790</m:t>
                      </m:r>
                    </m:oMath>
                  </m:oMathPara>
                </a14:m>
                <a:endParaRPr lang="en-US" noProof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13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+9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+93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+49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=8454</m:t>
                      </m:r>
                    </m:oMath>
                  </m:oMathPara>
                </a14:m>
                <a:endParaRPr lang="en-US" noProof="0" dirty="0"/>
              </a:p>
              <a:p>
                <a:pPr marL="0" indent="0">
                  <a:buNone/>
                </a:pPr>
                <a:endParaRPr lang="en-US" noProof="0" dirty="0"/>
              </a:p>
              <a:p>
                <a:pPr marL="0" indent="0">
                  <a:buNone/>
                </a:pPr>
                <a:r>
                  <a:rPr lang="en-US" noProof="0" dirty="0"/>
                  <a:t>No problem using the tools of linear algebra: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noProof="0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</a:rPr>
                                        <m:t>18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noProof="0" dirty="0"/>
              </a:p>
            </p:txBody>
          </p:sp>
        </mc:Choice>
        <mc:Fallback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20A194E9-1D2F-288E-0FF6-C793D62865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572" t="-4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56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707DF-06A3-54F7-2B87-E8E72BEC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Lattice Problems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A2C23B-03C8-465A-32F6-75FBCE9CE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3622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E32F073-C710-473B-1773-737FBC13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is a Lattice?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2490FBFB-9CD9-06CE-DA08-872E0EACFB6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70" y="908720"/>
                <a:ext cx="6408918" cy="518457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noProof="0" dirty="0"/>
                  <a:t>A </a:t>
                </a:r>
                <a:r>
                  <a:rPr lang="en-US" b="1" noProof="0" dirty="0"/>
                  <a:t>lattice</a:t>
                </a:r>
                <a:r>
                  <a:rPr lang="en-US" noProof="0" dirty="0"/>
                  <a:t> in the real coordinate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noProof="0" dirty="0"/>
                  <a:t> is an infinite set of points (or vectors).</a:t>
                </a:r>
              </a:p>
              <a:p>
                <a:pPr marL="0" indent="0">
                  <a:buNone/>
                </a:pPr>
                <a:r>
                  <a:rPr lang="en-US" noProof="0" dirty="0"/>
                  <a:t>Properties:</a:t>
                </a:r>
              </a:p>
              <a:p>
                <a:pPr lvl="1"/>
                <a:r>
                  <a:rPr lang="en-US" noProof="0" dirty="0"/>
                  <a:t>Coordinate-wise addition or subtraction of two points in the lattice produce another lattice point</a:t>
                </a:r>
              </a:p>
              <a:p>
                <a:pPr lvl="1"/>
                <a:r>
                  <a:rPr lang="en-US" noProof="0" dirty="0"/>
                  <a:t>All lattice points are separated by some minimum distance</a:t>
                </a:r>
                <a:br>
                  <a:rPr lang="en-US" noProof="0" dirty="0"/>
                </a:br>
                <a:endParaRPr lang="en-US" b="1" noProof="0" dirty="0"/>
              </a:p>
              <a:p>
                <a:pPr marL="0" indent="0">
                  <a:buNone/>
                </a:pPr>
                <a:r>
                  <a:rPr lang="en-US" b="1" noProof="0" dirty="0"/>
                  <a:t>Mathematical definition</a:t>
                </a:r>
                <a:br>
                  <a:rPr lang="en-US" b="1" noProof="0" dirty="0"/>
                </a:br>
                <a:r>
                  <a:rPr lang="en-US" noProof="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noProof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noProof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noProof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noProof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noProof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noProof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1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noProof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noProof="0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b="1" noProof="0" dirty="0"/>
                  <a:t> </a:t>
                </a:r>
                <a:r>
                  <a:rPr lang="en-US" noProof="0" dirty="0"/>
                  <a:t>be linearly independent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noProof="0" dirty="0"/>
                  <a:t>.</a:t>
                </a:r>
              </a:p>
              <a:p>
                <a:pPr marL="0" indent="0">
                  <a:buNone/>
                </a:pPr>
                <a:endParaRPr lang="en-US" noProof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 ≔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noProof="0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b="1" i="1" noProof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  <m:e>
                          <m:sSub>
                            <m:sSub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</m:d>
                    </m:oMath>
                  </m:oMathPara>
                </a14:m>
                <a:br>
                  <a:rPr lang="en-US" noProof="0" dirty="0"/>
                </a:br>
                <a:r>
                  <a:rPr lang="en-US" noProof="0" dirty="0"/>
                  <a:t>is called a lattice with basis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noProof="0" dirty="0"/>
                  <a:t>.</a:t>
                </a:r>
              </a:p>
            </p:txBody>
          </p:sp>
        </mc:Choice>
        <mc:Fallback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2490FBFB-9CD9-06CE-DA08-872E0EACFB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70" y="908720"/>
                <a:ext cx="6408918" cy="5184576"/>
              </a:xfrm>
              <a:blipFill>
                <a:blip r:embed="rId2"/>
                <a:stretch>
                  <a:fillRect l="-951" t="-470" b="-42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2C53826-1395-E79A-1D41-EFB74BCFC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262007"/>
              </p:ext>
            </p:extLst>
          </p:nvPr>
        </p:nvGraphicFramePr>
        <p:xfrm>
          <a:off x="7933169" y="937394"/>
          <a:ext cx="3780000" cy="378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78000">
                  <a:extLst>
                    <a:ext uri="{9D8B030D-6E8A-4147-A177-3AD203B41FA5}">
                      <a16:colId xmlns:a16="http://schemas.microsoft.com/office/drawing/2014/main" val="1044787962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1409450681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2962646956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1815631871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501458827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3430199169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857141752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1338497255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2359917962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4249810673"/>
                    </a:ext>
                  </a:extLst>
                </a:gridCol>
              </a:tblGrid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279506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52860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36718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65899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147291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498590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377505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688183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257197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276027"/>
                  </a:ext>
                </a:extLst>
              </a:tr>
            </a:tbl>
          </a:graphicData>
        </a:graphic>
      </p:graphicFrame>
      <p:sp>
        <p:nvSpPr>
          <p:cNvPr id="7" name="Ellipse 6">
            <a:extLst>
              <a:ext uri="{FF2B5EF4-FFF2-40B4-BE49-F238E27FC236}">
                <a16:creationId xmlns:a16="http://schemas.microsoft.com/office/drawing/2014/main" id="{B1E129D4-EFF9-1E38-49B2-FFBF2DA3D8D1}"/>
              </a:ext>
            </a:extLst>
          </p:cNvPr>
          <p:cNvSpPr/>
          <p:nvPr/>
        </p:nvSpPr>
        <p:spPr bwMode="auto">
          <a:xfrm>
            <a:off x="8255913" y="2009461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DB6F3D2-AB77-4463-F424-A02176CBDD46}"/>
              </a:ext>
            </a:extLst>
          </p:cNvPr>
          <p:cNvSpPr/>
          <p:nvPr/>
        </p:nvSpPr>
        <p:spPr bwMode="auto">
          <a:xfrm>
            <a:off x="9013527" y="1260619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44050A6-6398-4928-AFE9-FB2EABC820EE}"/>
              </a:ext>
            </a:extLst>
          </p:cNvPr>
          <p:cNvSpPr/>
          <p:nvPr/>
        </p:nvSpPr>
        <p:spPr bwMode="auto">
          <a:xfrm>
            <a:off x="9396172" y="2399781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4393834-7E7E-4684-6DAE-8038164E090E}"/>
              </a:ext>
            </a:extLst>
          </p:cNvPr>
          <p:cNvSpPr/>
          <p:nvPr/>
        </p:nvSpPr>
        <p:spPr bwMode="auto">
          <a:xfrm>
            <a:off x="10147209" y="1637781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4DD6105-53CF-86E7-F3BF-25ADDF5C8341}"/>
              </a:ext>
            </a:extLst>
          </p:cNvPr>
          <p:cNvSpPr/>
          <p:nvPr/>
        </p:nvSpPr>
        <p:spPr bwMode="auto">
          <a:xfrm>
            <a:off x="10516993" y="2773656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2C0C89D-54EB-FC5A-60C2-052E95574746}"/>
              </a:ext>
            </a:extLst>
          </p:cNvPr>
          <p:cNvSpPr/>
          <p:nvPr/>
        </p:nvSpPr>
        <p:spPr bwMode="auto">
          <a:xfrm>
            <a:off x="11274607" y="2024814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CB23EFD5-F8C9-2B29-A613-4D6947FEA8B6}"/>
              </a:ext>
            </a:extLst>
          </p:cNvPr>
          <p:cNvSpPr/>
          <p:nvPr/>
        </p:nvSpPr>
        <p:spPr bwMode="auto">
          <a:xfrm>
            <a:off x="7873268" y="3909527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6039CBDF-99D7-24B6-4E4D-9EC9749E1D8B}"/>
              </a:ext>
            </a:extLst>
          </p:cNvPr>
          <p:cNvSpPr/>
          <p:nvPr/>
        </p:nvSpPr>
        <p:spPr bwMode="auto">
          <a:xfrm>
            <a:off x="8630882" y="3160685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775A2A2-2E02-464F-A4C1-3D8B76D9B113}"/>
              </a:ext>
            </a:extLst>
          </p:cNvPr>
          <p:cNvSpPr/>
          <p:nvPr/>
        </p:nvSpPr>
        <p:spPr bwMode="auto">
          <a:xfrm>
            <a:off x="9013527" y="4299847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49F3F26-549F-A6AF-DBF9-37E903DCA9FB}"/>
              </a:ext>
            </a:extLst>
          </p:cNvPr>
          <p:cNvSpPr/>
          <p:nvPr/>
        </p:nvSpPr>
        <p:spPr bwMode="auto">
          <a:xfrm>
            <a:off x="9764564" y="3537847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175D4E2-E38B-FD08-65E7-7E4F70950F2E}"/>
              </a:ext>
            </a:extLst>
          </p:cNvPr>
          <p:cNvSpPr/>
          <p:nvPr/>
        </p:nvSpPr>
        <p:spPr bwMode="auto">
          <a:xfrm>
            <a:off x="10147209" y="4669577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0CF7B4C9-28A9-D159-FD76-E40649B84952}"/>
              </a:ext>
            </a:extLst>
          </p:cNvPr>
          <p:cNvSpPr/>
          <p:nvPr/>
        </p:nvSpPr>
        <p:spPr bwMode="auto">
          <a:xfrm>
            <a:off x="10904823" y="3920735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AC7754C1-C47A-52BE-2CBB-C43BF252CAEA}"/>
              </a:ext>
            </a:extLst>
          </p:cNvPr>
          <p:cNvSpPr/>
          <p:nvPr/>
        </p:nvSpPr>
        <p:spPr bwMode="auto">
          <a:xfrm>
            <a:off x="11652917" y="3160684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7C374BB9-0BC4-4EEF-44F2-EEBF3A65A377}"/>
              </a:ext>
            </a:extLst>
          </p:cNvPr>
          <p:cNvSpPr/>
          <p:nvPr/>
        </p:nvSpPr>
        <p:spPr bwMode="auto">
          <a:xfrm>
            <a:off x="10907013" y="873378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32595D98-B746-1094-CC61-B29D74D2F4FB}"/>
              </a:ext>
            </a:extLst>
          </p:cNvPr>
          <p:cNvSpPr/>
          <p:nvPr/>
        </p:nvSpPr>
        <p:spPr bwMode="auto">
          <a:xfrm>
            <a:off x="7881588" y="882359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FAD323F2-5F4C-3D82-EA7F-C910FF6EAE4C}"/>
              </a:ext>
            </a:extLst>
          </p:cNvPr>
          <p:cNvCxnSpPr>
            <a:cxnSpLocks/>
          </p:cNvCxnSpPr>
          <p:nvPr/>
        </p:nvCxnSpPr>
        <p:spPr bwMode="auto">
          <a:xfrm>
            <a:off x="7933169" y="3206733"/>
            <a:ext cx="400008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</p:spPr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06D5262E-8A70-BBB9-F454-6D59D18AE344}"/>
              </a:ext>
            </a:extLst>
          </p:cNvPr>
          <p:cNvCxnSpPr>
            <a:cxnSpLocks/>
          </p:cNvCxnSpPr>
          <p:nvPr/>
        </p:nvCxnSpPr>
        <p:spPr bwMode="auto">
          <a:xfrm flipV="1">
            <a:off x="8690089" y="746405"/>
            <a:ext cx="0" cy="39709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</p:spPr>
      </p:cxn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97D91F9-449B-C5A7-DD07-FA97517FD098}"/>
              </a:ext>
            </a:extLst>
          </p:cNvPr>
          <p:cNvGrpSpPr/>
          <p:nvPr/>
        </p:nvGrpSpPr>
        <p:grpSpPr>
          <a:xfrm>
            <a:off x="8726337" y="2495236"/>
            <a:ext cx="686213" cy="681827"/>
            <a:chOff x="8726337" y="2495236"/>
            <a:chExt cx="686213" cy="681827"/>
          </a:xfrm>
        </p:grpSpPr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9B2A08D5-807A-C32A-C4E9-1675B8521AB7}"/>
                </a:ext>
              </a:extLst>
            </p:cNvPr>
            <p:cNvCxnSpPr>
              <a:cxnSpLocks/>
              <a:stCxn id="21" idx="7"/>
              <a:endCxn id="9" idx="3"/>
            </p:cNvCxnSpPr>
            <p:nvPr/>
          </p:nvCxnSpPr>
          <p:spPr bwMode="auto">
            <a:xfrm flipV="1">
              <a:off x="8726337" y="2495236"/>
              <a:ext cx="686213" cy="68182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feld 53">
                  <a:extLst>
                    <a:ext uri="{FF2B5EF4-FFF2-40B4-BE49-F238E27FC236}">
                      <a16:creationId xmlns:a16="http://schemas.microsoft.com/office/drawing/2014/main" id="{1EBF4094-AA71-7DC9-CDE6-B8E8110DA047}"/>
                    </a:ext>
                  </a:extLst>
                </p:cNvPr>
                <p:cNvSpPr txBox="1"/>
                <p:nvPr/>
              </p:nvSpPr>
              <p:spPr>
                <a:xfrm>
                  <a:off x="8766847" y="2523859"/>
                  <a:ext cx="2762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1600" b="1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600" noProof="0" dirty="0">
                    <a:solidFill>
                      <a:srgbClr val="FF0000"/>
                    </a:solidFill>
                    <a:latin typeface="+mn-lt"/>
                  </a:endParaRPr>
                </a:p>
              </p:txBody>
            </p:sp>
          </mc:Choice>
          <mc:Fallback>
            <p:sp>
              <p:nvSpPr>
                <p:cNvPr id="54" name="Textfeld 53">
                  <a:extLst>
                    <a:ext uri="{FF2B5EF4-FFF2-40B4-BE49-F238E27FC236}">
                      <a16:creationId xmlns:a16="http://schemas.microsoft.com/office/drawing/2014/main" id="{1EBF4094-AA71-7DC9-CDE6-B8E8110DA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6847" y="2523859"/>
                  <a:ext cx="276283" cy="338554"/>
                </a:xfrm>
                <a:prstGeom prst="rect">
                  <a:avLst/>
                </a:prstGeom>
                <a:blipFill>
                  <a:blip r:embed="rId3"/>
                  <a:stretch>
                    <a:fillRect r="-2888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33EA6AA-F5BF-F14A-E732-BA5BB126C5CA}"/>
              </a:ext>
            </a:extLst>
          </p:cNvPr>
          <p:cNvGrpSpPr/>
          <p:nvPr/>
        </p:nvGrpSpPr>
        <p:grpSpPr>
          <a:xfrm>
            <a:off x="8726337" y="2664764"/>
            <a:ext cx="1790656" cy="512299"/>
            <a:chOff x="8726337" y="2664764"/>
            <a:chExt cx="1790656" cy="512299"/>
          </a:xfrm>
        </p:grpSpPr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E7C8C01B-3901-5754-2AD6-FC5385885D6F}"/>
                </a:ext>
              </a:extLst>
            </p:cNvPr>
            <p:cNvCxnSpPr>
              <a:cxnSpLocks/>
              <a:stCxn id="21" idx="7"/>
              <a:endCxn id="16" idx="2"/>
            </p:cNvCxnSpPr>
            <p:nvPr/>
          </p:nvCxnSpPr>
          <p:spPr bwMode="auto">
            <a:xfrm flipV="1">
              <a:off x="8726337" y="2829573"/>
              <a:ext cx="1790656" cy="34749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B0F0"/>
              </a:solidFill>
              <a:prstDash val="solid"/>
              <a:round/>
              <a:headEnd type="none" w="sm" len="sm"/>
              <a:tailEnd type="triangle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feld 54">
                  <a:extLst>
                    <a:ext uri="{FF2B5EF4-FFF2-40B4-BE49-F238E27FC236}">
                      <a16:creationId xmlns:a16="http://schemas.microsoft.com/office/drawing/2014/main" id="{54F4665D-1ADC-0ACD-47B6-98B0FC39EBF5}"/>
                    </a:ext>
                  </a:extLst>
                </p:cNvPr>
                <p:cNvSpPr txBox="1"/>
                <p:nvPr/>
              </p:nvSpPr>
              <p:spPr>
                <a:xfrm>
                  <a:off x="9494999" y="2664764"/>
                  <a:ext cx="2762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noProof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noProof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1600" b="1" i="1" noProof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600" noProof="0" dirty="0">
                    <a:solidFill>
                      <a:srgbClr val="00B0F0"/>
                    </a:solidFill>
                    <a:latin typeface="+mn-lt"/>
                  </a:endParaRPr>
                </a:p>
              </p:txBody>
            </p:sp>
          </mc:Choice>
          <mc:Fallback>
            <p:sp>
              <p:nvSpPr>
                <p:cNvPr id="55" name="Textfeld 54">
                  <a:extLst>
                    <a:ext uri="{FF2B5EF4-FFF2-40B4-BE49-F238E27FC236}">
                      <a16:creationId xmlns:a16="http://schemas.microsoft.com/office/drawing/2014/main" id="{54F4665D-1ADC-0ACD-47B6-98B0FC39EB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4999" y="2664764"/>
                  <a:ext cx="276283" cy="338554"/>
                </a:xfrm>
                <a:prstGeom prst="rect">
                  <a:avLst/>
                </a:prstGeom>
                <a:blipFill>
                  <a:blip r:embed="rId4"/>
                  <a:stretch>
                    <a:fillRect r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 Placeholder 7">
                <a:extLst>
                  <a:ext uri="{FF2B5EF4-FFF2-40B4-BE49-F238E27FC236}">
                    <a16:creationId xmlns:a16="http://schemas.microsoft.com/office/drawing/2014/main" id="{0476E824-58FA-C91D-9180-F368D54CD91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48628" y="4870544"/>
                <a:ext cx="4143704" cy="1248197"/>
              </a:xfrm>
              <a:prstGeom prst="rect">
                <a:avLst/>
              </a:prstGeom>
              <a:ln w="57150" cmpd="sng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2075" tIns="46038" rIns="92075" bIns="46038" numCol="1" anchor="ctr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spcBef>
                    <a:spcPts val="600"/>
                  </a:spcBef>
                  <a:buFont typeface="Wingdings" panose="05000000000000000000" pitchFamily="2" charset="2"/>
                  <a:buNone/>
                </a:pPr>
                <a:r>
                  <a:rPr lang="en-US" sz="1800" b="0" kern="0" noProof="0" dirty="0">
                    <a:cs typeface="Arial"/>
                  </a:rPr>
                  <a:t>The length of the shortest non-zero vector in the lattice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Arial"/>
                      </a:rPr>
                      <m:t>𝐿</m:t>
                    </m:r>
                  </m:oMath>
                </a14:m>
                <a:r>
                  <a:rPr lang="en-US" sz="1800" b="0" kern="0" noProof="0" dirty="0">
                    <a:cs typeface="Arial"/>
                  </a:rPr>
                  <a:t> is defined as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𝜆</m:t>
                      </m:r>
                      <m:d>
                        <m:dPr>
                          <m:ctrlPr>
                            <a:rPr lang="en-US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  <a:cs typeface="Arial"/>
                            </a:rPr>
                            <m:t>𝐿</m:t>
                          </m:r>
                        </m:e>
                      </m:d>
                      <m:r>
                        <a:rPr lang="en-US" sz="1800" b="0" i="1" kern="0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func>
                        <m:funcPr>
                          <m:ctrlPr>
                            <a:rPr lang="en-US" sz="180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 b="0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80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80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1800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∖</m:t>
                              </m:r>
                              <m:r>
                                <m:rPr>
                                  <m:lit/>
                                </m:rPr>
                                <a:rPr lang="en-US" sz="1800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sz="1800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0}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180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800" i="1" noProof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 noProof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1800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800" b="0" kern="0" noProof="0" dirty="0">
                  <a:cs typeface="Arial"/>
                </a:endParaRPr>
              </a:p>
            </p:txBody>
          </p:sp>
        </mc:Choice>
        <mc:Fallback>
          <p:sp>
            <p:nvSpPr>
              <p:cNvPr id="56" name="Text Placeholder 7">
                <a:extLst>
                  <a:ext uri="{FF2B5EF4-FFF2-40B4-BE49-F238E27FC236}">
                    <a16:creationId xmlns:a16="http://schemas.microsoft.com/office/drawing/2014/main" id="{0476E824-58FA-C91D-9180-F368D54CD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8628" y="4870544"/>
                <a:ext cx="4143704" cy="1248197"/>
              </a:xfrm>
              <a:prstGeom prst="rect">
                <a:avLst/>
              </a:prstGeom>
              <a:blipFill>
                <a:blip r:embed="rId5"/>
                <a:stretch>
                  <a:fillRect l="-581"/>
                </a:stretch>
              </a:blipFill>
              <a:ln w="57150" cmpd="sng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4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30" grpId="0" animBg="1"/>
      <p:bldP spid="39" grpId="0" animBg="1"/>
      <p:bldP spid="5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E32F073-C710-473B-1773-737FBC13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is a Lattice?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2490FBFB-9CD9-06CE-DA08-872E0EACFB6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09703" y="619636"/>
                <a:ext cx="6972801" cy="5328186"/>
              </a:xfrm>
            </p:spPr>
            <p:txBody>
              <a:bodyPr anchor="t"/>
              <a:lstStyle/>
              <a:p>
                <a:pPr marL="0" indent="0">
                  <a:buNone/>
                </a:pPr>
                <a:endParaRPr lang="en-US" b="1" noProof="0" dirty="0"/>
              </a:p>
              <a:p>
                <a:pPr marL="0" indent="0">
                  <a:buNone/>
                </a:pPr>
                <a:endParaRPr lang="en-US" b="1" noProof="0" dirty="0"/>
              </a:p>
              <a:p>
                <a:pPr marL="0" indent="0">
                  <a:buNone/>
                </a:pPr>
                <a:r>
                  <a:rPr lang="en-US" b="1" noProof="0" dirty="0"/>
                  <a:t>Mathematical description</a:t>
                </a:r>
                <a:br>
                  <a:rPr lang="en-US" b="1" noProof="0" dirty="0"/>
                </a:br>
                <a:r>
                  <a:rPr lang="en-US" noProof="0" dirty="0"/>
                  <a:t>A lattice is a </a:t>
                </a:r>
                <a:r>
                  <a:rPr lang="en-US" noProof="0" dirty="0">
                    <a:highlight>
                      <a:srgbClr val="B97000"/>
                    </a:highlight>
                  </a:rPr>
                  <a:t>free abelian</a:t>
                </a:r>
                <a:r>
                  <a:rPr lang="en-US" noProof="0" dirty="0"/>
                  <a:t> group of dimension 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1" noProof="0" dirty="0"/>
                  <a:t> </a:t>
                </a:r>
                <a:r>
                  <a:rPr lang="en-US" noProof="0" dirty="0"/>
                  <a:t>which spans the vector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noProof="0" dirty="0"/>
                  <a:t>.</a:t>
                </a:r>
              </a:p>
              <a:p>
                <a:pPr marL="0" indent="0">
                  <a:buNone/>
                </a:pPr>
                <a:endParaRPr lang="en-US" noProof="0" dirty="0"/>
              </a:p>
              <a:p>
                <a:pPr marL="0" indent="0">
                  <a:buNone/>
                </a:pPr>
                <a:endParaRPr lang="en-US" noProof="0" dirty="0"/>
              </a:p>
              <a:p>
                <a:pPr marL="0" indent="0">
                  <a:buNone/>
                </a:pPr>
                <a:r>
                  <a:rPr lang="en-US" b="1" noProof="0" dirty="0"/>
                  <a:t>Other Examples</a:t>
                </a:r>
                <a:br>
                  <a:rPr lang="en-US" b="1" noProof="0" dirty="0"/>
                </a:br>
                <a:r>
                  <a:rPr lang="en-US" noProof="0" dirty="0"/>
                  <a:t>The following groups are also free abelian groups</a:t>
                </a:r>
                <a:endParaRPr lang="en-US" b="1" noProof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1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noProof="0" smtClean="0">
                            <a:latin typeface="Cambria Math" panose="02040503050406030204" pitchFamily="18" charset="0"/>
                          </a:rPr>
                          <m:t>ℤ</m:t>
                        </m:r>
                        <m:r>
                          <a:rPr lang="en-US" b="1" i="1" noProof="0" smtClean="0">
                            <a:latin typeface="Cambria Math" panose="02040503050406030204" pitchFamily="18" charset="0"/>
                          </a:rPr>
                          <m:t>,+</m:t>
                        </m:r>
                      </m:e>
                    </m:d>
                    <m:r>
                      <a:rPr lang="en-US" b="1" i="0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noProof="0" dirty="0"/>
                  <a:t>with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={1}</m:t>
                    </m:r>
                  </m:oMath>
                </a14:m>
                <a:endParaRPr lang="en-US" noProof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ℚ</m:t>
                            </m:r>
                          </m:e>
                          <m:sup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,∗</m:t>
                        </m:r>
                      </m:e>
                    </m:d>
                  </m:oMath>
                </a14:m>
                <a:r>
                  <a:rPr lang="en-US" noProof="0" dirty="0"/>
                  <a:t> with the prime numbers as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noProof="0" dirty="0"/>
              </a:p>
            </p:txBody>
          </p:sp>
        </mc:Choice>
        <mc:Fallback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2490FBFB-9CD9-06CE-DA08-872E0EACFB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09703" y="619636"/>
                <a:ext cx="6972801" cy="5328186"/>
              </a:xfrm>
              <a:blipFill>
                <a:blip r:embed="rId2"/>
                <a:stretch>
                  <a:fillRect l="-874" r="-4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2C53826-1395-E79A-1D41-EFB74BCFC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708525"/>
              </p:ext>
            </p:extLst>
          </p:nvPr>
        </p:nvGraphicFramePr>
        <p:xfrm>
          <a:off x="7933169" y="1447467"/>
          <a:ext cx="3780000" cy="378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78000">
                  <a:extLst>
                    <a:ext uri="{9D8B030D-6E8A-4147-A177-3AD203B41FA5}">
                      <a16:colId xmlns:a16="http://schemas.microsoft.com/office/drawing/2014/main" val="1044787962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1409450681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2962646956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1815631871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501458827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3430199169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857141752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1338497255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2359917962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4249810673"/>
                    </a:ext>
                  </a:extLst>
                </a:gridCol>
              </a:tblGrid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279506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52860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36718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65899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147291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498590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377505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688183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257197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276027"/>
                  </a:ext>
                </a:extLst>
              </a:tr>
            </a:tbl>
          </a:graphicData>
        </a:graphic>
      </p:graphicFrame>
      <p:sp>
        <p:nvSpPr>
          <p:cNvPr id="7" name="Ellipse 6">
            <a:extLst>
              <a:ext uri="{FF2B5EF4-FFF2-40B4-BE49-F238E27FC236}">
                <a16:creationId xmlns:a16="http://schemas.microsoft.com/office/drawing/2014/main" id="{B1E129D4-EFF9-1E38-49B2-FFBF2DA3D8D1}"/>
              </a:ext>
            </a:extLst>
          </p:cNvPr>
          <p:cNvSpPr/>
          <p:nvPr/>
        </p:nvSpPr>
        <p:spPr bwMode="auto">
          <a:xfrm>
            <a:off x="8255913" y="2519534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DB6F3D2-AB77-4463-F424-A02176CBDD46}"/>
              </a:ext>
            </a:extLst>
          </p:cNvPr>
          <p:cNvSpPr/>
          <p:nvPr/>
        </p:nvSpPr>
        <p:spPr bwMode="auto">
          <a:xfrm>
            <a:off x="9013527" y="1770692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44050A6-6398-4928-AFE9-FB2EABC820EE}"/>
              </a:ext>
            </a:extLst>
          </p:cNvPr>
          <p:cNvSpPr/>
          <p:nvPr/>
        </p:nvSpPr>
        <p:spPr bwMode="auto">
          <a:xfrm>
            <a:off x="9396172" y="2909854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4393834-7E7E-4684-6DAE-8038164E090E}"/>
              </a:ext>
            </a:extLst>
          </p:cNvPr>
          <p:cNvSpPr/>
          <p:nvPr/>
        </p:nvSpPr>
        <p:spPr bwMode="auto">
          <a:xfrm>
            <a:off x="10147209" y="2147854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4DD6105-53CF-86E7-F3BF-25ADDF5C8341}"/>
              </a:ext>
            </a:extLst>
          </p:cNvPr>
          <p:cNvSpPr/>
          <p:nvPr/>
        </p:nvSpPr>
        <p:spPr bwMode="auto">
          <a:xfrm>
            <a:off x="10516993" y="3283729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2C0C89D-54EB-FC5A-60C2-052E95574746}"/>
              </a:ext>
            </a:extLst>
          </p:cNvPr>
          <p:cNvSpPr/>
          <p:nvPr/>
        </p:nvSpPr>
        <p:spPr bwMode="auto">
          <a:xfrm>
            <a:off x="11274607" y="2534887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CB23EFD5-F8C9-2B29-A613-4D6947FEA8B6}"/>
              </a:ext>
            </a:extLst>
          </p:cNvPr>
          <p:cNvSpPr/>
          <p:nvPr/>
        </p:nvSpPr>
        <p:spPr bwMode="auto">
          <a:xfrm>
            <a:off x="7873268" y="4419600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6039CBDF-99D7-24B6-4E4D-9EC9749E1D8B}"/>
              </a:ext>
            </a:extLst>
          </p:cNvPr>
          <p:cNvSpPr/>
          <p:nvPr/>
        </p:nvSpPr>
        <p:spPr bwMode="auto">
          <a:xfrm>
            <a:off x="8630882" y="3670758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775A2A2-2E02-464F-A4C1-3D8B76D9B113}"/>
              </a:ext>
            </a:extLst>
          </p:cNvPr>
          <p:cNvSpPr/>
          <p:nvPr/>
        </p:nvSpPr>
        <p:spPr bwMode="auto">
          <a:xfrm>
            <a:off x="9013527" y="4809920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49F3F26-549F-A6AF-DBF9-37E903DCA9FB}"/>
              </a:ext>
            </a:extLst>
          </p:cNvPr>
          <p:cNvSpPr/>
          <p:nvPr/>
        </p:nvSpPr>
        <p:spPr bwMode="auto">
          <a:xfrm>
            <a:off x="9764564" y="4047920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175D4E2-E38B-FD08-65E7-7E4F70950F2E}"/>
              </a:ext>
            </a:extLst>
          </p:cNvPr>
          <p:cNvSpPr/>
          <p:nvPr/>
        </p:nvSpPr>
        <p:spPr bwMode="auto">
          <a:xfrm>
            <a:off x="10147209" y="5179650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0CF7B4C9-28A9-D159-FD76-E40649B84952}"/>
              </a:ext>
            </a:extLst>
          </p:cNvPr>
          <p:cNvSpPr/>
          <p:nvPr/>
        </p:nvSpPr>
        <p:spPr bwMode="auto">
          <a:xfrm>
            <a:off x="10904823" y="4430808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AC7754C1-C47A-52BE-2CBB-C43BF252CAEA}"/>
              </a:ext>
            </a:extLst>
          </p:cNvPr>
          <p:cNvSpPr/>
          <p:nvPr/>
        </p:nvSpPr>
        <p:spPr bwMode="auto">
          <a:xfrm>
            <a:off x="11652917" y="3670757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7C374BB9-0BC4-4EEF-44F2-EEBF3A65A377}"/>
              </a:ext>
            </a:extLst>
          </p:cNvPr>
          <p:cNvSpPr/>
          <p:nvPr/>
        </p:nvSpPr>
        <p:spPr bwMode="auto">
          <a:xfrm>
            <a:off x="10907013" y="1383451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32595D98-B746-1094-CC61-B29D74D2F4FB}"/>
              </a:ext>
            </a:extLst>
          </p:cNvPr>
          <p:cNvSpPr/>
          <p:nvPr/>
        </p:nvSpPr>
        <p:spPr bwMode="auto">
          <a:xfrm>
            <a:off x="7881588" y="1392432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FAD323F2-5F4C-3D82-EA7F-C910FF6EAE4C}"/>
              </a:ext>
            </a:extLst>
          </p:cNvPr>
          <p:cNvCxnSpPr>
            <a:cxnSpLocks/>
          </p:cNvCxnSpPr>
          <p:nvPr/>
        </p:nvCxnSpPr>
        <p:spPr bwMode="auto">
          <a:xfrm>
            <a:off x="7933169" y="3716806"/>
            <a:ext cx="400008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</p:spPr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06D5262E-8A70-BBB9-F454-6D59D18AE344}"/>
              </a:ext>
            </a:extLst>
          </p:cNvPr>
          <p:cNvCxnSpPr>
            <a:cxnSpLocks/>
          </p:cNvCxnSpPr>
          <p:nvPr/>
        </p:nvCxnSpPr>
        <p:spPr bwMode="auto">
          <a:xfrm flipV="1">
            <a:off x="8690089" y="1256478"/>
            <a:ext cx="0" cy="39709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</p:spPr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B2A08D5-807A-C32A-C4E9-1675B8521AB7}"/>
              </a:ext>
            </a:extLst>
          </p:cNvPr>
          <p:cNvCxnSpPr>
            <a:cxnSpLocks/>
            <a:stCxn id="21" idx="7"/>
            <a:endCxn id="9" idx="3"/>
          </p:cNvCxnSpPr>
          <p:nvPr/>
        </p:nvCxnSpPr>
        <p:spPr bwMode="auto">
          <a:xfrm flipV="1">
            <a:off x="8726337" y="3005309"/>
            <a:ext cx="686213" cy="68182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E7C8C01B-3901-5754-2AD6-FC5385885D6F}"/>
              </a:ext>
            </a:extLst>
          </p:cNvPr>
          <p:cNvCxnSpPr>
            <a:cxnSpLocks/>
            <a:stCxn id="21" idx="7"/>
            <a:endCxn id="16" idx="2"/>
          </p:cNvCxnSpPr>
          <p:nvPr/>
        </p:nvCxnSpPr>
        <p:spPr bwMode="auto">
          <a:xfrm flipV="1">
            <a:off x="8726337" y="3339646"/>
            <a:ext cx="1790656" cy="3474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1EBF4094-AA71-7DC9-CDE6-B8E8110DA047}"/>
                  </a:ext>
                </a:extLst>
              </p:cNvPr>
              <p:cNvSpPr txBox="1"/>
              <p:nvPr/>
            </p:nvSpPr>
            <p:spPr>
              <a:xfrm>
                <a:off x="8766847" y="3033932"/>
                <a:ext cx="2762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600" b="1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noProof="0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1EBF4094-AA71-7DC9-CDE6-B8E8110DA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847" y="3033932"/>
                <a:ext cx="276283" cy="338554"/>
              </a:xfrm>
              <a:prstGeom prst="rect">
                <a:avLst/>
              </a:prstGeom>
              <a:blipFill>
                <a:blip r:embed="rId3"/>
                <a:stretch>
                  <a:fillRect r="-2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54F4665D-1ADC-0ACD-47B6-98B0FC39EBF5}"/>
                  </a:ext>
                </a:extLst>
              </p:cNvPr>
              <p:cNvSpPr txBox="1"/>
              <p:nvPr/>
            </p:nvSpPr>
            <p:spPr>
              <a:xfrm>
                <a:off x="9494999" y="3174837"/>
                <a:ext cx="2762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600" b="1" i="1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noProof="0" dirty="0">
                  <a:solidFill>
                    <a:srgbClr val="00B0F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54F4665D-1ADC-0ACD-47B6-98B0FC39E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4999" y="3174837"/>
                <a:ext cx="276283" cy="338554"/>
              </a:xfrm>
              <a:prstGeom prst="rect">
                <a:avLst/>
              </a:prstGeom>
              <a:blipFill>
                <a:blip r:embed="rId4"/>
                <a:stretch>
                  <a:fillRect r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Sprechblase: rechteckig 1">
                <a:extLst>
                  <a:ext uri="{FF2B5EF4-FFF2-40B4-BE49-F238E27FC236}">
                    <a16:creationId xmlns:a16="http://schemas.microsoft.com/office/drawing/2014/main" id="{0903083F-98AD-AE7C-92C0-0997998934B9}"/>
                  </a:ext>
                </a:extLst>
              </p:cNvPr>
              <p:cNvSpPr/>
              <p:nvPr/>
            </p:nvSpPr>
            <p:spPr bwMode="auto">
              <a:xfrm>
                <a:off x="3924377" y="775865"/>
                <a:ext cx="3685355" cy="861972"/>
              </a:xfrm>
              <a:prstGeom prst="wedgeRectCallout">
                <a:avLst>
                  <a:gd name="adj1" fmla="val -58663"/>
                  <a:gd name="adj2" fmla="val 101745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r>
                  <a:rPr lang="en-US" sz="1600" b="0" kern="0" noProof="0" dirty="0">
                    <a:latin typeface="+mn-lt"/>
                  </a:rPr>
                  <a:t>The operation of the group is also commutative: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kern="0" noProof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kern="0" noProof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kern="0" noProof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kern="0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kern="0" noProof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kern="0" noProof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kern="0" noProof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b="0" kern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2" name="Sprechblase: rechteckig 1">
                <a:extLst>
                  <a:ext uri="{FF2B5EF4-FFF2-40B4-BE49-F238E27FC236}">
                    <a16:creationId xmlns:a16="http://schemas.microsoft.com/office/drawing/2014/main" id="{0903083F-98AD-AE7C-92C0-099799893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4377" y="775865"/>
                <a:ext cx="3685355" cy="861972"/>
              </a:xfrm>
              <a:prstGeom prst="wedgeRectCallout">
                <a:avLst>
                  <a:gd name="adj1" fmla="val -58663"/>
                  <a:gd name="adj2" fmla="val 101745"/>
                </a:avLst>
              </a:prstGeom>
              <a:blipFill>
                <a:blip r:embed="rId5"/>
                <a:stretch>
                  <a:fillRect t="-917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prechblase: rechteckig 2">
                <a:extLst>
                  <a:ext uri="{FF2B5EF4-FFF2-40B4-BE49-F238E27FC236}">
                    <a16:creationId xmlns:a16="http://schemas.microsoft.com/office/drawing/2014/main" id="{F707F568-8A86-86D0-2BD6-B26C1789F242}"/>
                  </a:ext>
                </a:extLst>
              </p:cNvPr>
              <p:cNvSpPr/>
              <p:nvPr/>
            </p:nvSpPr>
            <p:spPr bwMode="auto">
              <a:xfrm>
                <a:off x="3294655" y="2691902"/>
                <a:ext cx="4290991" cy="1022613"/>
              </a:xfrm>
              <a:prstGeom prst="wedgeRectCallout">
                <a:avLst>
                  <a:gd name="adj1" fmla="val -62318"/>
                  <a:gd name="adj2" fmla="val -85149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r>
                  <a:rPr lang="en-US" sz="1600" b="0" kern="0" noProof="0" dirty="0">
                    <a:latin typeface="+mn-lt"/>
                  </a:rPr>
                  <a:t>A free group has a basis </a:t>
                </a:r>
                <a14:m>
                  <m:oMath xmlns:m="http://schemas.openxmlformats.org/officeDocument/2006/math">
                    <m:r>
                      <a:rPr lang="en-US" sz="1600" b="0" i="1" kern="0" noProof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b="0" kern="0" noProof="0" dirty="0">
                    <a:latin typeface="+mn-lt"/>
                  </a:rPr>
                  <a:t> with the property, that every element of the group can be uniquely expressed as a linear combination of finite many basis elements.</a:t>
                </a:r>
              </a:p>
            </p:txBody>
          </p:sp>
        </mc:Choice>
        <mc:Fallback>
          <p:sp>
            <p:nvSpPr>
              <p:cNvPr id="3" name="Sprechblase: rechteckig 2">
                <a:extLst>
                  <a:ext uri="{FF2B5EF4-FFF2-40B4-BE49-F238E27FC236}">
                    <a16:creationId xmlns:a16="http://schemas.microsoft.com/office/drawing/2014/main" id="{F707F568-8A86-86D0-2BD6-B26C1789F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4655" y="2691902"/>
                <a:ext cx="4290991" cy="1022613"/>
              </a:xfrm>
              <a:prstGeom prst="wedgeRectCallout">
                <a:avLst>
                  <a:gd name="adj1" fmla="val -62318"/>
                  <a:gd name="adj2" fmla="val -85149"/>
                </a:avLst>
              </a:prstGeom>
              <a:blipFill>
                <a:blip r:embed="rId6"/>
                <a:stretch>
                  <a:fillRect b="-8772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FF06647B-9E2B-B3A3-AF86-144777307546}"/>
              </a:ext>
            </a:extLst>
          </p:cNvPr>
          <p:cNvSpPr/>
          <p:nvPr/>
        </p:nvSpPr>
        <p:spPr bwMode="auto">
          <a:xfrm>
            <a:off x="4535532" y="4733277"/>
            <a:ext cx="3025692" cy="376952"/>
          </a:xfrm>
          <a:prstGeom prst="wedgeRectCallout">
            <a:avLst>
              <a:gd name="adj1" fmla="val -145759"/>
              <a:gd name="adj2" fmla="val 119003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1600" b="0" kern="0" noProof="0" dirty="0">
                <a:latin typeface="+mn-lt"/>
              </a:rPr>
              <a:t>Positive rational numbers</a:t>
            </a:r>
          </a:p>
        </p:txBody>
      </p:sp>
    </p:spTree>
    <p:extLst>
      <p:ext uri="{BB962C8B-B14F-4D97-AF65-F5344CB8AC3E}">
        <p14:creationId xmlns:p14="http://schemas.microsoft.com/office/powerpoint/2010/main" val="263600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A9F77A9-A65C-81E0-841E-1FE6CD21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Shortest Vector Problem (SVP)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5A233742-B716-4438-BF6C-EFBA33DFCE3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70" y="908720"/>
                <a:ext cx="6734615" cy="518457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noProof="0" dirty="0">
                    <a:solidFill>
                      <a:schemeClr val="tx1"/>
                    </a:solidFill>
                  </a:rPr>
                  <a:t>Parameters</a:t>
                </a:r>
                <a:br>
                  <a:rPr lang="en-US" b="1" noProof="0" dirty="0">
                    <a:solidFill>
                      <a:schemeClr val="tx1"/>
                    </a:solidFill>
                  </a:rPr>
                </a:br>
                <a:r>
                  <a:rPr lang="en-US" noProof="0" dirty="0">
                    <a:solidFill>
                      <a:schemeClr val="tx1"/>
                    </a:solidFill>
                  </a:rPr>
                  <a:t>A basis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noProof="0" dirty="0">
                    <a:solidFill>
                      <a:schemeClr val="tx1"/>
                    </a:solidFill>
                  </a:rPr>
                  <a:t> which defines a lattice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br>
                  <a:rPr lang="en-US" noProof="0" dirty="0">
                    <a:solidFill>
                      <a:schemeClr val="tx1"/>
                    </a:solidFill>
                  </a:rPr>
                </a:br>
                <a:r>
                  <a:rPr lang="en-US" noProof="0" dirty="0">
                    <a:solidFill>
                      <a:schemeClr val="tx1"/>
                    </a:solidFill>
                  </a:rPr>
                  <a:t>Norm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noProof="0" dirty="0">
                    <a:solidFill>
                      <a:schemeClr val="tx1"/>
                    </a:solidFill>
                  </a:rPr>
                  <a:t> (usually the Euclidean norm)</a:t>
                </a:r>
              </a:p>
              <a:p>
                <a:pPr marL="0" indent="0">
                  <a:buNone/>
                </a:pPr>
                <a:r>
                  <a:rPr lang="en-US" b="1" noProof="0" dirty="0">
                    <a:solidFill>
                      <a:schemeClr val="tx1"/>
                    </a:solidFill>
                  </a:rPr>
                  <a:t>Problem</a:t>
                </a:r>
                <a:br>
                  <a:rPr lang="en-US" b="1" noProof="0" dirty="0">
                    <a:solidFill>
                      <a:schemeClr val="tx1"/>
                    </a:solidFill>
                  </a:rPr>
                </a:br>
                <a:r>
                  <a:rPr lang="en-US" noProof="0" dirty="0">
                    <a:solidFill>
                      <a:schemeClr val="tx1"/>
                    </a:solidFill>
                  </a:rPr>
                  <a:t>Find a non-zero vector </a:t>
                </a:r>
                <a14:m>
                  <m:oMath xmlns:m="http://schemas.openxmlformats.org/officeDocument/2006/math">
                    <m:r>
                      <a:rPr lang="en-US" b="1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noProof="0" dirty="0">
                    <a:solidFill>
                      <a:schemeClr val="tx1"/>
                    </a:solidFill>
                  </a:rPr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1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noProof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noProof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b="1" noProof="0" dirty="0" err="1">
                    <a:solidFill>
                      <a:schemeClr val="tx1"/>
                    </a:solidFill>
                  </a:rPr>
                  <a:t>GapSVP</a:t>
                </a:r>
                <a:br>
                  <a:rPr lang="en-US" b="1" noProof="0" dirty="0">
                    <a:solidFill>
                      <a:schemeClr val="tx1"/>
                    </a:solidFill>
                  </a:rPr>
                </a:br>
                <a:r>
                  <a:rPr lang="en-US" noProof="0" dirty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noProof="0" dirty="0">
                    <a:solidFill>
                      <a:schemeClr val="tx1"/>
                    </a:solidFill>
                  </a:rPr>
                  <a:t>,</a:t>
                </a:r>
                <a:r>
                  <a:rPr lang="en-US" b="1" noProof="0" dirty="0">
                    <a:solidFill>
                      <a:schemeClr val="tx1"/>
                    </a:solidFill>
                  </a:rPr>
                  <a:t> </a:t>
                </a:r>
                <a:r>
                  <a:rPr lang="en-US" noProof="0" dirty="0">
                    <a:solidFill>
                      <a:schemeClr val="tx1"/>
                    </a:solidFill>
                  </a:rPr>
                  <a:t>which can be a fixed function of the dimension of the lattice, decide whether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noProof="0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noProof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5A233742-B716-4438-BF6C-EFBA33DFCE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70" y="908720"/>
                <a:ext cx="6734615" cy="5184576"/>
              </a:xfrm>
              <a:blipFill>
                <a:blip r:embed="rId2"/>
                <a:stretch>
                  <a:fillRect l="-905" t="-470" r="-13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7BC4D377-39D2-CE46-5D32-F7DD04B7A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205189"/>
              </p:ext>
            </p:extLst>
          </p:nvPr>
        </p:nvGraphicFramePr>
        <p:xfrm>
          <a:off x="7933169" y="1447467"/>
          <a:ext cx="3780000" cy="378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78000">
                  <a:extLst>
                    <a:ext uri="{9D8B030D-6E8A-4147-A177-3AD203B41FA5}">
                      <a16:colId xmlns:a16="http://schemas.microsoft.com/office/drawing/2014/main" val="1044787962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1409450681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2962646956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1815631871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501458827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3430199169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857141752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1338497255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2359917962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4249810673"/>
                    </a:ext>
                  </a:extLst>
                </a:gridCol>
              </a:tblGrid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279506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52860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36718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65899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147291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498590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377505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688183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257197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276027"/>
                  </a:ext>
                </a:extLst>
              </a:tr>
            </a:tbl>
          </a:graphicData>
        </a:graphic>
      </p:graphicFrame>
      <p:sp>
        <p:nvSpPr>
          <p:cNvPr id="3" name="Ellipse 2">
            <a:extLst>
              <a:ext uri="{FF2B5EF4-FFF2-40B4-BE49-F238E27FC236}">
                <a16:creationId xmlns:a16="http://schemas.microsoft.com/office/drawing/2014/main" id="{2A556F49-5A9A-4AE1-D03F-F447D565EE1F}"/>
              </a:ext>
            </a:extLst>
          </p:cNvPr>
          <p:cNvSpPr/>
          <p:nvPr/>
        </p:nvSpPr>
        <p:spPr bwMode="auto">
          <a:xfrm>
            <a:off x="8255913" y="2519534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DEC14DF-61AE-04E1-FC58-D524F7A72BE2}"/>
              </a:ext>
            </a:extLst>
          </p:cNvPr>
          <p:cNvSpPr/>
          <p:nvPr/>
        </p:nvSpPr>
        <p:spPr bwMode="auto">
          <a:xfrm>
            <a:off x="9013527" y="1770692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605C72E-5222-2613-92C0-E5859001109D}"/>
              </a:ext>
            </a:extLst>
          </p:cNvPr>
          <p:cNvSpPr/>
          <p:nvPr/>
        </p:nvSpPr>
        <p:spPr bwMode="auto">
          <a:xfrm>
            <a:off x="9396172" y="2909854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8D1ABF5-2F9D-47CA-678E-55D21F8DDC5D}"/>
              </a:ext>
            </a:extLst>
          </p:cNvPr>
          <p:cNvSpPr/>
          <p:nvPr/>
        </p:nvSpPr>
        <p:spPr bwMode="auto">
          <a:xfrm>
            <a:off x="10147209" y="2147854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8A97C8C-99CE-BFE7-CCBB-0B4153044221}"/>
              </a:ext>
            </a:extLst>
          </p:cNvPr>
          <p:cNvSpPr/>
          <p:nvPr/>
        </p:nvSpPr>
        <p:spPr bwMode="auto">
          <a:xfrm>
            <a:off x="10516993" y="3283729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A07AFA4-C926-2B18-F062-1AE264235C87}"/>
              </a:ext>
            </a:extLst>
          </p:cNvPr>
          <p:cNvSpPr/>
          <p:nvPr/>
        </p:nvSpPr>
        <p:spPr bwMode="auto">
          <a:xfrm>
            <a:off x="11274607" y="2534887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EADEF3B-824A-BCB6-03BB-59EB5E90C7AA}"/>
              </a:ext>
            </a:extLst>
          </p:cNvPr>
          <p:cNvSpPr/>
          <p:nvPr/>
        </p:nvSpPr>
        <p:spPr bwMode="auto">
          <a:xfrm>
            <a:off x="7873268" y="4419600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C71AB7B-5BB5-2E4C-80A5-D327F1AEDC4F}"/>
              </a:ext>
            </a:extLst>
          </p:cNvPr>
          <p:cNvSpPr/>
          <p:nvPr/>
        </p:nvSpPr>
        <p:spPr bwMode="auto">
          <a:xfrm>
            <a:off x="8630882" y="3670758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A91997-1775-F07A-41CE-6AE0FE357A7F}"/>
              </a:ext>
            </a:extLst>
          </p:cNvPr>
          <p:cNvSpPr/>
          <p:nvPr/>
        </p:nvSpPr>
        <p:spPr bwMode="auto">
          <a:xfrm>
            <a:off x="9013527" y="4809920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3268C6E-4094-8B0D-FAA5-8A0B73448613}"/>
              </a:ext>
            </a:extLst>
          </p:cNvPr>
          <p:cNvSpPr/>
          <p:nvPr/>
        </p:nvSpPr>
        <p:spPr bwMode="auto">
          <a:xfrm>
            <a:off x="9764564" y="4047920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5EFD275-9F57-558D-C52E-84BDBA650B65}"/>
              </a:ext>
            </a:extLst>
          </p:cNvPr>
          <p:cNvSpPr/>
          <p:nvPr/>
        </p:nvSpPr>
        <p:spPr bwMode="auto">
          <a:xfrm>
            <a:off x="10147209" y="5179650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06706B0-BFE9-B0EE-6A29-12F9D3CA3107}"/>
              </a:ext>
            </a:extLst>
          </p:cNvPr>
          <p:cNvSpPr/>
          <p:nvPr/>
        </p:nvSpPr>
        <p:spPr bwMode="auto">
          <a:xfrm>
            <a:off x="10904823" y="4430808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90221BA-C677-B5FA-BC95-AB391431C359}"/>
              </a:ext>
            </a:extLst>
          </p:cNvPr>
          <p:cNvSpPr/>
          <p:nvPr/>
        </p:nvSpPr>
        <p:spPr bwMode="auto">
          <a:xfrm>
            <a:off x="11652917" y="3670757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5760042-35CE-BCE4-694F-0830CA71AAAF}"/>
              </a:ext>
            </a:extLst>
          </p:cNvPr>
          <p:cNvSpPr/>
          <p:nvPr/>
        </p:nvSpPr>
        <p:spPr bwMode="auto">
          <a:xfrm>
            <a:off x="10907013" y="1383451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3093686-C5EB-037E-E868-D2C72F63CE6D}"/>
              </a:ext>
            </a:extLst>
          </p:cNvPr>
          <p:cNvSpPr/>
          <p:nvPr/>
        </p:nvSpPr>
        <p:spPr bwMode="auto">
          <a:xfrm>
            <a:off x="7881588" y="1392432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D632118-263A-3E56-1C0B-D8B4B329F886}"/>
              </a:ext>
            </a:extLst>
          </p:cNvPr>
          <p:cNvCxnSpPr>
            <a:cxnSpLocks/>
          </p:cNvCxnSpPr>
          <p:nvPr/>
        </p:nvCxnSpPr>
        <p:spPr bwMode="auto">
          <a:xfrm>
            <a:off x="7933169" y="3716806"/>
            <a:ext cx="400008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E17D257-AEFB-A01E-36B6-F50D676A866A}"/>
              </a:ext>
            </a:extLst>
          </p:cNvPr>
          <p:cNvCxnSpPr>
            <a:cxnSpLocks/>
          </p:cNvCxnSpPr>
          <p:nvPr/>
        </p:nvCxnSpPr>
        <p:spPr bwMode="auto">
          <a:xfrm flipV="1">
            <a:off x="8690089" y="1256478"/>
            <a:ext cx="0" cy="39709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</p:spPr>
      </p:cxn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EADAF377-55DD-DBAB-96F6-00F1E34FDBCB}"/>
              </a:ext>
            </a:extLst>
          </p:cNvPr>
          <p:cNvGrpSpPr/>
          <p:nvPr/>
        </p:nvGrpSpPr>
        <p:grpSpPr>
          <a:xfrm>
            <a:off x="8742715" y="3716806"/>
            <a:ext cx="1038227" cy="435058"/>
            <a:chOff x="8742715" y="3716806"/>
            <a:chExt cx="1038227" cy="435058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B9192852-52F0-1761-A34A-A09A67B8071E}"/>
                </a:ext>
              </a:extLst>
            </p:cNvPr>
            <p:cNvCxnSpPr>
              <a:cxnSpLocks/>
              <a:endCxn id="14" idx="1"/>
            </p:cNvCxnSpPr>
            <p:nvPr/>
          </p:nvCxnSpPr>
          <p:spPr bwMode="auto">
            <a:xfrm>
              <a:off x="8742715" y="3716806"/>
              <a:ext cx="1038227" cy="3474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760A2886-F3CB-962B-052D-5F9FE4918776}"/>
                    </a:ext>
                  </a:extLst>
                </p:cNvPr>
                <p:cNvSpPr txBox="1"/>
                <p:nvPr/>
              </p:nvSpPr>
              <p:spPr>
                <a:xfrm>
                  <a:off x="8977356" y="3813310"/>
                  <a:ext cx="2762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1600" b="1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600" noProof="0" dirty="0">
                    <a:solidFill>
                      <a:srgbClr val="FF0000"/>
                    </a:solidFill>
                    <a:latin typeface="+mn-lt"/>
                  </a:endParaRPr>
                </a:p>
              </p:txBody>
            </p:sp>
          </mc:Choice>
          <mc:Fallback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760A2886-F3CB-962B-052D-5F9FE49187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7356" y="3813310"/>
                  <a:ext cx="276283" cy="338554"/>
                </a:xfrm>
                <a:prstGeom prst="rect">
                  <a:avLst/>
                </a:prstGeom>
                <a:blipFill>
                  <a:blip r:embed="rId3"/>
                  <a:stretch>
                    <a:fillRect r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93F6A847-3AFD-E6E7-2D82-F83F25EA8059}"/>
              </a:ext>
            </a:extLst>
          </p:cNvPr>
          <p:cNvGrpSpPr/>
          <p:nvPr/>
        </p:nvGrpSpPr>
        <p:grpSpPr>
          <a:xfrm>
            <a:off x="8749297" y="3174837"/>
            <a:ext cx="1767696" cy="541968"/>
            <a:chOff x="8749297" y="3174837"/>
            <a:chExt cx="1767696" cy="541968"/>
          </a:xfrm>
        </p:grpSpPr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362CCC87-09AD-1F50-6373-78C8C02ADFE4}"/>
                </a:ext>
              </a:extLst>
            </p:cNvPr>
            <p:cNvCxnSpPr>
              <a:cxnSpLocks/>
              <a:endCxn id="9" idx="2"/>
            </p:cNvCxnSpPr>
            <p:nvPr/>
          </p:nvCxnSpPr>
          <p:spPr bwMode="auto">
            <a:xfrm flipV="1">
              <a:off x="8749297" y="3339646"/>
              <a:ext cx="1767696" cy="3771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B0F0"/>
              </a:solidFill>
              <a:prstDash val="solid"/>
              <a:round/>
              <a:headEnd type="none" w="sm" len="sm"/>
              <a:tailEnd type="triangle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50FCAC26-ACEE-8225-A8D8-7955304C8D8A}"/>
                    </a:ext>
                  </a:extLst>
                </p:cNvPr>
                <p:cNvSpPr txBox="1"/>
                <p:nvPr/>
              </p:nvSpPr>
              <p:spPr>
                <a:xfrm>
                  <a:off x="9494999" y="3174837"/>
                  <a:ext cx="2762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noProof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noProof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1600" b="1" i="1" noProof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600" noProof="0" dirty="0">
                    <a:solidFill>
                      <a:srgbClr val="00B0F0"/>
                    </a:solidFill>
                    <a:latin typeface="+mn-lt"/>
                  </a:endParaRPr>
                </a:p>
              </p:txBody>
            </p:sp>
          </mc:Choice>
          <mc:Fallback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50FCAC26-ACEE-8225-A8D8-7955304C8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4999" y="3174837"/>
                  <a:ext cx="276283" cy="338554"/>
                </a:xfrm>
                <a:prstGeom prst="rect">
                  <a:avLst/>
                </a:prstGeom>
                <a:blipFill>
                  <a:blip r:embed="rId4"/>
                  <a:stretch>
                    <a:fillRect r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C54CFCCB-E322-3DEA-78B2-FEE7C431D50F}"/>
              </a:ext>
            </a:extLst>
          </p:cNvPr>
          <p:cNvGrpSpPr/>
          <p:nvPr/>
        </p:nvGrpSpPr>
        <p:grpSpPr>
          <a:xfrm>
            <a:off x="8726337" y="3005309"/>
            <a:ext cx="686213" cy="681827"/>
            <a:chOff x="8726337" y="3005309"/>
            <a:chExt cx="686213" cy="681827"/>
          </a:xfrm>
        </p:grpSpPr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5D86DA1A-71AA-ED7C-0DCD-6A45B8F80185}"/>
                </a:ext>
              </a:extLst>
            </p:cNvPr>
            <p:cNvCxnSpPr>
              <a:cxnSpLocks/>
              <a:stCxn id="12" idx="7"/>
              <a:endCxn id="7" idx="3"/>
            </p:cNvCxnSpPr>
            <p:nvPr/>
          </p:nvCxnSpPr>
          <p:spPr bwMode="auto">
            <a:xfrm flipV="1">
              <a:off x="8726337" y="3005309"/>
              <a:ext cx="686213" cy="68182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feld 54">
                  <a:extLst>
                    <a:ext uri="{FF2B5EF4-FFF2-40B4-BE49-F238E27FC236}">
                      <a16:creationId xmlns:a16="http://schemas.microsoft.com/office/drawing/2014/main" id="{47127501-4F6A-CA42-CCBA-7666B8C5F9DC}"/>
                    </a:ext>
                  </a:extLst>
                </p:cNvPr>
                <p:cNvSpPr txBox="1"/>
                <p:nvPr/>
              </p:nvSpPr>
              <p:spPr>
                <a:xfrm>
                  <a:off x="8786662" y="3041874"/>
                  <a:ext cx="2762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sz="1600" noProof="0" dirty="0">
                    <a:solidFill>
                      <a:srgbClr val="FF0000"/>
                    </a:solidFill>
                    <a:latin typeface="+mn-lt"/>
                  </a:endParaRPr>
                </a:p>
              </p:txBody>
            </p:sp>
          </mc:Choice>
          <mc:Fallback>
            <p:sp>
              <p:nvSpPr>
                <p:cNvPr id="55" name="Textfeld 54">
                  <a:extLst>
                    <a:ext uri="{FF2B5EF4-FFF2-40B4-BE49-F238E27FC236}">
                      <a16:creationId xmlns:a16="http://schemas.microsoft.com/office/drawing/2014/main" id="{47127501-4F6A-CA42-CCBA-7666B8C5F9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6662" y="3041874"/>
                  <a:ext cx="276283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6046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A9F77A9-A65C-81E0-841E-1FE6CD21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Closest Vector Problem (CVP)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4">
                <a:extLst>
                  <a:ext uri="{FF2B5EF4-FFF2-40B4-BE49-F238E27FC236}">
                    <a16:creationId xmlns:a16="http://schemas.microsoft.com/office/drawing/2014/main" id="{CCD55B3B-0632-08A5-75CF-30D7000AD69C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70" y="908720"/>
                <a:ext cx="6961214" cy="518457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noProof="0" dirty="0">
                    <a:solidFill>
                      <a:schemeClr val="tx1"/>
                    </a:solidFill>
                  </a:rPr>
                  <a:t>Parameters</a:t>
                </a:r>
                <a:br>
                  <a:rPr lang="en-US" b="1" noProof="0" dirty="0">
                    <a:solidFill>
                      <a:schemeClr val="tx1"/>
                    </a:solidFill>
                  </a:rPr>
                </a:br>
                <a:r>
                  <a:rPr lang="en-US" noProof="0" dirty="0">
                    <a:solidFill>
                      <a:schemeClr val="tx1"/>
                    </a:solidFill>
                  </a:rPr>
                  <a:t>A basis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noProof="0" dirty="0">
                    <a:solidFill>
                      <a:schemeClr val="tx1"/>
                    </a:solidFill>
                  </a:rPr>
                  <a:t> of a vector space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noProof="0" dirty="0">
                    <a:solidFill>
                      <a:schemeClr val="tx1"/>
                    </a:solidFill>
                  </a:rPr>
                  <a:t> which defines a lattice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br>
                  <a:rPr lang="en-US" noProof="0" dirty="0">
                    <a:solidFill>
                      <a:schemeClr val="tx1"/>
                    </a:solidFill>
                  </a:rPr>
                </a:br>
                <a:r>
                  <a:rPr lang="en-US" noProof="0" dirty="0">
                    <a:solidFill>
                      <a:schemeClr val="tx1"/>
                    </a:solidFill>
                  </a:rPr>
                  <a:t>Metric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noProof="0" dirty="0">
                    <a:solidFill>
                      <a:schemeClr val="tx1"/>
                    </a:solidFill>
                  </a:rPr>
                  <a:t> (usually the Euclidean norm)</a:t>
                </a:r>
                <a:br>
                  <a:rPr lang="en-US" noProof="0" dirty="0">
                    <a:solidFill>
                      <a:schemeClr val="tx1"/>
                    </a:solidFill>
                  </a:rPr>
                </a:br>
                <a:r>
                  <a:rPr lang="en-US" noProof="0" dirty="0">
                    <a:solidFill>
                      <a:schemeClr val="tx1"/>
                    </a:solidFill>
                  </a:rPr>
                  <a:t>Vector </a:t>
                </a:r>
                <a14:m>
                  <m:oMath xmlns:m="http://schemas.openxmlformats.org/officeDocument/2006/math">
                    <m:r>
                      <a:rPr lang="en-US" b="1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noProof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b="1" noProof="0" dirty="0">
                    <a:solidFill>
                      <a:schemeClr val="tx1"/>
                    </a:solidFill>
                  </a:rPr>
                  <a:t>Problem</a:t>
                </a:r>
                <a:br>
                  <a:rPr lang="en-US" b="1" noProof="0" dirty="0">
                    <a:solidFill>
                      <a:schemeClr val="tx1"/>
                    </a:solidFill>
                  </a:rPr>
                </a:br>
                <a:r>
                  <a:rPr lang="en-US" noProof="0" dirty="0">
                    <a:solidFill>
                      <a:schemeClr val="tx1"/>
                    </a:solidFill>
                  </a:rPr>
                  <a:t>Find the vector </a:t>
                </a:r>
                <a14:m>
                  <m:oMath xmlns:m="http://schemas.openxmlformats.org/officeDocument/2006/math">
                    <m:r>
                      <a:rPr lang="en-US" b="1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noProof="0" dirty="0">
                    <a:solidFill>
                      <a:schemeClr val="tx1"/>
                    </a:solidFill>
                  </a:rPr>
                  <a:t> closest to </a:t>
                </a:r>
                <a14:m>
                  <m:oMath xmlns:m="http://schemas.openxmlformats.org/officeDocument/2006/math">
                    <m:r>
                      <a:rPr lang="en-US" b="1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noProof="0" dirty="0">
                    <a:solidFill>
                      <a:schemeClr val="tx1"/>
                    </a:solidFill>
                  </a:rPr>
                  <a:t> (as measured by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noProof="0" dirty="0">
                    <a:solidFill>
                      <a:schemeClr val="tx1"/>
                    </a:solidFill>
                  </a:rPr>
                  <a:t>).</a:t>
                </a:r>
              </a:p>
              <a:p>
                <a:pPr marL="0" indent="0">
                  <a:buNone/>
                </a:pPr>
                <a:endParaRPr lang="en-US" noProof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b="1" noProof="0" dirty="0" err="1">
                    <a:solidFill>
                      <a:schemeClr val="tx1"/>
                    </a:solidFill>
                  </a:rPr>
                  <a:t>GapCVP</a:t>
                </a:r>
                <a:br>
                  <a:rPr lang="en-US" b="1" noProof="0" dirty="0">
                    <a:solidFill>
                      <a:schemeClr val="tx1"/>
                    </a:solidFill>
                  </a:rPr>
                </a:br>
                <a:r>
                  <a:rPr lang="en-US" noProof="0" dirty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noProof="0" dirty="0">
                    <a:solidFill>
                      <a:schemeClr val="tx1"/>
                    </a:solidFill>
                  </a:rPr>
                  <a:t>,</a:t>
                </a:r>
                <a:r>
                  <a:rPr lang="en-US" b="1" noProof="0" dirty="0">
                    <a:solidFill>
                      <a:schemeClr val="tx1"/>
                    </a:solidFill>
                  </a:rPr>
                  <a:t> </a:t>
                </a:r>
                <a:r>
                  <a:rPr lang="en-US" noProof="0" dirty="0">
                    <a:solidFill>
                      <a:schemeClr val="tx1"/>
                    </a:solidFill>
                  </a:rPr>
                  <a:t>which can be a fixed function of the dimension of the lattice, decide whether</a:t>
                </a:r>
              </a:p>
              <a:p>
                <a:r>
                  <a:rPr lang="en-US" sz="1800" noProof="0" dirty="0">
                    <a:solidFill>
                      <a:schemeClr val="tx1"/>
                    </a:solidFill>
                  </a:rPr>
                  <a:t>there is a lattice vector such that the distance between it and </a:t>
                </a:r>
                <a14:m>
                  <m:oMath xmlns:m="http://schemas.openxmlformats.org/officeDocument/2006/math">
                    <m:r>
                      <a:rPr lang="en-US" sz="1800" b="1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800" noProof="0" dirty="0">
                    <a:solidFill>
                      <a:schemeClr val="tx1"/>
                    </a:solidFill>
                  </a:rPr>
                  <a:t> is at most 1, or</a:t>
                </a:r>
              </a:p>
              <a:p>
                <a:r>
                  <a:rPr lang="en-US" sz="1800" noProof="0" dirty="0">
                    <a:solidFill>
                      <a:schemeClr val="tx1"/>
                    </a:solidFill>
                  </a:rPr>
                  <a:t>every lattice vector is at a distance greater than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noProof="0" dirty="0">
                    <a:solidFill>
                      <a:schemeClr val="tx1"/>
                    </a:solidFill>
                  </a:rPr>
                  <a:t> away from </a:t>
                </a:r>
                <a14:m>
                  <m:oMath xmlns:m="http://schemas.openxmlformats.org/officeDocument/2006/math">
                    <m:r>
                      <a:rPr lang="en-US" sz="1800" b="1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800" noProof="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2" name="Textplatzhalter 4">
                <a:extLst>
                  <a:ext uri="{FF2B5EF4-FFF2-40B4-BE49-F238E27FC236}">
                    <a16:creationId xmlns:a16="http://schemas.microsoft.com/office/drawing/2014/main" id="{CCD55B3B-0632-08A5-75CF-30D7000AD6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70" y="908720"/>
                <a:ext cx="6961214" cy="5184576"/>
              </a:xfrm>
              <a:blipFill>
                <a:blip r:embed="rId2"/>
                <a:stretch>
                  <a:fillRect l="-876" t="-470" b="-3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E3A5F0E5-2861-DACE-D686-4EC1A08C8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282916"/>
              </p:ext>
            </p:extLst>
          </p:nvPr>
        </p:nvGraphicFramePr>
        <p:xfrm>
          <a:off x="7933169" y="1509670"/>
          <a:ext cx="3780000" cy="378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78000">
                  <a:extLst>
                    <a:ext uri="{9D8B030D-6E8A-4147-A177-3AD203B41FA5}">
                      <a16:colId xmlns:a16="http://schemas.microsoft.com/office/drawing/2014/main" val="1044787962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1409450681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2962646956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1815631871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501458827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3430199169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857141752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1338497255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2359917962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4249810673"/>
                    </a:ext>
                  </a:extLst>
                </a:gridCol>
              </a:tblGrid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279506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52860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36718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65899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147291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498590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377505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688183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257197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8824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276027"/>
                  </a:ext>
                </a:extLst>
              </a:tr>
            </a:tbl>
          </a:graphicData>
        </a:graphic>
      </p:graphicFrame>
      <p:sp>
        <p:nvSpPr>
          <p:cNvPr id="6" name="Ellipse 5">
            <a:extLst>
              <a:ext uri="{FF2B5EF4-FFF2-40B4-BE49-F238E27FC236}">
                <a16:creationId xmlns:a16="http://schemas.microsoft.com/office/drawing/2014/main" id="{7B0CDC83-4DB5-0EDA-8A26-22FC09EE6A07}"/>
              </a:ext>
            </a:extLst>
          </p:cNvPr>
          <p:cNvSpPr/>
          <p:nvPr/>
        </p:nvSpPr>
        <p:spPr bwMode="auto">
          <a:xfrm>
            <a:off x="8255913" y="2581737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F98C60E-1DF5-9BA0-2C75-301CE0DB2FE6}"/>
              </a:ext>
            </a:extLst>
          </p:cNvPr>
          <p:cNvSpPr/>
          <p:nvPr/>
        </p:nvSpPr>
        <p:spPr bwMode="auto">
          <a:xfrm>
            <a:off x="9013527" y="1832895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DB5C218-0950-9166-DECF-DEE4C510ABA6}"/>
              </a:ext>
            </a:extLst>
          </p:cNvPr>
          <p:cNvSpPr/>
          <p:nvPr/>
        </p:nvSpPr>
        <p:spPr bwMode="auto">
          <a:xfrm>
            <a:off x="9396172" y="2972057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579BDD6-EC8A-D797-6992-1CD8B6FE378E}"/>
              </a:ext>
            </a:extLst>
          </p:cNvPr>
          <p:cNvSpPr/>
          <p:nvPr/>
        </p:nvSpPr>
        <p:spPr bwMode="auto">
          <a:xfrm>
            <a:off x="10147209" y="2210057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CCB1473-1561-007B-0275-6517233A7BAF}"/>
              </a:ext>
            </a:extLst>
          </p:cNvPr>
          <p:cNvSpPr/>
          <p:nvPr/>
        </p:nvSpPr>
        <p:spPr bwMode="auto">
          <a:xfrm>
            <a:off x="10516993" y="3345932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E716058-1B90-D226-22FA-BE6A33A3A3D2}"/>
              </a:ext>
            </a:extLst>
          </p:cNvPr>
          <p:cNvSpPr/>
          <p:nvPr/>
        </p:nvSpPr>
        <p:spPr bwMode="auto">
          <a:xfrm>
            <a:off x="11274607" y="2597090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3A92C32-84D4-1836-C29A-A55668A7F1ED}"/>
              </a:ext>
            </a:extLst>
          </p:cNvPr>
          <p:cNvSpPr/>
          <p:nvPr/>
        </p:nvSpPr>
        <p:spPr bwMode="auto">
          <a:xfrm>
            <a:off x="7873268" y="4481803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F5862E4-D941-7855-F845-192FA0C01BA8}"/>
              </a:ext>
            </a:extLst>
          </p:cNvPr>
          <p:cNvSpPr/>
          <p:nvPr/>
        </p:nvSpPr>
        <p:spPr bwMode="auto">
          <a:xfrm>
            <a:off x="8630882" y="3732961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928B73F-FE61-953C-ED6D-2D6FBDA98943}"/>
              </a:ext>
            </a:extLst>
          </p:cNvPr>
          <p:cNvSpPr/>
          <p:nvPr/>
        </p:nvSpPr>
        <p:spPr bwMode="auto">
          <a:xfrm>
            <a:off x="9013527" y="4872123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F7EB711-B516-A367-8DFB-E18F4FEF9E25}"/>
              </a:ext>
            </a:extLst>
          </p:cNvPr>
          <p:cNvSpPr/>
          <p:nvPr/>
        </p:nvSpPr>
        <p:spPr bwMode="auto">
          <a:xfrm>
            <a:off x="9764564" y="4110123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B37EAADD-2D4B-C10E-3BBD-BBCE040931C9}"/>
              </a:ext>
            </a:extLst>
          </p:cNvPr>
          <p:cNvSpPr/>
          <p:nvPr/>
        </p:nvSpPr>
        <p:spPr bwMode="auto">
          <a:xfrm>
            <a:off x="10147209" y="5241853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CFA1ABA-46A0-82D2-4679-955EDC7F81C1}"/>
              </a:ext>
            </a:extLst>
          </p:cNvPr>
          <p:cNvSpPr/>
          <p:nvPr/>
        </p:nvSpPr>
        <p:spPr bwMode="auto">
          <a:xfrm>
            <a:off x="10904823" y="4493011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134DDC5-9CE6-5B49-2F23-CB92C51719DF}"/>
              </a:ext>
            </a:extLst>
          </p:cNvPr>
          <p:cNvSpPr/>
          <p:nvPr/>
        </p:nvSpPr>
        <p:spPr bwMode="auto">
          <a:xfrm>
            <a:off x="11652917" y="3732960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9CF7F3F-ACE2-677E-6274-39923C7D5AE9}"/>
              </a:ext>
            </a:extLst>
          </p:cNvPr>
          <p:cNvSpPr/>
          <p:nvPr/>
        </p:nvSpPr>
        <p:spPr bwMode="auto">
          <a:xfrm>
            <a:off x="10907013" y="1445654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D5E5352-61F3-95BB-55E0-237F384429B6}"/>
              </a:ext>
            </a:extLst>
          </p:cNvPr>
          <p:cNvSpPr/>
          <p:nvPr/>
        </p:nvSpPr>
        <p:spPr bwMode="auto">
          <a:xfrm>
            <a:off x="7881588" y="1454635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53624F5-CB9B-CD13-35EC-050A040B67C5}"/>
              </a:ext>
            </a:extLst>
          </p:cNvPr>
          <p:cNvCxnSpPr>
            <a:cxnSpLocks/>
          </p:cNvCxnSpPr>
          <p:nvPr/>
        </p:nvCxnSpPr>
        <p:spPr bwMode="auto">
          <a:xfrm>
            <a:off x="7933169" y="3779009"/>
            <a:ext cx="400008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BB43E74-B1EF-C9CC-B46B-9A62E6C57BC7}"/>
              </a:ext>
            </a:extLst>
          </p:cNvPr>
          <p:cNvCxnSpPr>
            <a:cxnSpLocks/>
          </p:cNvCxnSpPr>
          <p:nvPr/>
        </p:nvCxnSpPr>
        <p:spPr bwMode="auto">
          <a:xfrm flipV="1">
            <a:off x="8690089" y="1318681"/>
            <a:ext cx="0" cy="39709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F4D902E7-7A06-2704-C242-33515D30F3E3}"/>
              </a:ext>
            </a:extLst>
          </p:cNvPr>
          <p:cNvCxnSpPr>
            <a:cxnSpLocks/>
            <a:endCxn id="15" idx="1"/>
          </p:cNvCxnSpPr>
          <p:nvPr/>
        </p:nvCxnSpPr>
        <p:spPr bwMode="auto">
          <a:xfrm>
            <a:off x="8742715" y="3779009"/>
            <a:ext cx="1038227" cy="3474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C950B93-74EC-7918-DE3E-8DE19C271CBF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8749297" y="3401849"/>
            <a:ext cx="1767696" cy="3771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B9B2ADA-1D5A-F0B1-D557-C69119EC502D}"/>
                  </a:ext>
                </a:extLst>
              </p:cNvPr>
              <p:cNvSpPr txBox="1"/>
              <p:nvPr/>
            </p:nvSpPr>
            <p:spPr>
              <a:xfrm>
                <a:off x="8977356" y="3875513"/>
                <a:ext cx="2762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600" b="1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noProof="0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B9B2ADA-1D5A-F0B1-D557-C69119EC5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356" y="3875513"/>
                <a:ext cx="276283" cy="338554"/>
              </a:xfrm>
              <a:prstGeom prst="rect">
                <a:avLst/>
              </a:prstGeom>
              <a:blipFill>
                <a:blip r:embed="rId3"/>
                <a:stretch>
                  <a:fillRect r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0092A1D6-DB89-C8E3-94CF-374D4D1BA725}"/>
                  </a:ext>
                </a:extLst>
              </p:cNvPr>
              <p:cNvSpPr txBox="1"/>
              <p:nvPr/>
            </p:nvSpPr>
            <p:spPr>
              <a:xfrm>
                <a:off x="9494999" y="3237040"/>
                <a:ext cx="2762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600" b="1" i="1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noProof="0" dirty="0">
                  <a:solidFill>
                    <a:srgbClr val="00B0F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0092A1D6-DB89-C8E3-94CF-374D4D1BA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4999" y="3237040"/>
                <a:ext cx="276283" cy="338554"/>
              </a:xfrm>
              <a:prstGeom prst="rect">
                <a:avLst/>
              </a:prstGeom>
              <a:blipFill>
                <a:blip r:embed="rId4"/>
                <a:stretch>
                  <a:fillRect r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D850634D-E799-246F-9859-D77C1CCB3C53}"/>
              </a:ext>
            </a:extLst>
          </p:cNvPr>
          <p:cNvGrpSpPr/>
          <p:nvPr/>
        </p:nvGrpSpPr>
        <p:grpSpPr>
          <a:xfrm>
            <a:off x="8726337" y="2238680"/>
            <a:ext cx="654732" cy="1510659"/>
            <a:chOff x="8726337" y="2238680"/>
            <a:chExt cx="654732" cy="1510659"/>
          </a:xfrm>
        </p:grpSpPr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DB6F8D8F-62FE-B2B1-6F25-9C72165207E9}"/>
                </a:ext>
              </a:extLst>
            </p:cNvPr>
            <p:cNvCxnSpPr>
              <a:cxnSpLocks/>
              <a:stCxn id="13" idx="7"/>
            </p:cNvCxnSpPr>
            <p:nvPr/>
          </p:nvCxnSpPr>
          <p:spPr bwMode="auto">
            <a:xfrm flipV="1">
              <a:off x="8726337" y="2238680"/>
              <a:ext cx="654732" cy="15106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feld 27">
                  <a:extLst>
                    <a:ext uri="{FF2B5EF4-FFF2-40B4-BE49-F238E27FC236}">
                      <a16:creationId xmlns:a16="http://schemas.microsoft.com/office/drawing/2014/main" id="{3855A3A3-C404-8B23-35B8-205B9F0717D5}"/>
                    </a:ext>
                  </a:extLst>
                </p:cNvPr>
                <p:cNvSpPr txBox="1"/>
                <p:nvPr/>
              </p:nvSpPr>
              <p:spPr>
                <a:xfrm>
                  <a:off x="8985545" y="2855743"/>
                  <a:ext cx="2762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1600" noProof="0" dirty="0">
                    <a:solidFill>
                      <a:srgbClr val="FF0000"/>
                    </a:solidFill>
                    <a:latin typeface="+mn-lt"/>
                  </a:endParaRPr>
                </a:p>
              </p:txBody>
            </p:sp>
          </mc:Choice>
          <mc:Fallback>
            <p:sp>
              <p:nvSpPr>
                <p:cNvPr id="28" name="Textfeld 27">
                  <a:extLst>
                    <a:ext uri="{FF2B5EF4-FFF2-40B4-BE49-F238E27FC236}">
                      <a16:creationId xmlns:a16="http://schemas.microsoft.com/office/drawing/2014/main" id="{3855A3A3-C404-8B23-35B8-205B9F071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5545" y="2855743"/>
                  <a:ext cx="276283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37B7D354-3F1F-5020-855A-56ACB486C677}"/>
              </a:ext>
            </a:extLst>
          </p:cNvPr>
          <p:cNvGrpSpPr/>
          <p:nvPr/>
        </p:nvGrpSpPr>
        <p:grpSpPr>
          <a:xfrm>
            <a:off x="8666488" y="1944728"/>
            <a:ext cx="402956" cy="1804611"/>
            <a:chOff x="8666488" y="1944728"/>
            <a:chExt cx="402956" cy="1804611"/>
          </a:xfrm>
        </p:grpSpPr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94AA046A-24EC-C82A-1756-312E356D7FC3}"/>
                </a:ext>
              </a:extLst>
            </p:cNvPr>
            <p:cNvCxnSpPr>
              <a:cxnSpLocks/>
              <a:stCxn id="13" idx="7"/>
              <a:endCxn id="7" idx="4"/>
            </p:cNvCxnSpPr>
            <p:nvPr/>
          </p:nvCxnSpPr>
          <p:spPr bwMode="auto">
            <a:xfrm flipV="1">
              <a:off x="8726337" y="1944728"/>
              <a:ext cx="343107" cy="180461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sm" len="sm"/>
              <a:tailEnd type="triangle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BE8C0E02-CC0A-D0BB-E338-85CA7188A009}"/>
                    </a:ext>
                  </a:extLst>
                </p:cNvPr>
                <p:cNvSpPr txBox="1"/>
                <p:nvPr/>
              </p:nvSpPr>
              <p:spPr>
                <a:xfrm>
                  <a:off x="8666488" y="2529513"/>
                  <a:ext cx="2762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noProof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sz="1600" noProof="0" dirty="0">
                    <a:solidFill>
                      <a:srgbClr val="FF0000"/>
                    </a:solidFill>
                    <a:latin typeface="+mn-lt"/>
                  </a:endParaRPr>
                </a:p>
              </p:txBody>
            </p:sp>
          </mc:Choice>
          <mc:Fallback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BE8C0E02-CC0A-D0BB-E338-85CA7188A0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6488" y="2529513"/>
                  <a:ext cx="276283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75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A9F77A9-A65C-81E0-841E-1FE6CD21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LWE is a Lattice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5A233742-B716-4438-BF6C-EFBA33DFCE3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71" y="2631368"/>
                <a:ext cx="6686196" cy="34619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noProof="0" dirty="0"/>
                  <a:t>LWE lattice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ℤ</m:t>
                              </m:r>
                            </m:e>
                            <m:sup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noProof="0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  <m:sSup>
                            <m:sSup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1" i="1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mod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noProof="0" dirty="0"/>
              </a:p>
              <a:p>
                <a:pPr marL="0" indent="0">
                  <a:buNone/>
                </a:pPr>
                <a:r>
                  <a:rPr lang="en-US" b="1" noProof="0" dirty="0"/>
                  <a:t>LWE as a lattice problem</a:t>
                </a:r>
                <a:br>
                  <a:rPr lang="en-US" noProof="0" dirty="0"/>
                </a:br>
                <a:r>
                  <a:rPr lang="en-US" noProof="0" dirty="0"/>
                  <a:t>Given</a:t>
                </a:r>
                <a14:m>
                  <m:oMath xmlns:m="http://schemas.openxmlformats.org/officeDocument/2006/math">
                    <m:r>
                      <a:rPr lang="en-US" b="0" i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noProof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noProof="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noProof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b="1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  <m:r>
                      <a:rPr lang="en-US" b="1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b="1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noProof="0" dirty="0"/>
                  <a:t>, find </a:t>
                </a:r>
                <a14:m>
                  <m:oMath xmlns:m="http://schemas.openxmlformats.org/officeDocument/2006/math">
                    <m:r>
                      <a:rPr lang="en-US" b="1" i="1" noProof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noProof="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noProof="0" dirty="0"/>
                  <a:t> is guaranteed to be ‘very close’ to a lattice point, which makes LWE a </a:t>
                </a:r>
                <a:r>
                  <a:rPr lang="en-US" noProof="0" dirty="0">
                    <a:highlight>
                      <a:srgbClr val="B97000"/>
                    </a:highlight>
                  </a:rPr>
                  <a:t>bounded distance decoding </a:t>
                </a:r>
                <a:r>
                  <a:rPr lang="en-US" noProof="0" dirty="0"/>
                  <a:t>problem</a:t>
                </a:r>
              </a:p>
            </p:txBody>
          </p:sp>
        </mc:Choice>
        <mc:Fallback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5A233742-B716-4438-BF6C-EFBA33DFCE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71" y="2631368"/>
                <a:ext cx="6686196" cy="3461928"/>
              </a:xfrm>
              <a:blipFill>
                <a:blip r:embed="rId2"/>
                <a:stretch>
                  <a:fillRect l="-912" t="-8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72348649-9DC8-8165-CBEE-8B695E208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284171"/>
              </p:ext>
            </p:extLst>
          </p:nvPr>
        </p:nvGraphicFramePr>
        <p:xfrm>
          <a:off x="7930480" y="1516606"/>
          <a:ext cx="3780000" cy="378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78000">
                  <a:extLst>
                    <a:ext uri="{9D8B030D-6E8A-4147-A177-3AD203B41FA5}">
                      <a16:colId xmlns:a16="http://schemas.microsoft.com/office/drawing/2014/main" val="1044787962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1409450681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2962646956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1815631871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501458827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3430199169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857141752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1338497255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2359917962"/>
                    </a:ext>
                  </a:extLst>
                </a:gridCol>
                <a:gridCol w="378000">
                  <a:extLst>
                    <a:ext uri="{9D8B030D-6E8A-4147-A177-3AD203B41FA5}">
                      <a16:colId xmlns:a16="http://schemas.microsoft.com/office/drawing/2014/main" val="4249810673"/>
                    </a:ext>
                  </a:extLst>
                </a:gridCol>
              </a:tblGrid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279506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52860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36718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65899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147291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498590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377505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688183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257197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noProof="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276027"/>
                  </a:ext>
                </a:extLst>
              </a:tr>
            </a:tbl>
          </a:graphicData>
        </a:graphic>
      </p:graphicFrame>
      <p:sp>
        <p:nvSpPr>
          <p:cNvPr id="3" name="Ellipse 2">
            <a:extLst>
              <a:ext uri="{FF2B5EF4-FFF2-40B4-BE49-F238E27FC236}">
                <a16:creationId xmlns:a16="http://schemas.microsoft.com/office/drawing/2014/main" id="{3B492ACF-67B1-E389-0CEF-58D21F1DFEF2}"/>
              </a:ext>
            </a:extLst>
          </p:cNvPr>
          <p:cNvSpPr/>
          <p:nvPr/>
        </p:nvSpPr>
        <p:spPr bwMode="auto">
          <a:xfrm>
            <a:off x="8255913" y="3340624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8498C5A-BBEB-98F0-0D1B-A83CA75FDFFF}"/>
              </a:ext>
            </a:extLst>
          </p:cNvPr>
          <p:cNvSpPr/>
          <p:nvPr/>
        </p:nvSpPr>
        <p:spPr bwMode="auto">
          <a:xfrm>
            <a:off x="9013527" y="2591782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70A4C83-156D-1E66-A838-4ED61B50633B}"/>
              </a:ext>
            </a:extLst>
          </p:cNvPr>
          <p:cNvSpPr/>
          <p:nvPr/>
        </p:nvSpPr>
        <p:spPr bwMode="auto">
          <a:xfrm>
            <a:off x="9396172" y="3730944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3CD3613-03D0-B493-5493-737ECBA04773}"/>
              </a:ext>
            </a:extLst>
          </p:cNvPr>
          <p:cNvSpPr/>
          <p:nvPr/>
        </p:nvSpPr>
        <p:spPr bwMode="auto">
          <a:xfrm>
            <a:off x="10147209" y="2968944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41CE4C2-D232-7B1D-768D-F742D479D82A}"/>
              </a:ext>
            </a:extLst>
          </p:cNvPr>
          <p:cNvSpPr/>
          <p:nvPr/>
        </p:nvSpPr>
        <p:spPr bwMode="auto">
          <a:xfrm>
            <a:off x="10516993" y="4104819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B657F24-9303-F49A-BEBB-A4FE0F5CC898}"/>
              </a:ext>
            </a:extLst>
          </p:cNvPr>
          <p:cNvSpPr/>
          <p:nvPr/>
        </p:nvSpPr>
        <p:spPr bwMode="auto">
          <a:xfrm>
            <a:off x="11274607" y="3355977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D2F64B3-99C4-AD2F-A8C1-3F6CF918925D}"/>
              </a:ext>
            </a:extLst>
          </p:cNvPr>
          <p:cNvSpPr/>
          <p:nvPr/>
        </p:nvSpPr>
        <p:spPr bwMode="auto">
          <a:xfrm>
            <a:off x="7873268" y="5240690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BEDE512-0BCA-976D-4142-983340CE5FE3}"/>
              </a:ext>
            </a:extLst>
          </p:cNvPr>
          <p:cNvSpPr/>
          <p:nvPr/>
        </p:nvSpPr>
        <p:spPr bwMode="auto">
          <a:xfrm>
            <a:off x="8630882" y="4491848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002F37E-701B-427D-663F-8D405CDCE572}"/>
              </a:ext>
            </a:extLst>
          </p:cNvPr>
          <p:cNvSpPr/>
          <p:nvPr/>
        </p:nvSpPr>
        <p:spPr bwMode="auto">
          <a:xfrm>
            <a:off x="8630882" y="1470101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E8E1571-E0DC-E8BB-48A0-BFB6E7015157}"/>
              </a:ext>
            </a:extLst>
          </p:cNvPr>
          <p:cNvSpPr/>
          <p:nvPr/>
        </p:nvSpPr>
        <p:spPr bwMode="auto">
          <a:xfrm>
            <a:off x="9764564" y="4869010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A418679-0C56-B1D8-96AC-7B0B39693018}"/>
              </a:ext>
            </a:extLst>
          </p:cNvPr>
          <p:cNvSpPr/>
          <p:nvPr/>
        </p:nvSpPr>
        <p:spPr bwMode="auto">
          <a:xfrm>
            <a:off x="9764564" y="1839831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808566A-B6A0-31C5-660C-BB70AC8871D3}"/>
              </a:ext>
            </a:extLst>
          </p:cNvPr>
          <p:cNvSpPr/>
          <p:nvPr/>
        </p:nvSpPr>
        <p:spPr bwMode="auto">
          <a:xfrm>
            <a:off x="10904823" y="5251898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D1882ED-0E68-90FD-D03C-5B2FBB5730B6}"/>
              </a:ext>
            </a:extLst>
          </p:cNvPr>
          <p:cNvSpPr/>
          <p:nvPr/>
        </p:nvSpPr>
        <p:spPr bwMode="auto">
          <a:xfrm>
            <a:off x="11652917" y="4491847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0EC3AB0-F74E-6827-90CA-1A9DD8B99953}"/>
              </a:ext>
            </a:extLst>
          </p:cNvPr>
          <p:cNvSpPr/>
          <p:nvPr/>
        </p:nvSpPr>
        <p:spPr bwMode="auto">
          <a:xfrm>
            <a:off x="10907013" y="2204541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867F9C65-636B-CCB5-7544-E03AF13C3914}"/>
              </a:ext>
            </a:extLst>
          </p:cNvPr>
          <p:cNvSpPr/>
          <p:nvPr/>
        </p:nvSpPr>
        <p:spPr bwMode="auto">
          <a:xfrm>
            <a:off x="7881588" y="2213522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436AEC9-791A-EB8C-94AD-9D1873C4EF3F}"/>
              </a:ext>
            </a:extLst>
          </p:cNvPr>
          <p:cNvCxnSpPr>
            <a:cxnSpLocks/>
          </p:cNvCxnSpPr>
          <p:nvPr/>
        </p:nvCxnSpPr>
        <p:spPr bwMode="auto">
          <a:xfrm>
            <a:off x="7933169" y="4537896"/>
            <a:ext cx="400008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BBCE971-0298-7FD5-3083-E060BBC404F7}"/>
              </a:ext>
            </a:extLst>
          </p:cNvPr>
          <p:cNvCxnSpPr>
            <a:cxnSpLocks/>
          </p:cNvCxnSpPr>
          <p:nvPr/>
        </p:nvCxnSpPr>
        <p:spPr bwMode="auto">
          <a:xfrm flipV="1">
            <a:off x="8690089" y="1343568"/>
            <a:ext cx="0" cy="39709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</p:spPr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3A7D5DDC-F4E3-A523-28EB-6B2455C66A50}"/>
              </a:ext>
            </a:extLst>
          </p:cNvPr>
          <p:cNvGrpSpPr/>
          <p:nvPr/>
        </p:nvGrpSpPr>
        <p:grpSpPr>
          <a:xfrm>
            <a:off x="8726337" y="2799184"/>
            <a:ext cx="535491" cy="1709042"/>
            <a:chOff x="8726337" y="2799184"/>
            <a:chExt cx="535491" cy="1709042"/>
          </a:xfrm>
        </p:grpSpPr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6BD60FA5-FEFA-BF9D-5E65-3B2A15685799}"/>
                </a:ext>
              </a:extLst>
            </p:cNvPr>
            <p:cNvCxnSpPr>
              <a:cxnSpLocks/>
              <a:stCxn id="12" idx="7"/>
            </p:cNvCxnSpPr>
            <p:nvPr/>
          </p:nvCxnSpPr>
          <p:spPr bwMode="auto">
            <a:xfrm flipV="1">
              <a:off x="8726337" y="2799184"/>
              <a:ext cx="535491" cy="170904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30B2C3A8-EBBA-71DC-0C11-D7201C74DA75}"/>
                    </a:ext>
                  </a:extLst>
                </p:cNvPr>
                <p:cNvSpPr txBox="1"/>
                <p:nvPr/>
              </p:nvSpPr>
              <p:spPr>
                <a:xfrm>
                  <a:off x="8973316" y="3396540"/>
                  <a:ext cx="2762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sz="1600" noProof="0" dirty="0">
                    <a:solidFill>
                      <a:srgbClr val="FF0000"/>
                    </a:solidFill>
                    <a:latin typeface="+mn-lt"/>
                  </a:endParaRPr>
                </a:p>
              </p:txBody>
            </p:sp>
          </mc:Choice>
          <mc:Fallback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30B2C3A8-EBBA-71DC-0C11-D7201C74D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3316" y="3396540"/>
                  <a:ext cx="276283" cy="338554"/>
                </a:xfrm>
                <a:prstGeom prst="rect">
                  <a:avLst/>
                </a:prstGeom>
                <a:blipFill>
                  <a:blip r:embed="rId3"/>
                  <a:stretch>
                    <a:fillRect r="-444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84EE4BA-D71B-B183-6D95-478EAFFC6630}"/>
              </a:ext>
            </a:extLst>
          </p:cNvPr>
          <p:cNvGrpSpPr/>
          <p:nvPr/>
        </p:nvGrpSpPr>
        <p:grpSpPr>
          <a:xfrm>
            <a:off x="8666488" y="2703615"/>
            <a:ext cx="402956" cy="1804611"/>
            <a:chOff x="8666488" y="2703615"/>
            <a:chExt cx="402956" cy="1804611"/>
          </a:xfrm>
        </p:grpSpPr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0A622F09-2DE2-FD0C-0307-19DF221C42FD}"/>
                </a:ext>
              </a:extLst>
            </p:cNvPr>
            <p:cNvCxnSpPr>
              <a:cxnSpLocks/>
              <a:stCxn id="12" idx="7"/>
              <a:endCxn id="6" idx="4"/>
            </p:cNvCxnSpPr>
            <p:nvPr/>
          </p:nvCxnSpPr>
          <p:spPr bwMode="auto">
            <a:xfrm flipV="1">
              <a:off x="8726337" y="2703615"/>
              <a:ext cx="343107" cy="180461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sm" len="sm"/>
              <a:tailEnd type="triangle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25C033AC-BEF5-B9FD-2AAB-39AC37FD945D}"/>
                    </a:ext>
                  </a:extLst>
                </p:cNvPr>
                <p:cNvSpPr txBox="1"/>
                <p:nvPr/>
              </p:nvSpPr>
              <p:spPr>
                <a:xfrm>
                  <a:off x="8666488" y="3288400"/>
                  <a:ext cx="2762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noProof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sz="1600" noProof="0" dirty="0">
                    <a:solidFill>
                      <a:srgbClr val="FF0000"/>
                    </a:solidFill>
                    <a:latin typeface="+mn-lt"/>
                  </a:endParaRPr>
                </a:p>
              </p:txBody>
            </p:sp>
          </mc:Choice>
          <mc:Fallback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25C033AC-BEF5-B9FD-2AAB-39AC37FD94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6488" y="3288400"/>
                  <a:ext cx="276283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platzhalter 2">
                <a:extLst>
                  <a:ext uri="{FF2B5EF4-FFF2-40B4-BE49-F238E27FC236}">
                    <a16:creationId xmlns:a16="http://schemas.microsoft.com/office/drawing/2014/main" id="{3A0AD961-8DF0-3788-32FC-F4A71EBA3AF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19670" y="902209"/>
                <a:ext cx="6686197" cy="1411772"/>
              </a:xfrm>
              <a:prstGeom prst="rect">
                <a:avLst/>
              </a:prstGeom>
              <a:noFill/>
              <a:ln w="57150">
                <a:solidFill>
                  <a:srgbClr val="063D79"/>
                </a:solidFill>
                <a:miter lim="800000"/>
              </a:ln>
              <a:effectLst/>
            </p:spPr>
            <p:txBody>
              <a:bodyPr vert="horz" wrap="square" lIns="92075" tIns="46038" rIns="92075" bIns="46038" numCol="1" anchor="t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en-US" sz="1800" kern="0" noProof="0" dirty="0">
                    <a:solidFill>
                      <a:schemeClr val="tx1"/>
                    </a:solidFill>
                  </a:rPr>
                  <a:t>Reminder LWE Definition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kern="0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kern="0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sz="1600" b="0" kern="0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sz="1600" b="0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1600" b="0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1600" b="0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16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1600" b="0" i="1" kern="0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kern="0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 b="0" i="1" kern="0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kern="0" noProof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600" b="0" i="1" kern="0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kern="0" noProof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kern="0" noProof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kern="0" noProof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kern="0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b="0" kern="0" noProof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kern="0" noProof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1600" b="0" kern="0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kern="0" noProof="0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kern="0" noProof="0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1600" b="0" i="1" kern="0" noProof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600" b="0" kern="0" noProof="0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kern="0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kern="0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sz="1600" b="0" kern="0" noProof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sz="1600" b="0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1600" b="0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1600" b="0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16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1600" b="0" i="1" kern="0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kern="0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 b="0" i="1" kern="0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kern="0" noProof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600" b="0" i="1" kern="0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kern="0" noProof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kern="0" noProof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kern="0" noProof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kern="0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b="0" kern="0" noProof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kern="0" noProof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1600" b="0" kern="0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kern="0" noProof="0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kern="0" noProof="0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1600" b="0" i="1" kern="0" noProof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1600" b="0" i="1" kern="0" noProof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b="0" kern="0" noProof="0" dirty="0"/>
              </a:p>
            </p:txBody>
          </p:sp>
        </mc:Choice>
        <mc:Fallback>
          <p:sp>
            <p:nvSpPr>
              <p:cNvPr id="30" name="Textplatzhalter 2">
                <a:extLst>
                  <a:ext uri="{FF2B5EF4-FFF2-40B4-BE49-F238E27FC236}">
                    <a16:creationId xmlns:a16="http://schemas.microsoft.com/office/drawing/2014/main" id="{3A0AD961-8DF0-3788-32FC-F4A71EBA3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670" y="902209"/>
                <a:ext cx="6686197" cy="1411772"/>
              </a:xfrm>
              <a:prstGeom prst="rect">
                <a:avLst/>
              </a:prstGeom>
              <a:blipFill>
                <a:blip r:embed="rId5"/>
                <a:stretch>
                  <a:fillRect l="-362" t="-415"/>
                </a:stretch>
              </a:blipFill>
              <a:ln w="57150">
                <a:solidFill>
                  <a:srgbClr val="063D79"/>
                </a:solidFill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F54D9B4E-6EA6-92CF-FAEC-F60CD8A1599F}"/>
                  </a:ext>
                </a:extLst>
              </p:cNvPr>
              <p:cNvSpPr txBox="1"/>
              <p:nvPr/>
            </p:nvSpPr>
            <p:spPr>
              <a:xfrm>
                <a:off x="4563962" y="993662"/>
                <a:ext cx="2239861" cy="1131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US" sz="1600" b="1" kern="0" noProof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1600" b="0" kern="0" noProof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kern="0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kern="0" noProof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kern="0" noProof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1600" b="0" i="1" kern="0" noProof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1600" b="0" i="1" kern="0" noProof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00" b="0" i="1" kern="0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kern="0" noProof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b="0" i="1" kern="0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b="0" i="1" kern="0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kern="0" noProof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600" b="0" i="1" kern="0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0" i="1" kern="0" noProof="0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kern="0" noProof="0" smtClean="0">
                                  <a:latin typeface="Cambria Math" panose="02040503050406030204" pitchFamily="18" charset="0"/>
                                </a:rPr>
                                <m:t> |</m:t>
                              </m:r>
                            </m:e>
                            <m:e>
                              <m:r>
                                <a:rPr lang="en-US" sz="1600" b="0" i="1" kern="0" noProof="0" smtClean="0">
                                  <a:latin typeface="Cambria Math" panose="02040503050406030204" pitchFamily="18" charset="0"/>
                                </a:rPr>
                                <m:t>| </m:t>
                              </m:r>
                            </m:e>
                            <m:e>
                              <m:r>
                                <a:rPr lang="en-US" sz="1600" b="0" i="1" kern="0" noProof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b="0" kern="0" noProof="0" dirty="0"/>
                  <a:t> 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kern="0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kern="0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1600" b="0" i="1" kern="0" noProof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b="0" i="1" kern="0" noProof="0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600" b="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kern="0" noProof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 b="0" i="1" kern="0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kern="0" noProof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kern="0" noProof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 b="0" i="1" kern="0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kern="0" noProof="0" smtClean="0">
                          <a:latin typeface="Cambria Math" panose="02040503050406030204" pitchFamily="18" charset="0"/>
                        </a:rPr>
                        <m:t>,…)</m:t>
                      </m:r>
                      <m:r>
                        <a:rPr lang="en-US" sz="16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1600" b="0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600" b="0" kern="0" noProof="0" dirty="0"/>
              </a:p>
            </p:txBody>
          </p:sp>
        </mc:Choice>
        <mc:Fallback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F54D9B4E-6EA6-92CF-FAEC-F60CD8A15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962" y="993662"/>
                <a:ext cx="2239861" cy="1131272"/>
              </a:xfrm>
              <a:prstGeom prst="rect">
                <a:avLst/>
              </a:prstGeom>
              <a:blipFill>
                <a:blip r:embed="rId6"/>
                <a:stretch>
                  <a:fillRect b="-26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lipse 31">
            <a:extLst>
              <a:ext uri="{FF2B5EF4-FFF2-40B4-BE49-F238E27FC236}">
                <a16:creationId xmlns:a16="http://schemas.microsoft.com/office/drawing/2014/main" id="{7798A19D-8801-C33F-E35F-12CB4FA57182}"/>
              </a:ext>
            </a:extLst>
          </p:cNvPr>
          <p:cNvSpPr/>
          <p:nvPr/>
        </p:nvSpPr>
        <p:spPr bwMode="auto">
          <a:xfrm>
            <a:off x="11647539" y="1470101"/>
            <a:ext cx="111833" cy="11183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38A3FC1D-C400-805D-C64D-32A240C9CCB5}"/>
                  </a:ext>
                </a:extLst>
              </p:cNvPr>
              <p:cNvSpPr txBox="1"/>
              <p:nvPr/>
            </p:nvSpPr>
            <p:spPr>
              <a:xfrm>
                <a:off x="11377087" y="4583945"/>
                <a:ext cx="6094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noProof="0" smtClean="0">
                          <a:solidFill>
                            <a:srgbClr val="B927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noProof="0" smtClean="0">
                          <a:solidFill>
                            <a:srgbClr val="B927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1600" b="1" i="1" noProof="0" smtClean="0">
                          <a:solidFill>
                            <a:srgbClr val="B927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1" i="1" noProof="0" smtClean="0">
                          <a:solidFill>
                            <a:srgbClr val="B927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 noProof="0" smtClean="0">
                          <a:solidFill>
                            <a:srgbClr val="B927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noProof="0" dirty="0">
                  <a:solidFill>
                    <a:srgbClr val="B9270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38A3FC1D-C400-805D-C64D-32A240C9C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087" y="4583945"/>
                <a:ext cx="609434" cy="338554"/>
              </a:xfrm>
              <a:prstGeom prst="rect">
                <a:avLst/>
              </a:prstGeom>
              <a:blipFill>
                <a:blip r:embed="rId7"/>
                <a:stretch>
                  <a:fillRect r="-11000" b="-127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1E80EFB1-C4A8-C7C1-BD3C-6F23268E192D}"/>
                  </a:ext>
                </a:extLst>
              </p:cNvPr>
              <p:cNvSpPr txBox="1"/>
              <p:nvPr/>
            </p:nvSpPr>
            <p:spPr>
              <a:xfrm>
                <a:off x="8001911" y="1329378"/>
                <a:ext cx="6094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noProof="0" smtClean="0">
                          <a:solidFill>
                            <a:srgbClr val="B927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noProof="0" smtClean="0">
                          <a:solidFill>
                            <a:srgbClr val="B927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 noProof="0" smtClean="0">
                          <a:solidFill>
                            <a:srgbClr val="B927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1" i="1" noProof="0" smtClean="0">
                          <a:solidFill>
                            <a:srgbClr val="B927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1600" b="1" i="1" noProof="0" smtClean="0">
                          <a:solidFill>
                            <a:srgbClr val="B927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noProof="0" dirty="0">
                  <a:solidFill>
                    <a:srgbClr val="B9270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1E80EFB1-C4A8-C7C1-BD3C-6F23268E1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911" y="1329378"/>
                <a:ext cx="609434" cy="338554"/>
              </a:xfrm>
              <a:prstGeom prst="rect">
                <a:avLst/>
              </a:prstGeom>
              <a:blipFill>
                <a:blip r:embed="rId8"/>
                <a:stretch>
                  <a:fillRect l="-1000" r="-10000" b="-107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Sprechblase: rechteckig 35">
                <a:extLst>
                  <a:ext uri="{FF2B5EF4-FFF2-40B4-BE49-F238E27FC236}">
                    <a16:creationId xmlns:a16="http://schemas.microsoft.com/office/drawing/2014/main" id="{45F4963F-95AD-FE6D-8B0E-54B7D3FE5F66}"/>
                  </a:ext>
                </a:extLst>
              </p:cNvPr>
              <p:cNvSpPr/>
              <p:nvPr/>
            </p:nvSpPr>
            <p:spPr bwMode="auto">
              <a:xfrm>
                <a:off x="1917272" y="5352523"/>
                <a:ext cx="4290991" cy="685177"/>
              </a:xfrm>
              <a:prstGeom prst="wedgeRectCallout">
                <a:avLst>
                  <a:gd name="adj1" fmla="val -2883"/>
                  <a:gd name="adj2" fmla="val -91504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r>
                  <a:rPr lang="en-US" sz="1600" b="0" kern="0" noProof="0" dirty="0">
                    <a:latin typeface="+mn-lt"/>
                  </a:rPr>
                  <a:t>Similar to CVP, but the distance from the given vector to the lattice is at most </a:t>
                </a:r>
                <a14:m>
                  <m:oMath xmlns:m="http://schemas.openxmlformats.org/officeDocument/2006/math">
                    <m:r>
                      <a:rPr lang="en-US" sz="1600" b="0" i="1" kern="0" noProof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600" b="0" i="1" kern="0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kern="0" noProof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kern="0" noProof="0" smtClean="0"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endParaRPr lang="en-US" sz="1600" b="0" kern="0" noProof="0" dirty="0">
                  <a:latin typeface="+mn-lt"/>
                </a:endParaRPr>
              </a:p>
            </p:txBody>
          </p:sp>
        </mc:Choice>
        <mc:Fallback>
          <p:sp>
            <p:nvSpPr>
              <p:cNvPr id="36" name="Sprechblase: rechteckig 35">
                <a:extLst>
                  <a:ext uri="{FF2B5EF4-FFF2-40B4-BE49-F238E27FC236}">
                    <a16:creationId xmlns:a16="http://schemas.microsoft.com/office/drawing/2014/main" id="{45F4963F-95AD-FE6D-8B0E-54B7D3FE5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7272" y="5352523"/>
                <a:ext cx="4290991" cy="685177"/>
              </a:xfrm>
              <a:prstGeom prst="wedgeRectCallout">
                <a:avLst>
                  <a:gd name="adj1" fmla="val -2883"/>
                  <a:gd name="adj2" fmla="val -91504"/>
                </a:avLst>
              </a:prstGeom>
              <a:blipFill>
                <a:blip r:embed="rId9"/>
                <a:stretch>
                  <a:fillRect l="-709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0DB31C9-AA3A-F5CD-4B69-28585E3A8941}"/>
              </a:ext>
            </a:extLst>
          </p:cNvPr>
          <p:cNvCxnSpPr>
            <a:cxnSpLocks/>
            <a:stCxn id="13" idx="6"/>
            <a:endCxn id="32" idx="2"/>
          </p:cNvCxnSpPr>
          <p:nvPr/>
        </p:nvCxnSpPr>
        <p:spPr bwMode="auto">
          <a:xfrm>
            <a:off x="8742715" y="1526018"/>
            <a:ext cx="29048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B92700"/>
            </a:solidFill>
            <a:prstDash val="sysDash"/>
            <a:round/>
            <a:headEnd type="none" w="sm" len="sm"/>
            <a:tailEnd type="none" w="sm" len="sm"/>
          </a:ln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07E6D56B-4933-6C2B-BE63-17C7712C2CE6}"/>
              </a:ext>
            </a:extLst>
          </p:cNvPr>
          <p:cNvCxnSpPr>
            <a:cxnSpLocks/>
            <a:stCxn id="12" idx="6"/>
            <a:endCxn id="17" idx="2"/>
          </p:cNvCxnSpPr>
          <p:nvPr/>
        </p:nvCxnSpPr>
        <p:spPr bwMode="auto">
          <a:xfrm flipV="1">
            <a:off x="8742715" y="4547764"/>
            <a:ext cx="2910202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B92700"/>
            </a:solidFill>
            <a:prstDash val="sysDash"/>
            <a:round/>
            <a:headEnd type="none" w="sm" len="sm"/>
            <a:tailEnd type="none" w="sm" len="sm"/>
          </a:ln>
        </p:spPr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9E292BCC-2E32-5A19-BBCD-151D77D09D82}"/>
              </a:ext>
            </a:extLst>
          </p:cNvPr>
          <p:cNvCxnSpPr>
            <a:cxnSpLocks/>
            <a:stCxn id="32" idx="4"/>
            <a:endCxn id="17" idx="0"/>
          </p:cNvCxnSpPr>
          <p:nvPr/>
        </p:nvCxnSpPr>
        <p:spPr bwMode="auto">
          <a:xfrm>
            <a:off x="11703456" y="1581934"/>
            <a:ext cx="5378" cy="29099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B92700"/>
            </a:solidFill>
            <a:prstDash val="sysDash"/>
            <a:round/>
            <a:headEnd type="none" w="sm" len="sm"/>
            <a:tailEnd type="none" w="sm" len="sm"/>
          </a:ln>
        </p:spPr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B3D6319F-04A9-C999-3CA8-9BED5BDE2AC9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 bwMode="auto">
          <a:xfrm>
            <a:off x="8686799" y="1581934"/>
            <a:ext cx="0" cy="29099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B92700"/>
            </a:solidFill>
            <a:prstDash val="sysDash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8561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B331-2329-883D-A246-E4F54473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Lattice Problems in Cryptography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37110A-FE99-FA9D-37E5-79D0997DDB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SVP, CVP and LWE are all in the same category of hardness (NP-hard)</a:t>
            </a:r>
          </a:p>
          <a:p>
            <a:r>
              <a:rPr lang="en-US" noProof="0" dirty="0"/>
              <a:t>No efficient (quantum-) algorithms are known for lattice related problems</a:t>
            </a:r>
          </a:p>
          <a:p>
            <a:r>
              <a:rPr lang="en-US" noProof="0" dirty="0"/>
              <a:t>Lattice based cryptosystems are often algorithmically simple and highly parallelizable</a:t>
            </a:r>
          </a:p>
          <a:p>
            <a:pPr lvl="1"/>
            <a:r>
              <a:rPr lang="en-US" noProof="0" dirty="0"/>
              <a:t>Mainly linear operations on vectors</a:t>
            </a:r>
          </a:p>
          <a:p>
            <a:pPr lvl="1"/>
            <a:r>
              <a:rPr lang="en-US" noProof="0" dirty="0"/>
              <a:t>Matrices modulo small integers</a:t>
            </a:r>
          </a:p>
          <a:p>
            <a:endParaRPr lang="en-US" noProof="0" dirty="0"/>
          </a:p>
          <a:p>
            <a:r>
              <a:rPr lang="en-US" noProof="0" dirty="0"/>
              <a:t>Famous lattice-based schemes</a:t>
            </a:r>
          </a:p>
          <a:p>
            <a:pPr lvl="1"/>
            <a:r>
              <a:rPr lang="en-US" noProof="0" dirty="0" err="1"/>
              <a:t>NTRUEncrypt</a:t>
            </a:r>
            <a:endParaRPr lang="en-US" noProof="0" dirty="0"/>
          </a:p>
          <a:p>
            <a:pPr lvl="1"/>
            <a:r>
              <a:rPr lang="en-US" noProof="0" dirty="0"/>
              <a:t>Kyber</a:t>
            </a:r>
          </a:p>
          <a:p>
            <a:pPr lvl="1"/>
            <a:r>
              <a:rPr lang="en-US" noProof="0" dirty="0"/>
              <a:t>TFHE</a:t>
            </a:r>
          </a:p>
          <a:p>
            <a:pPr lvl="1"/>
            <a:endParaRPr lang="en-US" noProof="0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97FBACBF-F0D0-5447-21AB-30483739B033}"/>
              </a:ext>
            </a:extLst>
          </p:cNvPr>
          <p:cNvSpPr txBox="1">
            <a:spLocks/>
          </p:cNvSpPr>
          <p:nvPr/>
        </p:nvSpPr>
        <p:spPr bwMode="auto">
          <a:xfrm>
            <a:off x="7443337" y="4439873"/>
            <a:ext cx="3628459" cy="1189359"/>
          </a:xfrm>
          <a:prstGeom prst="rect">
            <a:avLst/>
          </a:prstGeom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2075" tIns="46038" rIns="92075" bIns="46038" numCol="1" anchor="ctr" anchorCtr="0" compatLnSpc="1"/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sz="1800" b="0" kern="0" noProof="0" dirty="0">
                <a:cs typeface="Arial"/>
              </a:rPr>
              <a:t>LWE is the base problem for (almost) every HE cryptosystem!</a:t>
            </a:r>
          </a:p>
        </p:txBody>
      </p:sp>
    </p:spTree>
    <p:extLst>
      <p:ext uri="{BB962C8B-B14F-4D97-AF65-F5344CB8AC3E}">
        <p14:creationId xmlns:p14="http://schemas.microsoft.com/office/powerpoint/2010/main" val="406480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03845-0B04-34D5-A420-4C12B860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Summary – What did we learn today?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60D3548E-194A-D5B2-3AD8-410697F86425}"/>
              </a:ext>
            </a:extLst>
          </p:cNvPr>
          <p:cNvSpPr txBox="1">
            <a:spLocks/>
          </p:cNvSpPr>
          <p:nvPr/>
        </p:nvSpPr>
        <p:spPr bwMode="auto">
          <a:xfrm>
            <a:off x="612383" y="929622"/>
            <a:ext cx="5345722" cy="2018852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kern="0" noProof="0" dirty="0">
                <a:cs typeface="Arial"/>
              </a:rPr>
              <a:t>LWE </a:t>
            </a:r>
          </a:p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b="0" kern="0" noProof="0" dirty="0"/>
              <a:t>What is the learning with errors problem?</a:t>
            </a:r>
          </a:p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b="0" kern="0" noProof="0" dirty="0"/>
              <a:t>We can build symmetric and public key cryptosystems based on LWE.</a:t>
            </a:r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95C75133-8B02-7A46-6F62-5EE25A81772B}"/>
              </a:ext>
            </a:extLst>
          </p:cNvPr>
          <p:cNvSpPr/>
          <p:nvPr/>
        </p:nvSpPr>
        <p:spPr bwMode="auto">
          <a:xfrm>
            <a:off x="6987392" y="968318"/>
            <a:ext cx="4229878" cy="922873"/>
          </a:xfrm>
          <a:prstGeom prst="wedgeRectCallout">
            <a:avLst>
              <a:gd name="adj1" fmla="val -80000"/>
              <a:gd name="adj2" fmla="val 35725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sz="1600" b="0" kern="0" noProof="0" dirty="0">
                <a:latin typeface="+mn-lt"/>
              </a:rPr>
              <a:t>The LWE problem is the challenge to find the solution to a linear system of equations, which is altered by a small error.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33115B2-175C-5379-1A45-3471371A879C}"/>
              </a:ext>
            </a:extLst>
          </p:cNvPr>
          <p:cNvSpPr txBox="1">
            <a:spLocks/>
          </p:cNvSpPr>
          <p:nvPr/>
        </p:nvSpPr>
        <p:spPr bwMode="auto">
          <a:xfrm>
            <a:off x="6233897" y="2493767"/>
            <a:ext cx="5345722" cy="294691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kern="0" noProof="0" dirty="0">
                <a:cs typeface="Arial"/>
              </a:rPr>
              <a:t>Lattice Problems</a:t>
            </a:r>
          </a:p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b="0" kern="0" noProof="0" dirty="0"/>
              <a:t>Shortest Vector Problem (SVP)</a:t>
            </a:r>
          </a:p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b="0" kern="0" noProof="0" dirty="0"/>
              <a:t>Closest Vector Problem (CVP)</a:t>
            </a:r>
          </a:p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b="0" kern="0" noProof="0" dirty="0"/>
              <a:t>LWE is also a lattice problem and therefore as hard to solve.</a:t>
            </a:r>
          </a:p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b="0" kern="0" noProof="0" dirty="0"/>
              <a:t>Lattice-based cryptography seems to be a solution for the post-quantum era.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7">
                <a:extLst>
                  <a:ext uri="{FF2B5EF4-FFF2-40B4-BE49-F238E27FC236}">
                    <a16:creationId xmlns:a16="http://schemas.microsoft.com/office/drawing/2014/main" id="{A81D837C-BF9A-A931-2A6F-8EBAE42E326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12383" y="3542524"/>
                <a:ext cx="5345722" cy="2177142"/>
              </a:xfrm>
              <a:prstGeom prst="rect">
                <a:avLst/>
              </a:prstGeom>
              <a:solidFill>
                <a:schemeClr val="accent5"/>
              </a:solidFill>
              <a:ln w="9525">
                <a:noFill/>
                <a:miter lim="800000"/>
              </a:ln>
              <a:effectLst/>
            </p:spPr>
            <p:txBody>
              <a:bodyPr vert="horz" wrap="square" lIns="92075" tIns="46038" rIns="92075" bIns="46038" numCol="1" anchor="ctr" anchorCtr="0" compatLnSpc="1"/>
              <a:lstStyle>
                <a:lvl1pPr marL="342900" indent="-342900" algn="l" rtl="0" eaLnBrk="1" fontAlgn="base" hangingPunct="1"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Char char="Ø"/>
                  <a:defRPr sz="2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chemeClr val="tx2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–"/>
                  <a:defRPr sz="1600">
                    <a:solidFill>
                      <a:schemeClr val="tx2"/>
                    </a:solidFill>
                    <a:latin typeface="+mn-lt"/>
                  </a:defRPr>
                </a:lvl3pPr>
                <a:lvl4pPr marL="15621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2"/>
                    </a:solidFill>
                    <a:latin typeface="+mn-lt"/>
                  </a:defRPr>
                </a:lvl4pPr>
                <a:lvl5pPr marL="1981200" indent="-228600" algn="l" rtl="0" eaLnBrk="1" fontAlgn="base" hangingPunct="1">
                  <a:spcBef>
                    <a:spcPts val="600"/>
                  </a:spcBef>
                  <a:spcAft>
                    <a:spcPts val="600"/>
                  </a:spcAft>
                  <a:buClr>
                    <a:srgbClr val="063D79"/>
                  </a:buClr>
                  <a:buChar char=" "/>
                  <a:defRPr sz="1600" baseline="0">
                    <a:solidFill>
                      <a:schemeClr val="tx2"/>
                    </a:solidFill>
                    <a:latin typeface="+mn-lt"/>
                  </a:defRPr>
                </a:lvl5pPr>
                <a:lvl6pPr marL="2438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6pPr>
                <a:lvl7pPr marL="2895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7pPr>
                <a:lvl8pPr marL="3352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8pPr>
                <a:lvl9pPr marL="3810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 "/>
                  <a:defRPr sz="2000">
                    <a:solidFill>
                      <a:srgbClr val="4D4D4D"/>
                    </a:solidFill>
                    <a:latin typeface="+mn-lt"/>
                  </a:defRPr>
                </a:lvl9pPr>
              </a:lstStyle>
              <a:p>
                <a:pPr marL="0" indent="0" algn="ctr">
                  <a:buFont typeface="Wingdings" panose="05000000000000000000" pitchFamily="2" charset="2"/>
                  <a:buNone/>
                </a:pPr>
                <a:r>
                  <a:rPr lang="en-US" b="1" kern="0" noProof="0" dirty="0">
                    <a:cs typeface="Arial"/>
                  </a:rPr>
                  <a:t>Modular arithmetic</a:t>
                </a:r>
              </a:p>
              <a:p>
                <a:pPr marL="0" indent="0" algn="ctr">
                  <a:spcBef>
                    <a:spcPts val="0"/>
                  </a:spcBef>
                  <a:buFont typeface="Wingdings" panose="05000000000000000000" pitchFamily="2" charset="2"/>
                  <a:buNone/>
                </a:pPr>
                <a:r>
                  <a:rPr lang="en-US" b="0" kern="0" noProof="0" dirty="0"/>
                  <a:t>In modular arithmetic the numbers ‘wrap around’ when reaching a certain modulus.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kern="0" noProof="0" dirty="0"/>
                  <a:t> tells us that </a:t>
                </a:r>
                <a14:m>
                  <m:oMath xmlns:m="http://schemas.openxmlformats.org/officeDocument/2006/math">
                    <m:r>
                      <a:rPr lang="en-US" b="0" i="1" kern="0" noProof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kern="0" noProof="0" dirty="0"/>
                  <a:t> and </a:t>
                </a:r>
                <a14:m>
                  <m:oMath xmlns:m="http://schemas.openxmlformats.org/officeDocument/2006/math">
                    <m:r>
                      <a:rPr lang="en-US" b="0" i="1" kern="0" noProof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b="0" kern="0" noProof="0" dirty="0"/>
                  <a:t> have the same remainder when divided by </a:t>
                </a:r>
                <a14:m>
                  <m:oMath xmlns:m="http://schemas.openxmlformats.org/officeDocument/2006/math">
                    <m:r>
                      <a:rPr lang="en-US" b="0" i="1" kern="0" noProof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kern="0" noProof="0" dirty="0"/>
                  <a:t>.</a:t>
                </a:r>
                <a:endParaRPr lang="en-US" b="0" noProof="0" dirty="0"/>
              </a:p>
            </p:txBody>
          </p:sp>
        </mc:Choice>
        <mc:Fallback>
          <p:sp>
            <p:nvSpPr>
              <p:cNvPr id="3" name="Text Placeholder 7">
                <a:extLst>
                  <a:ext uri="{FF2B5EF4-FFF2-40B4-BE49-F238E27FC236}">
                    <a16:creationId xmlns:a16="http://schemas.microsoft.com/office/drawing/2014/main" id="{A81D837C-BF9A-A931-2A6F-8EBAE42E3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383" y="3542524"/>
                <a:ext cx="5345722" cy="2177142"/>
              </a:xfrm>
              <a:prstGeom prst="rect">
                <a:avLst/>
              </a:prstGeom>
              <a:blipFill>
                <a:blip r:embed="rId2"/>
                <a:stretch>
                  <a:fillRect r="-570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1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Adding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20A194E9-1D2F-288E-0FF6-C793D62865B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noProof="0" dirty="0"/>
                  <a:t>Let‘s add a random secret error: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34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+67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=5297</m:t>
                      </m:r>
                      <m:r>
                        <a:rPr lang="en-US" b="0" i="1" noProof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US" noProof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+25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+71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+33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=6439</m:t>
                      </m:r>
                      <m:r>
                        <a:rPr lang="en-US" b="0" i="1" noProof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noProof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+88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+64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+52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=8790</m:t>
                      </m:r>
                      <m:r>
                        <a:rPr lang="en-US" b="0" i="1" noProof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noProof="0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13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+9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+93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+49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=8454</m:t>
                      </m:r>
                      <m:r>
                        <a:rPr lang="en-US" b="0" i="1" noProof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noProof="0" dirty="0"/>
              </a:p>
              <a:p>
                <a:pPr marL="0" indent="0">
                  <a:buNone/>
                </a:pPr>
                <a:r>
                  <a:rPr lang="en-US" noProof="0" dirty="0"/>
                  <a:t>Which gives us these equations: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34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+67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=5293</m:t>
                      </m:r>
                    </m:oMath>
                  </m:oMathPara>
                </a14:m>
                <a:endParaRPr lang="en-US" noProof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+25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+71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+33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=6440</m:t>
                      </m:r>
                    </m:oMath>
                  </m:oMathPara>
                </a14:m>
                <a:endParaRPr lang="en-US" noProof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+88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+64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+52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=8793</m:t>
                      </m:r>
                    </m:oMath>
                  </m:oMathPara>
                </a14:m>
                <a:endParaRPr lang="en-US" noProof="0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13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+9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+93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+49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=8452</m:t>
                      </m:r>
                    </m:oMath>
                  </m:oMathPara>
                </a14:m>
                <a:endParaRPr lang="en-US" noProof="0" dirty="0"/>
              </a:p>
              <a:p>
                <a:pPr marL="0" indent="0">
                  <a:buNone/>
                </a:pPr>
                <a:r>
                  <a:rPr lang="en-US" noProof="0" dirty="0"/>
                  <a:t>Now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noProof="0" dirty="0"/>
              </a:p>
              <a:p>
                <a:pPr marL="0" indent="0">
                  <a:buNone/>
                </a:pPr>
                <a:r>
                  <a:rPr lang="en-US" noProof="0" dirty="0"/>
                  <a:t> 	much more difficult</a:t>
                </a:r>
              </a:p>
            </p:txBody>
          </p:sp>
        </mc:Choice>
        <mc:Fallback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20A194E9-1D2F-288E-0FF6-C793D62865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572" t="-4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4A2200EE-77E7-7295-8209-F16435793037}"/>
              </a:ext>
            </a:extLst>
          </p:cNvPr>
          <p:cNvSpPr/>
          <p:nvPr/>
        </p:nvSpPr>
        <p:spPr bwMode="auto">
          <a:xfrm>
            <a:off x="846054" y="5612837"/>
            <a:ext cx="771330" cy="292359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645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Modular Arithmetic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FBDD2CA-4800-DF8E-504E-A5D8A5D6F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195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378574-81B7-E960-3EAA-ED20B3AA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Modular Arithmetic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E0F062E-CD6C-0880-6E5E-48E0515C6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9670" y="908720"/>
            <a:ext cx="5269529" cy="5184576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noProof="0" dirty="0"/>
              <a:t>Modular arithmetic </a:t>
            </a:r>
            <a:r>
              <a:rPr lang="en-US" noProof="0" dirty="0"/>
              <a:t>is a system of arithmetic for integers.</a:t>
            </a:r>
            <a:br>
              <a:rPr lang="en-US" noProof="0" dirty="0"/>
            </a:br>
            <a:r>
              <a:rPr lang="en-US" noProof="0" dirty="0"/>
              <a:t>The numbers “wrap around” when reaching a certain value, called </a:t>
            </a:r>
            <a:r>
              <a:rPr lang="en-US" b="1" noProof="0" dirty="0"/>
              <a:t>modulus.</a:t>
            </a:r>
          </a:p>
          <a:p>
            <a:pPr marL="0" indent="0">
              <a:buNone/>
            </a:pPr>
            <a:endParaRPr lang="en-US" b="1" noProof="0" dirty="0"/>
          </a:p>
          <a:p>
            <a:pPr marL="0" indent="0">
              <a:buNone/>
            </a:pPr>
            <a:r>
              <a:rPr lang="en-US" b="1" noProof="0" dirty="0"/>
              <a:t>Example: </a:t>
            </a:r>
            <a:r>
              <a:rPr lang="en-US" noProof="0" dirty="0"/>
              <a:t>12-hour clock</a:t>
            </a:r>
            <a:br>
              <a:rPr lang="en-US" noProof="0" dirty="0"/>
            </a:br>
            <a:endParaRPr lang="en-US" b="1" noProof="0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F4D0AF17-095E-5DFC-39D4-32D38BFB1685}"/>
              </a:ext>
            </a:extLst>
          </p:cNvPr>
          <p:cNvGrpSpPr/>
          <p:nvPr/>
        </p:nvGrpSpPr>
        <p:grpSpPr>
          <a:xfrm>
            <a:off x="6810185" y="1030896"/>
            <a:ext cx="4813680" cy="4796207"/>
            <a:chOff x="3685985" y="1087083"/>
            <a:chExt cx="4813680" cy="4796207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F6867B5C-63F1-DBE1-71E5-E57B0394758D}"/>
                </a:ext>
              </a:extLst>
            </p:cNvPr>
            <p:cNvSpPr/>
            <p:nvPr/>
          </p:nvSpPr>
          <p:spPr bwMode="auto">
            <a:xfrm>
              <a:off x="3936000" y="1341008"/>
              <a:ext cx="4320000" cy="43200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517744E7-4F90-BD58-13C0-79B9B9B3A434}"/>
                </a:ext>
              </a:extLst>
            </p:cNvPr>
            <p:cNvSpPr/>
            <p:nvPr/>
          </p:nvSpPr>
          <p:spPr bwMode="auto">
            <a:xfrm flipH="1">
              <a:off x="6076948" y="5523290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185BA45A-E216-73EA-D0DA-997808F6223F}"/>
                </a:ext>
              </a:extLst>
            </p:cNvPr>
            <p:cNvSpPr/>
            <p:nvPr/>
          </p:nvSpPr>
          <p:spPr bwMode="auto">
            <a:xfrm flipH="1">
              <a:off x="6078000" y="1087083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BA5454C-70BC-542A-D985-A036A8EA1007}"/>
                </a:ext>
              </a:extLst>
            </p:cNvPr>
            <p:cNvSpPr/>
            <p:nvPr/>
          </p:nvSpPr>
          <p:spPr bwMode="auto">
            <a:xfrm rot="5400000" flipH="1">
              <a:off x="8301665" y="3249000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8DE5353E-92C7-F01B-9136-E6A817848130}"/>
                </a:ext>
              </a:extLst>
            </p:cNvPr>
            <p:cNvSpPr/>
            <p:nvPr/>
          </p:nvSpPr>
          <p:spPr bwMode="auto">
            <a:xfrm rot="16200000" flipH="1">
              <a:off x="3847985" y="3249000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23B6D63C-6A40-E4E3-9542-6D9FAD5D572A}"/>
                </a:ext>
              </a:extLst>
            </p:cNvPr>
            <p:cNvSpPr/>
            <p:nvPr/>
          </p:nvSpPr>
          <p:spPr bwMode="auto">
            <a:xfrm rot="3600000" flipH="1">
              <a:off x="7981147" y="2196005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7F9D188B-0EE2-78AC-E3F1-D72974B3E72A}"/>
                </a:ext>
              </a:extLst>
            </p:cNvPr>
            <p:cNvSpPr/>
            <p:nvPr/>
          </p:nvSpPr>
          <p:spPr bwMode="auto">
            <a:xfrm rot="1800000" flipH="1">
              <a:off x="7167000" y="1366373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0FF7FFE5-94E6-29E4-F92E-4242EAC9B5DD}"/>
                </a:ext>
              </a:extLst>
            </p:cNvPr>
            <p:cNvSpPr/>
            <p:nvPr/>
          </p:nvSpPr>
          <p:spPr bwMode="auto">
            <a:xfrm rot="7200000" flipH="1">
              <a:off x="7997799" y="4370328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1D9A9A0F-CC8F-11F8-1855-E8CA60BA1F78}"/>
                </a:ext>
              </a:extLst>
            </p:cNvPr>
            <p:cNvSpPr/>
            <p:nvPr/>
          </p:nvSpPr>
          <p:spPr bwMode="auto">
            <a:xfrm rot="9000000" flipH="1">
              <a:off x="7166999" y="5244395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F7D22674-85FD-45DD-81D3-1874EDEFAD4E}"/>
                </a:ext>
              </a:extLst>
            </p:cNvPr>
            <p:cNvSpPr/>
            <p:nvPr/>
          </p:nvSpPr>
          <p:spPr bwMode="auto">
            <a:xfrm rot="9000000" flipH="1">
              <a:off x="4988999" y="1366373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8B6ABF7-0566-DA88-CD6E-5CA87709970A}"/>
                </a:ext>
              </a:extLst>
            </p:cNvPr>
            <p:cNvSpPr/>
            <p:nvPr/>
          </p:nvSpPr>
          <p:spPr bwMode="auto">
            <a:xfrm rot="7200000" flipH="1">
              <a:off x="4174854" y="2196003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C7DCE78B-0F74-C2BD-B1BA-FE80CFA62982}"/>
                </a:ext>
              </a:extLst>
            </p:cNvPr>
            <p:cNvSpPr/>
            <p:nvPr/>
          </p:nvSpPr>
          <p:spPr bwMode="auto">
            <a:xfrm rot="1800000" flipH="1">
              <a:off x="4988998" y="5244395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5A8D29F1-E6B0-D2F3-F1F7-C2F8A8049A15}"/>
                </a:ext>
              </a:extLst>
            </p:cNvPr>
            <p:cNvSpPr/>
            <p:nvPr/>
          </p:nvSpPr>
          <p:spPr bwMode="auto">
            <a:xfrm rot="3600000" flipH="1">
              <a:off x="4158202" y="4370328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E7BC8F3D-3DA6-0F7E-029E-69B564C12186}"/>
                </a:ext>
              </a:extLst>
            </p:cNvPr>
            <p:cNvSpPr txBox="1"/>
            <p:nvPr/>
          </p:nvSpPr>
          <p:spPr>
            <a:xfrm>
              <a:off x="5958424" y="1449517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0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F72F2C24-2BAB-700F-DE0F-C16B9DB35C7D}"/>
                </a:ext>
              </a:extLst>
            </p:cNvPr>
            <p:cNvSpPr txBox="1"/>
            <p:nvPr/>
          </p:nvSpPr>
          <p:spPr>
            <a:xfrm>
              <a:off x="6911951" y="1684416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1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90A289DB-5EAF-E3BD-63F4-4FC137E833F7}"/>
                </a:ext>
              </a:extLst>
            </p:cNvPr>
            <p:cNvSpPr txBox="1"/>
            <p:nvPr/>
          </p:nvSpPr>
          <p:spPr>
            <a:xfrm>
              <a:off x="7561214" y="2396965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2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D2185E0F-B730-2DF8-FCF2-94F538FBAE72}"/>
                </a:ext>
              </a:extLst>
            </p:cNvPr>
            <p:cNvSpPr txBox="1"/>
            <p:nvPr/>
          </p:nvSpPr>
          <p:spPr>
            <a:xfrm>
              <a:off x="7834262" y="3260881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3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6A7E6228-C4B0-33AE-6EF9-7CE19A35895C}"/>
                </a:ext>
              </a:extLst>
            </p:cNvPr>
            <p:cNvSpPr txBox="1"/>
            <p:nvPr/>
          </p:nvSpPr>
          <p:spPr>
            <a:xfrm>
              <a:off x="7557185" y="4209445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4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085B6827-E4FE-4DBC-AE6D-82005B0E7A16}"/>
                </a:ext>
              </a:extLst>
            </p:cNvPr>
            <p:cNvSpPr txBox="1"/>
            <p:nvPr/>
          </p:nvSpPr>
          <p:spPr>
            <a:xfrm>
              <a:off x="6879361" y="4947798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5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3D4CCC45-DFB8-424F-219F-80D852B75666}"/>
                </a:ext>
              </a:extLst>
            </p:cNvPr>
            <p:cNvSpPr txBox="1"/>
            <p:nvPr/>
          </p:nvSpPr>
          <p:spPr>
            <a:xfrm>
              <a:off x="5951607" y="5182302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6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A609465F-EAA6-6CF6-082C-C2AE953DB345}"/>
                </a:ext>
              </a:extLst>
            </p:cNvPr>
            <p:cNvSpPr txBox="1"/>
            <p:nvPr/>
          </p:nvSpPr>
          <p:spPr>
            <a:xfrm>
              <a:off x="5045153" y="4947798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7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40ECDDC1-2FA9-6D70-CB59-42137CB8D371}"/>
                </a:ext>
              </a:extLst>
            </p:cNvPr>
            <p:cNvSpPr txBox="1"/>
            <p:nvPr/>
          </p:nvSpPr>
          <p:spPr>
            <a:xfrm>
              <a:off x="4321627" y="4209445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8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B7DB5872-8A4A-F11D-8733-8C4297445DE6}"/>
                </a:ext>
              </a:extLst>
            </p:cNvPr>
            <p:cNvSpPr txBox="1"/>
            <p:nvPr/>
          </p:nvSpPr>
          <p:spPr>
            <a:xfrm>
              <a:off x="4056330" y="3260881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9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7B4D5BE6-5722-B67D-5540-7AAFCFDF018E}"/>
                </a:ext>
              </a:extLst>
            </p:cNvPr>
            <p:cNvSpPr txBox="1"/>
            <p:nvPr/>
          </p:nvSpPr>
          <p:spPr>
            <a:xfrm>
              <a:off x="4341720" y="2396965"/>
              <a:ext cx="4458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10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2CA9480A-7127-BFA0-1BC4-242FC24E535E}"/>
                </a:ext>
              </a:extLst>
            </p:cNvPr>
            <p:cNvSpPr txBox="1"/>
            <p:nvPr/>
          </p:nvSpPr>
          <p:spPr>
            <a:xfrm>
              <a:off x="5029899" y="1684416"/>
              <a:ext cx="4458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06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378574-81B7-E960-3EAA-ED20B3AA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Modular Arithmetic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CE0F062E-CD6C-0880-6E5E-48E0515C658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70" y="908720"/>
                <a:ext cx="5269529" cy="5184576"/>
              </a:xfrm>
            </p:spPr>
            <p:txBody>
              <a:bodyPr anchor="ctr"/>
              <a:lstStyle/>
              <a:p>
                <a:pPr marL="0" indent="0">
                  <a:buNone/>
                </a:pPr>
                <a:r>
                  <a:rPr lang="en-US" b="1" noProof="0" dirty="0" err="1"/>
                  <a:t>Congurence</a:t>
                </a:r>
                <a:br>
                  <a:rPr lang="en-US" b="1" noProof="0" dirty="0"/>
                </a:br>
                <a:r>
                  <a:rPr lang="en-US" noProof="0" dirty="0"/>
                  <a:t>Given an integer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noProof="0" dirty="0"/>
                  <a:t>, two integers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noProof="0" dirty="0"/>
                  <a:t> are congruent modulo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noProof="0" dirty="0"/>
                  <a:t> if there is an integer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noProof="0" dirty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US" b="0" noProof="0" dirty="0"/>
              </a:p>
              <a:p>
                <a:pPr marL="0" indent="0">
                  <a:buNone/>
                </a:pPr>
                <a:r>
                  <a:rPr lang="en-US" noProof="0" dirty="0"/>
                  <a:t>You can write this relation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b="0" i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/>
              </a:p>
              <a:p>
                <a:pPr marL="0" indent="0">
                  <a:buNone/>
                </a:pPr>
                <a:endParaRPr lang="en-US" noProof="0" dirty="0"/>
              </a:p>
              <a:p>
                <a:pPr marL="0" indent="0">
                  <a:buNone/>
                </a:pPr>
                <a:r>
                  <a:rPr lang="en-US" b="1" noProof="0" dirty="0"/>
                  <a:t>Example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≡17 (</m:t>
                    </m:r>
                    <m:r>
                      <m:rPr>
                        <m:nor/>
                      </m:rPr>
                      <a:rPr lang="en-US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12)</m:t>
                    </m:r>
                  </m:oMath>
                </a14:m>
                <a:r>
                  <a:rPr lang="en-US" noProof="0" dirty="0"/>
                  <a:t>, because </a:t>
                </a:r>
                <a:endParaRPr lang="en-US" b="0" i="1" noProof="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5−17=−12=−1∗12</m:t>
                      </m:r>
                    </m:oMath>
                  </m:oMathPara>
                </a14:m>
                <a:br>
                  <a:rPr lang="en-US" noProof="0" dirty="0"/>
                </a:br>
                <a:endParaRPr lang="en-US" b="1" noProof="0" dirty="0"/>
              </a:p>
            </p:txBody>
          </p:sp>
        </mc:Choice>
        <mc:Fallback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CE0F062E-CD6C-0880-6E5E-48E0515C65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70" y="908720"/>
                <a:ext cx="5269529" cy="5184576"/>
              </a:xfrm>
              <a:blipFill>
                <a:blip r:embed="rId2"/>
                <a:stretch>
                  <a:fillRect l="-1157" r="-13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F4D0AF17-095E-5DFC-39D4-32D38BFB1685}"/>
              </a:ext>
            </a:extLst>
          </p:cNvPr>
          <p:cNvGrpSpPr/>
          <p:nvPr/>
        </p:nvGrpSpPr>
        <p:grpSpPr>
          <a:xfrm>
            <a:off x="6810185" y="1030896"/>
            <a:ext cx="4813680" cy="4796207"/>
            <a:chOff x="3685985" y="1087083"/>
            <a:chExt cx="4813680" cy="4796207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F6867B5C-63F1-DBE1-71E5-E57B0394758D}"/>
                </a:ext>
              </a:extLst>
            </p:cNvPr>
            <p:cNvSpPr/>
            <p:nvPr/>
          </p:nvSpPr>
          <p:spPr bwMode="auto">
            <a:xfrm>
              <a:off x="3936000" y="1341008"/>
              <a:ext cx="4320000" cy="43200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517744E7-4F90-BD58-13C0-79B9B9B3A434}"/>
                </a:ext>
              </a:extLst>
            </p:cNvPr>
            <p:cNvSpPr/>
            <p:nvPr/>
          </p:nvSpPr>
          <p:spPr bwMode="auto">
            <a:xfrm flipH="1">
              <a:off x="6076948" y="5523290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185BA45A-E216-73EA-D0DA-997808F6223F}"/>
                </a:ext>
              </a:extLst>
            </p:cNvPr>
            <p:cNvSpPr/>
            <p:nvPr/>
          </p:nvSpPr>
          <p:spPr bwMode="auto">
            <a:xfrm flipH="1">
              <a:off x="6078000" y="1087083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BA5454C-70BC-542A-D985-A036A8EA1007}"/>
                </a:ext>
              </a:extLst>
            </p:cNvPr>
            <p:cNvSpPr/>
            <p:nvPr/>
          </p:nvSpPr>
          <p:spPr bwMode="auto">
            <a:xfrm rot="5400000" flipH="1">
              <a:off x="8301665" y="3249000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8DE5353E-92C7-F01B-9136-E6A817848130}"/>
                </a:ext>
              </a:extLst>
            </p:cNvPr>
            <p:cNvSpPr/>
            <p:nvPr/>
          </p:nvSpPr>
          <p:spPr bwMode="auto">
            <a:xfrm rot="16200000" flipH="1">
              <a:off x="3847985" y="3249000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23B6D63C-6A40-E4E3-9542-6D9FAD5D572A}"/>
                </a:ext>
              </a:extLst>
            </p:cNvPr>
            <p:cNvSpPr/>
            <p:nvPr/>
          </p:nvSpPr>
          <p:spPr bwMode="auto">
            <a:xfrm rot="3600000" flipH="1">
              <a:off x="7981147" y="2196005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7F9D188B-0EE2-78AC-E3F1-D72974B3E72A}"/>
                </a:ext>
              </a:extLst>
            </p:cNvPr>
            <p:cNvSpPr/>
            <p:nvPr/>
          </p:nvSpPr>
          <p:spPr bwMode="auto">
            <a:xfrm rot="1800000" flipH="1">
              <a:off x="7167000" y="1366373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0FF7FFE5-94E6-29E4-F92E-4242EAC9B5DD}"/>
                </a:ext>
              </a:extLst>
            </p:cNvPr>
            <p:cNvSpPr/>
            <p:nvPr/>
          </p:nvSpPr>
          <p:spPr bwMode="auto">
            <a:xfrm rot="7200000" flipH="1">
              <a:off x="7997799" y="4370328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1D9A9A0F-CC8F-11F8-1855-E8CA60BA1F78}"/>
                </a:ext>
              </a:extLst>
            </p:cNvPr>
            <p:cNvSpPr/>
            <p:nvPr/>
          </p:nvSpPr>
          <p:spPr bwMode="auto">
            <a:xfrm rot="9000000" flipH="1">
              <a:off x="7166999" y="5244395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F7D22674-85FD-45DD-81D3-1874EDEFAD4E}"/>
                </a:ext>
              </a:extLst>
            </p:cNvPr>
            <p:cNvSpPr/>
            <p:nvPr/>
          </p:nvSpPr>
          <p:spPr bwMode="auto">
            <a:xfrm rot="9000000" flipH="1">
              <a:off x="4988999" y="1366373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8B6ABF7-0566-DA88-CD6E-5CA87709970A}"/>
                </a:ext>
              </a:extLst>
            </p:cNvPr>
            <p:cNvSpPr/>
            <p:nvPr/>
          </p:nvSpPr>
          <p:spPr bwMode="auto">
            <a:xfrm rot="7200000" flipH="1">
              <a:off x="4174854" y="2196003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C7DCE78B-0F74-C2BD-B1BA-FE80CFA62982}"/>
                </a:ext>
              </a:extLst>
            </p:cNvPr>
            <p:cNvSpPr/>
            <p:nvPr/>
          </p:nvSpPr>
          <p:spPr bwMode="auto">
            <a:xfrm rot="1800000" flipH="1">
              <a:off x="4988998" y="5244395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5A8D29F1-E6B0-D2F3-F1F7-C2F8A8049A15}"/>
                </a:ext>
              </a:extLst>
            </p:cNvPr>
            <p:cNvSpPr/>
            <p:nvPr/>
          </p:nvSpPr>
          <p:spPr bwMode="auto">
            <a:xfrm rot="3600000" flipH="1">
              <a:off x="4158202" y="4370328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E7BC8F3D-3DA6-0F7E-029E-69B564C12186}"/>
                </a:ext>
              </a:extLst>
            </p:cNvPr>
            <p:cNvSpPr txBox="1"/>
            <p:nvPr/>
          </p:nvSpPr>
          <p:spPr>
            <a:xfrm>
              <a:off x="5958424" y="1449517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0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F72F2C24-2BAB-700F-DE0F-C16B9DB35C7D}"/>
                </a:ext>
              </a:extLst>
            </p:cNvPr>
            <p:cNvSpPr txBox="1"/>
            <p:nvPr/>
          </p:nvSpPr>
          <p:spPr>
            <a:xfrm>
              <a:off x="6911951" y="1684416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1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90A289DB-5EAF-E3BD-63F4-4FC137E833F7}"/>
                </a:ext>
              </a:extLst>
            </p:cNvPr>
            <p:cNvSpPr txBox="1"/>
            <p:nvPr/>
          </p:nvSpPr>
          <p:spPr>
            <a:xfrm>
              <a:off x="7561214" y="2396965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2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D2185E0F-B730-2DF8-FCF2-94F538FBAE72}"/>
                </a:ext>
              </a:extLst>
            </p:cNvPr>
            <p:cNvSpPr txBox="1"/>
            <p:nvPr/>
          </p:nvSpPr>
          <p:spPr>
            <a:xfrm>
              <a:off x="7834262" y="3260881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3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6A7E6228-C4B0-33AE-6EF9-7CE19A35895C}"/>
                </a:ext>
              </a:extLst>
            </p:cNvPr>
            <p:cNvSpPr txBox="1"/>
            <p:nvPr/>
          </p:nvSpPr>
          <p:spPr>
            <a:xfrm>
              <a:off x="7557185" y="4209445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4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085B6827-E4FE-4DBC-AE6D-82005B0E7A16}"/>
                </a:ext>
              </a:extLst>
            </p:cNvPr>
            <p:cNvSpPr txBox="1"/>
            <p:nvPr/>
          </p:nvSpPr>
          <p:spPr>
            <a:xfrm>
              <a:off x="6879361" y="4947798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5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3D4CCC45-DFB8-424F-219F-80D852B75666}"/>
                </a:ext>
              </a:extLst>
            </p:cNvPr>
            <p:cNvSpPr txBox="1"/>
            <p:nvPr/>
          </p:nvSpPr>
          <p:spPr>
            <a:xfrm>
              <a:off x="5951607" y="5182302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6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A609465F-EAA6-6CF6-082C-C2AE953DB345}"/>
                </a:ext>
              </a:extLst>
            </p:cNvPr>
            <p:cNvSpPr txBox="1"/>
            <p:nvPr/>
          </p:nvSpPr>
          <p:spPr>
            <a:xfrm>
              <a:off x="5045153" y="4947798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7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40ECDDC1-2FA9-6D70-CB59-42137CB8D371}"/>
                </a:ext>
              </a:extLst>
            </p:cNvPr>
            <p:cNvSpPr txBox="1"/>
            <p:nvPr/>
          </p:nvSpPr>
          <p:spPr>
            <a:xfrm>
              <a:off x="4321627" y="4209445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8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B7DB5872-8A4A-F11D-8733-8C4297445DE6}"/>
                </a:ext>
              </a:extLst>
            </p:cNvPr>
            <p:cNvSpPr txBox="1"/>
            <p:nvPr/>
          </p:nvSpPr>
          <p:spPr>
            <a:xfrm>
              <a:off x="4056330" y="3260881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9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7B4D5BE6-5722-B67D-5540-7AAFCFDF018E}"/>
                </a:ext>
              </a:extLst>
            </p:cNvPr>
            <p:cNvSpPr txBox="1"/>
            <p:nvPr/>
          </p:nvSpPr>
          <p:spPr>
            <a:xfrm>
              <a:off x="4341720" y="2396965"/>
              <a:ext cx="4458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10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2CA9480A-7127-BFA0-1BC4-242FC24E535E}"/>
                </a:ext>
              </a:extLst>
            </p:cNvPr>
            <p:cNvSpPr txBox="1"/>
            <p:nvPr/>
          </p:nvSpPr>
          <p:spPr>
            <a:xfrm>
              <a:off x="5029899" y="1684416"/>
              <a:ext cx="4458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51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378574-81B7-E960-3EAA-ED20B3AA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Modular Arithmetic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CE0F062E-CD6C-0880-6E5E-48E0515C658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70" y="908720"/>
                <a:ext cx="5269529" cy="5184576"/>
              </a:xfrm>
            </p:spPr>
            <p:txBody>
              <a:bodyPr anchor="ctr"/>
              <a:lstStyle/>
              <a:p>
                <a:pPr marL="0" indent="0">
                  <a:buNone/>
                </a:pPr>
                <a:r>
                  <a:rPr lang="en-US" b="1" noProof="0" dirty="0" err="1"/>
                  <a:t>Congurence</a:t>
                </a:r>
                <a:r>
                  <a:rPr lang="en-US" b="1" noProof="0" dirty="0"/>
                  <a:t> classes</a:t>
                </a:r>
                <a:br>
                  <a:rPr lang="en-US" b="1" noProof="0" dirty="0"/>
                </a:br>
                <a:r>
                  <a:rPr lang="en-US" noProof="0" dirty="0"/>
                  <a:t>The set of all integers of the form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br>
                  <a:rPr lang="en-US" b="0" noProof="0" dirty="0"/>
                </a:br>
                <a:r>
                  <a:rPr lang="en-US" noProof="0" dirty="0"/>
                  <a:t>is called the congruence class (or residue class) of 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noProof="0" dirty="0"/>
                  <a:t> modulo 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noProof="0" dirty="0"/>
                  <a:t>.</a:t>
                </a:r>
                <a:br>
                  <a:rPr lang="en-US" noProof="0" dirty="0"/>
                </a:br>
                <a:endParaRPr lang="en-US" noProof="0" dirty="0"/>
              </a:p>
              <a:p>
                <a:pPr marL="0" indent="0">
                  <a:buNone/>
                </a:pPr>
                <a:r>
                  <a:rPr lang="en-US" b="1" noProof="0" dirty="0"/>
                  <a:t>Notation</a:t>
                </a:r>
                <a:br>
                  <a:rPr lang="en-US" b="1" noProof="0" dirty="0"/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 noProof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noProof="0" dirty="0"/>
              </a:p>
              <a:p>
                <a:pPr marL="0" indent="0">
                  <a:buNone/>
                </a:pPr>
                <a:r>
                  <a:rPr lang="en-US" b="1" noProof="0" dirty="0"/>
                  <a:t>Example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acc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={4, 16, 28, 40, …}</m:t>
                      </m:r>
                    </m:oMath>
                  </m:oMathPara>
                </a14:m>
                <a:br>
                  <a:rPr lang="en-US" noProof="0" dirty="0"/>
                </a:br>
                <a:endParaRPr lang="en-US" b="1" noProof="0" dirty="0"/>
              </a:p>
            </p:txBody>
          </p:sp>
        </mc:Choice>
        <mc:Fallback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CE0F062E-CD6C-0880-6E5E-48E0515C65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70" y="908720"/>
                <a:ext cx="5269529" cy="5184576"/>
              </a:xfrm>
              <a:blipFill>
                <a:blip r:embed="rId2"/>
                <a:stretch>
                  <a:fillRect l="-11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F4D0AF17-095E-5DFC-39D4-32D38BFB1685}"/>
              </a:ext>
            </a:extLst>
          </p:cNvPr>
          <p:cNvGrpSpPr/>
          <p:nvPr/>
        </p:nvGrpSpPr>
        <p:grpSpPr>
          <a:xfrm>
            <a:off x="6810185" y="1030896"/>
            <a:ext cx="4813680" cy="4796207"/>
            <a:chOff x="3685985" y="1087083"/>
            <a:chExt cx="4813680" cy="4796207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F6867B5C-63F1-DBE1-71E5-E57B0394758D}"/>
                </a:ext>
              </a:extLst>
            </p:cNvPr>
            <p:cNvSpPr/>
            <p:nvPr/>
          </p:nvSpPr>
          <p:spPr bwMode="auto">
            <a:xfrm>
              <a:off x="3936000" y="1341008"/>
              <a:ext cx="4320000" cy="43200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517744E7-4F90-BD58-13C0-79B9B9B3A434}"/>
                </a:ext>
              </a:extLst>
            </p:cNvPr>
            <p:cNvSpPr/>
            <p:nvPr/>
          </p:nvSpPr>
          <p:spPr bwMode="auto">
            <a:xfrm flipH="1">
              <a:off x="6076948" y="5523290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185BA45A-E216-73EA-D0DA-997808F6223F}"/>
                </a:ext>
              </a:extLst>
            </p:cNvPr>
            <p:cNvSpPr/>
            <p:nvPr/>
          </p:nvSpPr>
          <p:spPr bwMode="auto">
            <a:xfrm flipH="1">
              <a:off x="6078000" y="1087083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BA5454C-70BC-542A-D985-A036A8EA1007}"/>
                </a:ext>
              </a:extLst>
            </p:cNvPr>
            <p:cNvSpPr/>
            <p:nvPr/>
          </p:nvSpPr>
          <p:spPr bwMode="auto">
            <a:xfrm rot="5400000" flipH="1">
              <a:off x="8301665" y="3249000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8DE5353E-92C7-F01B-9136-E6A817848130}"/>
                </a:ext>
              </a:extLst>
            </p:cNvPr>
            <p:cNvSpPr/>
            <p:nvPr/>
          </p:nvSpPr>
          <p:spPr bwMode="auto">
            <a:xfrm rot="16200000" flipH="1">
              <a:off x="3847985" y="3249000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23B6D63C-6A40-E4E3-9542-6D9FAD5D572A}"/>
                </a:ext>
              </a:extLst>
            </p:cNvPr>
            <p:cNvSpPr/>
            <p:nvPr/>
          </p:nvSpPr>
          <p:spPr bwMode="auto">
            <a:xfrm rot="3600000" flipH="1">
              <a:off x="7981147" y="2196005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7F9D188B-0EE2-78AC-E3F1-D72974B3E72A}"/>
                </a:ext>
              </a:extLst>
            </p:cNvPr>
            <p:cNvSpPr/>
            <p:nvPr/>
          </p:nvSpPr>
          <p:spPr bwMode="auto">
            <a:xfrm rot="1800000" flipH="1">
              <a:off x="7167000" y="1366373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0FF7FFE5-94E6-29E4-F92E-4242EAC9B5DD}"/>
                </a:ext>
              </a:extLst>
            </p:cNvPr>
            <p:cNvSpPr/>
            <p:nvPr/>
          </p:nvSpPr>
          <p:spPr bwMode="auto">
            <a:xfrm rot="7200000" flipH="1">
              <a:off x="7997799" y="4370328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1D9A9A0F-CC8F-11F8-1855-E8CA60BA1F78}"/>
                </a:ext>
              </a:extLst>
            </p:cNvPr>
            <p:cNvSpPr/>
            <p:nvPr/>
          </p:nvSpPr>
          <p:spPr bwMode="auto">
            <a:xfrm rot="9000000" flipH="1">
              <a:off x="7166999" y="5244395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F7D22674-85FD-45DD-81D3-1874EDEFAD4E}"/>
                </a:ext>
              </a:extLst>
            </p:cNvPr>
            <p:cNvSpPr/>
            <p:nvPr/>
          </p:nvSpPr>
          <p:spPr bwMode="auto">
            <a:xfrm rot="9000000" flipH="1">
              <a:off x="4988999" y="1366373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8B6ABF7-0566-DA88-CD6E-5CA87709970A}"/>
                </a:ext>
              </a:extLst>
            </p:cNvPr>
            <p:cNvSpPr/>
            <p:nvPr/>
          </p:nvSpPr>
          <p:spPr bwMode="auto">
            <a:xfrm rot="7200000" flipH="1">
              <a:off x="4174854" y="2196003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C7DCE78B-0F74-C2BD-B1BA-FE80CFA62982}"/>
                </a:ext>
              </a:extLst>
            </p:cNvPr>
            <p:cNvSpPr/>
            <p:nvPr/>
          </p:nvSpPr>
          <p:spPr bwMode="auto">
            <a:xfrm rot="1800000" flipH="1">
              <a:off x="4988998" y="5244395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5A8D29F1-E6B0-D2F3-F1F7-C2F8A8049A15}"/>
                </a:ext>
              </a:extLst>
            </p:cNvPr>
            <p:cNvSpPr/>
            <p:nvPr/>
          </p:nvSpPr>
          <p:spPr bwMode="auto">
            <a:xfrm rot="3600000" flipH="1">
              <a:off x="4158202" y="4370328"/>
              <a:ext cx="36000" cy="36000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E7BC8F3D-3DA6-0F7E-029E-69B564C12186}"/>
                </a:ext>
              </a:extLst>
            </p:cNvPr>
            <p:cNvSpPr txBox="1"/>
            <p:nvPr/>
          </p:nvSpPr>
          <p:spPr>
            <a:xfrm>
              <a:off x="5958424" y="1449517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0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F72F2C24-2BAB-700F-DE0F-C16B9DB35C7D}"/>
                </a:ext>
              </a:extLst>
            </p:cNvPr>
            <p:cNvSpPr txBox="1"/>
            <p:nvPr/>
          </p:nvSpPr>
          <p:spPr>
            <a:xfrm>
              <a:off x="6911951" y="1684416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1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90A289DB-5EAF-E3BD-63F4-4FC137E833F7}"/>
                </a:ext>
              </a:extLst>
            </p:cNvPr>
            <p:cNvSpPr txBox="1"/>
            <p:nvPr/>
          </p:nvSpPr>
          <p:spPr>
            <a:xfrm>
              <a:off x="7561214" y="2396965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2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D2185E0F-B730-2DF8-FCF2-94F538FBAE72}"/>
                </a:ext>
              </a:extLst>
            </p:cNvPr>
            <p:cNvSpPr txBox="1"/>
            <p:nvPr/>
          </p:nvSpPr>
          <p:spPr>
            <a:xfrm>
              <a:off x="7834262" y="3260881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3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6A7E6228-C4B0-33AE-6EF9-7CE19A35895C}"/>
                </a:ext>
              </a:extLst>
            </p:cNvPr>
            <p:cNvSpPr txBox="1"/>
            <p:nvPr/>
          </p:nvSpPr>
          <p:spPr>
            <a:xfrm>
              <a:off x="7557185" y="4209445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4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085B6827-E4FE-4DBC-AE6D-82005B0E7A16}"/>
                </a:ext>
              </a:extLst>
            </p:cNvPr>
            <p:cNvSpPr txBox="1"/>
            <p:nvPr/>
          </p:nvSpPr>
          <p:spPr>
            <a:xfrm>
              <a:off x="6879361" y="4947798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5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3D4CCC45-DFB8-424F-219F-80D852B75666}"/>
                </a:ext>
              </a:extLst>
            </p:cNvPr>
            <p:cNvSpPr txBox="1"/>
            <p:nvPr/>
          </p:nvSpPr>
          <p:spPr>
            <a:xfrm>
              <a:off x="5951607" y="5182302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6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A609465F-EAA6-6CF6-082C-C2AE953DB345}"/>
                </a:ext>
              </a:extLst>
            </p:cNvPr>
            <p:cNvSpPr txBox="1"/>
            <p:nvPr/>
          </p:nvSpPr>
          <p:spPr>
            <a:xfrm>
              <a:off x="5045153" y="4947798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7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40ECDDC1-2FA9-6D70-CB59-42137CB8D371}"/>
                </a:ext>
              </a:extLst>
            </p:cNvPr>
            <p:cNvSpPr txBox="1"/>
            <p:nvPr/>
          </p:nvSpPr>
          <p:spPr>
            <a:xfrm>
              <a:off x="4321627" y="4209445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8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B7DB5872-8A4A-F11D-8733-8C4297445DE6}"/>
                </a:ext>
              </a:extLst>
            </p:cNvPr>
            <p:cNvSpPr txBox="1"/>
            <p:nvPr/>
          </p:nvSpPr>
          <p:spPr>
            <a:xfrm>
              <a:off x="4056330" y="3260881"/>
              <a:ext cx="273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9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7B4D5BE6-5722-B67D-5540-7AAFCFDF018E}"/>
                </a:ext>
              </a:extLst>
            </p:cNvPr>
            <p:cNvSpPr txBox="1"/>
            <p:nvPr/>
          </p:nvSpPr>
          <p:spPr>
            <a:xfrm>
              <a:off x="4341720" y="2396965"/>
              <a:ext cx="4458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10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2CA9480A-7127-BFA0-1BC4-242FC24E535E}"/>
                </a:ext>
              </a:extLst>
            </p:cNvPr>
            <p:cNvSpPr txBox="1"/>
            <p:nvPr/>
          </p:nvSpPr>
          <p:spPr>
            <a:xfrm>
              <a:off x="5029899" y="1684416"/>
              <a:ext cx="4458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noProof="0" dirty="0">
                  <a:latin typeface="+mn-lt"/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813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378574-81B7-E960-3EAA-ED20B3AA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Modular Arithmetic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CE0F062E-CD6C-0880-6E5E-48E0515C658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70" y="908720"/>
                <a:ext cx="6557164" cy="5184576"/>
              </a:xfrm>
            </p:spPr>
            <p:txBody>
              <a:bodyPr anchor="ctr"/>
              <a:lstStyle/>
              <a:p>
                <a:pPr marL="0" indent="0">
                  <a:buNone/>
                </a:pPr>
                <a:r>
                  <a:rPr lang="en-US" b="1" noProof="0" dirty="0"/>
                  <a:t>Integers modulo </a:t>
                </a:r>
                <a14:m>
                  <m:oMath xmlns:m="http://schemas.openxmlformats.org/officeDocument/2006/math">
                    <m:r>
                      <a:rPr lang="en-US" b="1" i="1" noProof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br>
                  <a:rPr lang="en-US" b="1" noProof="0" dirty="0"/>
                </a:br>
                <a:r>
                  <a:rPr lang="en-US" noProof="0" dirty="0"/>
                  <a:t>The set of all </a:t>
                </a:r>
                <a:r>
                  <a:rPr lang="en-US" noProof="0" dirty="0" err="1"/>
                  <a:t>congurence</a:t>
                </a:r>
                <a:r>
                  <a:rPr lang="en-US" noProof="0" dirty="0"/>
                  <a:t> classes modulo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noProof="0" dirty="0"/>
                  <a:t> is called the ring of integers modulo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noProof="0" dirty="0"/>
                  <a:t>.</a:t>
                </a:r>
                <a:br>
                  <a:rPr lang="en-US" noProof="0" dirty="0"/>
                </a:br>
                <a:endParaRPr lang="en-US" noProof="0" dirty="0"/>
              </a:p>
              <a:p>
                <a:pPr marL="0" indent="0">
                  <a:buNone/>
                </a:pPr>
                <a:r>
                  <a:rPr lang="en-US" b="1" noProof="0" dirty="0"/>
                  <a:t>Notation</a:t>
                </a:r>
                <a:br>
                  <a:rPr lang="en-US" b="1" noProof="0" dirty="0"/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m:rPr>
                          <m:nor/>
                        </m:rPr>
                        <a:rPr lang="en-US" b="1" i="0" noProof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}={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acc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acc>
                        </m:e>
                        <m:sub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acc>
                        </m:e>
                        <m:sub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acc>
                        </m:e>
                        <m:sub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br>
                  <a:rPr lang="en-US" noProof="0" dirty="0"/>
                </a:br>
                <a:endParaRPr lang="en-US" b="1" noProof="0" dirty="0"/>
              </a:p>
            </p:txBody>
          </p:sp>
        </mc:Choice>
        <mc:Fallback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CE0F062E-CD6C-0880-6E5E-48E0515C65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70" y="908720"/>
                <a:ext cx="6557164" cy="5184576"/>
              </a:xfrm>
              <a:blipFill>
                <a:blip r:embed="rId3"/>
                <a:stretch>
                  <a:fillRect l="-929" r="-20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83467CE0-04A1-8DE1-6426-5FA54181F335}"/>
              </a:ext>
            </a:extLst>
          </p:cNvPr>
          <p:cNvSpPr txBox="1">
            <a:spLocks/>
          </p:cNvSpPr>
          <p:nvPr/>
        </p:nvSpPr>
        <p:spPr bwMode="auto">
          <a:xfrm>
            <a:off x="7978827" y="2906328"/>
            <a:ext cx="3628459" cy="1189359"/>
          </a:xfrm>
          <a:prstGeom prst="rect">
            <a:avLst/>
          </a:prstGeom>
          <a:ln w="571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2075" tIns="46038" rIns="92075" bIns="46038" numCol="1" anchor="ctr" anchorCtr="0" compatLnSpc="1"/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sz="1800" b="0" kern="0" noProof="0" dirty="0">
                <a:cs typeface="Arial"/>
              </a:rPr>
              <a:t>More on that in future lectures!</a:t>
            </a:r>
          </a:p>
        </p:txBody>
      </p:sp>
    </p:spTree>
    <p:extLst>
      <p:ext uri="{BB962C8B-B14F-4D97-AF65-F5344CB8AC3E}">
        <p14:creationId xmlns:p14="http://schemas.microsoft.com/office/powerpoint/2010/main" val="188584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LWE Definition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FBDD2CA-4800-DF8E-504E-A5D8A5D6F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5958259"/>
      </p:ext>
    </p:extLst>
  </p:cSld>
  <p:clrMapOvr>
    <a:masterClrMapping/>
  </p:clrMapOvr>
</p:sld>
</file>

<file path=ppt/theme/theme1.xml><?xml version="1.0" encoding="utf-8"?>
<a:theme xmlns:a="http://schemas.openxmlformats.org/drawingml/2006/main" name="SE_powerpoint_17">
  <a:themeElements>
    <a:clrScheme name="LS3 Schem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63D79"/>
      </a:accent1>
      <a:accent2>
        <a:srgbClr val="B92700"/>
      </a:accent2>
      <a:accent3>
        <a:srgbClr val="008439"/>
      </a:accent3>
      <a:accent4>
        <a:srgbClr val="B97000"/>
      </a:accent4>
      <a:accent5>
        <a:srgbClr val="D8DADC"/>
      </a:accent5>
      <a:accent6>
        <a:srgbClr val="3F3F3F"/>
      </a:accent6>
      <a:hlink>
        <a:srgbClr val="063D79"/>
      </a:hlink>
      <a:folHlink>
        <a:srgbClr val="D8DADC"/>
      </a:folHlink>
    </a:clrScheme>
    <a:fontScheme name="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6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b="0" dirty="0" err="1" smtClean="0">
            <a:latin typeface="+mn-lt"/>
          </a:defRPr>
        </a:defPPr>
      </a:lstStyle>
    </a:txDef>
  </a:objectDefaults>
  <a:extraClrSchemeLst>
    <a:extraClrScheme>
      <a:clrScheme name="Vorlag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Vorlage_-_Students_16.9</Template>
  <TotalTime>0</TotalTime>
  <Words>2268</Words>
  <Application>Microsoft Office PowerPoint</Application>
  <PresentationFormat>Breitbild</PresentationFormat>
  <Paragraphs>364</Paragraphs>
  <Slides>27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5" baseType="lpstr">
      <vt:lpstr>Arial</vt:lpstr>
      <vt:lpstr>Arial Rounded MT Bold</vt:lpstr>
      <vt:lpstr>Calibri</vt:lpstr>
      <vt:lpstr>Cambria Math</vt:lpstr>
      <vt:lpstr>Times New Roman</vt:lpstr>
      <vt:lpstr>Wingdings</vt:lpstr>
      <vt:lpstr>Wingdings 3</vt:lpstr>
      <vt:lpstr>SE_powerpoint_17</vt:lpstr>
      <vt:lpstr>Learning With Errors</vt:lpstr>
      <vt:lpstr>Learning Without Errors</vt:lpstr>
      <vt:lpstr>Adding Error</vt:lpstr>
      <vt:lpstr>Modular Arithmetic</vt:lpstr>
      <vt:lpstr>Modular Arithmetic</vt:lpstr>
      <vt:lpstr>Modular Arithmetic</vt:lpstr>
      <vt:lpstr>Modular Arithmetic</vt:lpstr>
      <vt:lpstr>Modular Arithmetic</vt:lpstr>
      <vt:lpstr>LWE Definition</vt:lpstr>
      <vt:lpstr>Learning with Errors</vt:lpstr>
      <vt:lpstr>Learning with Errors</vt:lpstr>
      <vt:lpstr>Build A Cryptosystem from the LWE Problem</vt:lpstr>
      <vt:lpstr>Symmetric vs Antisymmetric Cryptosystem</vt:lpstr>
      <vt:lpstr>A Symmetric LWE Cryptosystem </vt:lpstr>
      <vt:lpstr>Encoding and Error</vt:lpstr>
      <vt:lpstr>Encoding and Error: Example</vt:lpstr>
      <vt:lpstr>Homomorphic Properties of the Symmetric Cryptosystem </vt:lpstr>
      <vt:lpstr>Public-Key Cryptosystem from LWE</vt:lpstr>
      <vt:lpstr>Public-Key Cryptosystem from LWE</vt:lpstr>
      <vt:lpstr>Lattice Problems</vt:lpstr>
      <vt:lpstr>What is a Lattice?</vt:lpstr>
      <vt:lpstr>What is a Lattice?</vt:lpstr>
      <vt:lpstr>Shortest Vector Problem (SVP)</vt:lpstr>
      <vt:lpstr>Closest Vector Problem (CVP)</vt:lpstr>
      <vt:lpstr>LWE is a Lattice Problem</vt:lpstr>
      <vt:lpstr>Lattice Problems in Cryptography</vt:lpstr>
      <vt:lpstr>Summary – What did we learn today?</vt:lpstr>
    </vt:vector>
  </TitlesOfParts>
  <Company>University of Würzburg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Johannes</dc:creator>
  <cp:lastModifiedBy>Tobias Schneider</cp:lastModifiedBy>
  <cp:revision>2</cp:revision>
  <cp:lastPrinted>2023-07-10T13:12:39Z</cp:lastPrinted>
  <dcterms:created xsi:type="dcterms:W3CDTF">2023-07-10T13:12:39Z</dcterms:created>
  <dcterms:modified xsi:type="dcterms:W3CDTF">2025-07-08T10:43:57Z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1033-11.1.0.11698</vt:lpwstr>
  </property>
</Properties>
</file>