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30" r:id="rId2"/>
    <p:sldId id="382" r:id="rId3"/>
    <p:sldId id="413" r:id="rId4"/>
    <p:sldId id="414" r:id="rId5"/>
    <p:sldId id="415" r:id="rId6"/>
    <p:sldId id="416" r:id="rId7"/>
    <p:sldId id="417" r:id="rId8"/>
    <p:sldId id="420" r:id="rId9"/>
    <p:sldId id="419" r:id="rId10"/>
    <p:sldId id="421" r:id="rId11"/>
    <p:sldId id="422" r:id="rId12"/>
    <p:sldId id="380" r:id="rId13"/>
    <p:sldId id="423" r:id="rId14"/>
    <p:sldId id="424" r:id="rId15"/>
    <p:sldId id="425" r:id="rId16"/>
    <p:sldId id="428" r:id="rId17"/>
    <p:sldId id="429" r:id="rId18"/>
    <p:sldId id="430" r:id="rId19"/>
    <p:sldId id="431" r:id="rId20"/>
    <p:sldId id="442" r:id="rId21"/>
    <p:sldId id="389" r:id="rId22"/>
  </p:sldIdLst>
  <p:sldSz cx="12192000" cy="6858000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7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4">
          <p15:clr>
            <a:srgbClr val="A4A3A4"/>
          </p15:clr>
        </p15:guide>
        <p15:guide id="2" pos="210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Iffländer" initials="L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8A8A"/>
    <a:srgbClr val="B92700"/>
    <a:srgbClr val="B97000"/>
    <a:srgbClr val="063D79"/>
    <a:srgbClr val="008439"/>
    <a:srgbClr val="FFFFFF"/>
    <a:srgbClr val="FFFF00"/>
    <a:srgbClr val="306AAB"/>
    <a:srgbClr val="29BA6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0E2342-7275-4787-8658-6E613BBA0BDF}" v="13" dt="2025-07-08T09:37:48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40" y="54"/>
      </p:cViewPr>
      <p:guideLst>
        <p:guide orient="horz" pos="2184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44"/>
        <p:guide pos="21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Schneider" userId="630d3ec8-4b29-4700-bdc3-b0acaabcceab" providerId="ADAL" clId="{78F36A4C-B256-454C-9B50-E3E69A9C1FE0}"/>
    <pc:docChg chg="undo custSel modSld modMainMaster">
      <pc:chgData name="Tobias Schneider" userId="630d3ec8-4b29-4700-bdc3-b0acaabcceab" providerId="ADAL" clId="{78F36A4C-B256-454C-9B50-E3E69A9C1FE0}" dt="2025-02-23T21:15:34.412" v="140" actId="1076"/>
      <pc:docMkLst>
        <pc:docMk/>
      </pc:docMkLst>
      <pc:sldChg chg="addSp delSp modSp mod">
        <pc:chgData name="Tobias Schneider" userId="630d3ec8-4b29-4700-bdc3-b0acaabcceab" providerId="ADAL" clId="{78F36A4C-B256-454C-9B50-E3E69A9C1FE0}" dt="2025-02-23T21:14:25.976" v="133" actId="1076"/>
        <pc:sldMkLst>
          <pc:docMk/>
          <pc:sldMk cId="3924898234" sldId="372"/>
        </pc:sldMkLst>
      </pc:sldChg>
      <pc:sldChg chg="addSp delSp modSp mod">
        <pc:chgData name="Tobias Schneider" userId="630d3ec8-4b29-4700-bdc3-b0acaabcceab" providerId="ADAL" clId="{78F36A4C-B256-454C-9B50-E3E69A9C1FE0}" dt="2025-02-23T21:15:34.412" v="140" actId="1076"/>
        <pc:sldMkLst>
          <pc:docMk/>
          <pc:sldMk cId="2868579678" sldId="390"/>
        </pc:sldMkLst>
      </pc:sldChg>
      <pc:sldChg chg="modNotesTx">
        <pc:chgData name="Tobias Schneider" userId="630d3ec8-4b29-4700-bdc3-b0acaabcceab" providerId="ADAL" clId="{78F36A4C-B256-454C-9B50-E3E69A9C1FE0}" dt="2025-02-23T20:58:55.886" v="70" actId="20577"/>
        <pc:sldMkLst>
          <pc:docMk/>
          <pc:sldMk cId="1044151344" sldId="421"/>
        </pc:sldMkLst>
      </pc:sldChg>
      <pc:sldChg chg="addSp modSp mod modAnim">
        <pc:chgData name="Tobias Schneider" userId="630d3ec8-4b29-4700-bdc3-b0acaabcceab" providerId="ADAL" clId="{78F36A4C-B256-454C-9B50-E3E69A9C1FE0}" dt="2025-02-23T21:00:49.671" v="94"/>
        <pc:sldMkLst>
          <pc:docMk/>
          <pc:sldMk cId="1621791031" sldId="422"/>
        </pc:sldMkLst>
      </pc:sldChg>
      <pc:sldMasterChg chg="modSp mod modSldLayout">
        <pc:chgData name="Tobias Schneider" userId="630d3ec8-4b29-4700-bdc3-b0acaabcceab" providerId="ADAL" clId="{78F36A4C-B256-454C-9B50-E3E69A9C1FE0}" dt="2025-02-23T21:02:49.465" v="126" actId="20577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78F36A4C-B256-454C-9B50-E3E69A9C1FE0}" dt="2025-02-23T21:02:10.554" v="110" actId="2057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630d3ec8-4b29-4700-bdc3-b0acaabcceab" providerId="ADAL" clId="{E6B6BF13-D374-4320-8F72-3504A300A55D}"/>
    <pc:docChg chg="custSel modSld modMainMaster">
      <pc:chgData name="Tobias Schneider" userId="630d3ec8-4b29-4700-bdc3-b0acaabcceab" providerId="ADAL" clId="{E6B6BF13-D374-4320-8F72-3504A300A55D}" dt="2025-03-20T14:27:56.884" v="21" actId="1076"/>
      <pc:docMkLst>
        <pc:docMk/>
      </pc:docMkLst>
      <pc:sldChg chg="addSp delSp modSp mod">
        <pc:chgData name="Tobias Schneider" userId="630d3ec8-4b29-4700-bdc3-b0acaabcceab" providerId="ADAL" clId="{E6B6BF13-D374-4320-8F72-3504A300A55D}" dt="2025-03-20T14:26:59.044" v="14" actId="1076"/>
        <pc:sldMkLst>
          <pc:docMk/>
          <pc:sldMk cId="3924898234" sldId="372"/>
        </pc:sldMkLst>
      </pc:sldChg>
      <pc:sldChg chg="addSp delSp modSp mod">
        <pc:chgData name="Tobias Schneider" userId="630d3ec8-4b29-4700-bdc3-b0acaabcceab" providerId="ADAL" clId="{E6B6BF13-D374-4320-8F72-3504A300A55D}" dt="2025-03-20T14:27:56.884" v="21" actId="1076"/>
        <pc:sldMkLst>
          <pc:docMk/>
          <pc:sldMk cId="2868579678" sldId="390"/>
        </pc:sldMkLst>
      </pc:sldChg>
      <pc:sldMasterChg chg="modSp mod modSldLayout">
        <pc:chgData name="Tobias Schneider" userId="630d3ec8-4b29-4700-bdc3-b0acaabcceab" providerId="ADAL" clId="{E6B6BF13-D374-4320-8F72-3504A300A55D}" dt="2025-03-20T14:21:18.476" v="5" actId="207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E6B6BF13-D374-4320-8F72-3504A300A55D}" dt="2025-03-20T14:21:18.476" v="5" actId="20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S::tobias.schneider@uni-wuerzburg.de::630d3ec8-4b29-4700-bdc3-b0acaabcceab" providerId="AD" clId="Web-{F13B8799-DB72-9C4E-2FB4-F3B3F0D943E6}"/>
    <pc:docChg chg="modSld">
      <pc:chgData name="Tobias Schneider" userId="S::tobias.schneider@uni-wuerzburg.de::630d3ec8-4b29-4700-bdc3-b0acaabcceab" providerId="AD" clId="Web-{F13B8799-DB72-9C4E-2FB4-F3B3F0D943E6}" dt="2025-03-25T08:24:07.253" v="0"/>
      <pc:docMkLst>
        <pc:docMk/>
      </pc:docMkLst>
      <pc:sldChg chg="mod modShow">
        <pc:chgData name="Tobias Schneider" userId="S::tobias.schneider@uni-wuerzburg.de::630d3ec8-4b29-4700-bdc3-b0acaabcceab" providerId="AD" clId="Web-{F13B8799-DB72-9C4E-2FB4-F3B3F0D943E6}" dt="2025-03-25T08:24:07.253" v="0"/>
        <pc:sldMkLst>
          <pc:docMk/>
          <pc:sldMk cId="4116739798" sldId="442"/>
        </pc:sldMkLst>
      </pc:sldChg>
    </pc:docChg>
  </pc:docChgLst>
  <pc:docChgLst>
    <pc:chgData name="Tobias Schneider" userId="S::tobias.schneider@uni-wuerzburg.de::630d3ec8-4b29-4700-bdc3-b0acaabcceab" providerId="AD" clId="Web-{FBF8095D-EAC4-13A4-BE89-C4EDDF887155}"/>
    <pc:docChg chg="modSld">
      <pc:chgData name="Tobias Schneider" userId="S::tobias.schneider@uni-wuerzburg.de::630d3ec8-4b29-4700-bdc3-b0acaabcceab" providerId="AD" clId="Web-{FBF8095D-EAC4-13A4-BE89-C4EDDF887155}" dt="2025-03-24T18:05:18.942" v="3"/>
      <pc:docMkLst>
        <pc:docMk/>
      </pc:docMkLst>
      <pc:sldChg chg="mod modShow">
        <pc:chgData name="Tobias Schneider" userId="S::tobias.schneider@uni-wuerzburg.de::630d3ec8-4b29-4700-bdc3-b0acaabcceab" providerId="AD" clId="Web-{FBF8095D-EAC4-13A4-BE89-C4EDDF887155}" dt="2025-03-24T18:05:18.942" v="3"/>
        <pc:sldMkLst>
          <pc:docMk/>
          <pc:sldMk cId="3924898234" sldId="372"/>
        </pc:sldMkLst>
      </pc:sldChg>
      <pc:sldChg chg="mod modShow">
        <pc:chgData name="Tobias Schneider" userId="S::tobias.schneider@uni-wuerzburg.de::630d3ec8-4b29-4700-bdc3-b0acaabcceab" providerId="AD" clId="Web-{FBF8095D-EAC4-13A4-BE89-C4EDDF887155}" dt="2025-03-24T18:05:13.504" v="2"/>
        <pc:sldMkLst>
          <pc:docMk/>
          <pc:sldMk cId="2868579678" sldId="390"/>
        </pc:sldMkLst>
      </pc:sldChg>
    </pc:docChg>
  </pc:docChgLst>
  <pc:docChgLst>
    <pc:chgData name="Tobias Schneider" userId="630d3ec8-4b29-4700-bdc3-b0acaabcceab" providerId="ADAL" clId="{870E2342-7275-4787-8658-6E613BBA0BDF}"/>
    <pc:docChg chg="modSld modMainMaster">
      <pc:chgData name="Tobias Schneider" userId="630d3ec8-4b29-4700-bdc3-b0acaabcceab" providerId="ADAL" clId="{870E2342-7275-4787-8658-6E613BBA0BDF}" dt="2025-07-08T10:43:27.826" v="9" actId="790"/>
      <pc:docMkLst>
        <pc:docMk/>
      </pc:docMkLst>
      <pc:sldChg chg="addSp modSp mod">
        <pc:chgData name="Tobias Schneider" userId="630d3ec8-4b29-4700-bdc3-b0acaabcceab" providerId="ADAL" clId="{870E2342-7275-4787-8658-6E613BBA0BDF}" dt="2025-07-08T10:43:27.826" v="9" actId="790"/>
        <pc:sldMkLst>
          <pc:docMk/>
          <pc:sldMk cId="0" sldId="330"/>
        </pc:sldMkLst>
        <pc:spChg chg="add 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0" sldId="330"/>
            <ac:spMk id="2" creationId="{0A283864-0B18-9EF5-46D6-D248C7B0639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0" sldId="330"/>
            <ac:spMk id="4" creationId="{00000000-0000-0000-0000-000000000000}"/>
          </ac:spMkLst>
        </pc:spChg>
      </pc:sldChg>
      <pc:sldChg chg="modSp mod">
        <pc:chgData name="Tobias Schneider" userId="630d3ec8-4b29-4700-bdc3-b0acaabcceab" providerId="ADAL" clId="{870E2342-7275-4787-8658-6E613BBA0BDF}" dt="2025-07-08T10:43:27.826" v="9" actId="790"/>
        <pc:sldMkLst>
          <pc:docMk/>
          <pc:sldMk cId="3201956876" sldId="380"/>
        </pc:sldMkLst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3201956876" sldId="380"/>
            <ac:spMk id="7" creationId="{00000000-0000-0000-0000-00000000000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3201956876" sldId="380"/>
            <ac:spMk id="9" creationId="{2FBDD2CA-4800-DF8E-504E-A5D8A5D6F272}"/>
          </ac:spMkLst>
        </pc:spChg>
      </pc:sldChg>
      <pc:sldChg chg="modSp mod">
        <pc:chgData name="Tobias Schneider" userId="630d3ec8-4b29-4700-bdc3-b0acaabcceab" providerId="ADAL" clId="{870E2342-7275-4787-8658-6E613BBA0BDF}" dt="2025-07-08T10:43:27.826" v="9" actId="790"/>
        <pc:sldMkLst>
          <pc:docMk/>
          <pc:sldMk cId="2014560818" sldId="382"/>
        </pc:sldMkLst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2014560818" sldId="382"/>
            <ac:spMk id="4" creationId="{20A194E9-1D2F-288E-0FF6-C793D62865B1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2014560818" sldId="382"/>
            <ac:spMk id="5" creationId="{4A2200EE-77E7-7295-8209-F16435793037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2014560818" sldId="382"/>
            <ac:spMk id="7" creationId="{00000000-0000-0000-0000-000000000000}"/>
          </ac:spMkLst>
        </pc:spChg>
      </pc:sldChg>
      <pc:sldChg chg="modSp mod">
        <pc:chgData name="Tobias Schneider" userId="630d3ec8-4b29-4700-bdc3-b0acaabcceab" providerId="ADAL" clId="{870E2342-7275-4787-8658-6E613BBA0BDF}" dt="2025-07-08T10:43:27.826" v="9" actId="790"/>
        <pc:sldMkLst>
          <pc:docMk/>
          <pc:sldMk cId="406717353" sldId="389"/>
        </pc:sldMkLst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06717353" sldId="389"/>
            <ac:spMk id="2" creationId="{AF203845-0B04-34D5-A420-4C12B86021AE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06717353" sldId="389"/>
            <ac:spMk id="3" creationId="{A81D837C-BF9A-A931-2A6F-8EBAE42E3261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06717353" sldId="389"/>
            <ac:spMk id="4" creationId="{60D3548E-194A-D5B2-3AD8-410697F86425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06717353" sldId="389"/>
            <ac:spMk id="10" creationId="{833115B2-175C-5379-1A45-3471371A879C}"/>
          </ac:spMkLst>
        </pc:spChg>
      </pc:sldChg>
      <pc:sldChg chg="modSp mod">
        <pc:chgData name="Tobias Schneider" userId="630d3ec8-4b29-4700-bdc3-b0acaabcceab" providerId="ADAL" clId="{870E2342-7275-4787-8658-6E613BBA0BDF}" dt="2025-07-08T10:43:27.826" v="9" actId="790"/>
        <pc:sldMkLst>
          <pc:docMk/>
          <pc:sldMk cId="145149878" sldId="413"/>
        </pc:sldMkLst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145149878" sldId="413"/>
            <ac:spMk id="4" creationId="{4E922534-5461-1269-9608-DCEE1FBAFADC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145149878" sldId="413"/>
            <ac:spMk id="5" creationId="{03056F45-249B-40C8-B7BF-5339040D197A}"/>
          </ac:spMkLst>
        </pc:spChg>
      </pc:sldChg>
      <pc:sldChg chg="modSp mod">
        <pc:chgData name="Tobias Schneider" userId="630d3ec8-4b29-4700-bdc3-b0acaabcceab" providerId="ADAL" clId="{870E2342-7275-4787-8658-6E613BBA0BDF}" dt="2025-07-08T10:43:27.826" v="9" actId="790"/>
        <pc:sldMkLst>
          <pc:docMk/>
          <pc:sldMk cId="4263747025" sldId="414"/>
        </pc:sldMkLst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263747025" sldId="414"/>
            <ac:spMk id="4" creationId="{8AC87DE7-0CC9-7BC4-56CB-3C3CC745775F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263747025" sldId="414"/>
            <ac:spMk id="5" creationId="{0903083F-98AD-AE7C-92C0-0997998934B9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263747025" sldId="414"/>
            <ac:spMk id="6" creationId="{8AC87DE7-0CC9-7BC4-56CB-3C3CC745775F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263747025" sldId="414"/>
            <ac:spMk id="7" creationId="{00000000-0000-0000-0000-00000000000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263747025" sldId="414"/>
            <ac:spMk id="8" creationId="{00000000-0000-0000-0000-000000000000}"/>
          </ac:spMkLst>
        </pc:spChg>
      </pc:sldChg>
      <pc:sldChg chg="modSp mod">
        <pc:chgData name="Tobias Schneider" userId="630d3ec8-4b29-4700-bdc3-b0acaabcceab" providerId="ADAL" clId="{870E2342-7275-4787-8658-6E613BBA0BDF}" dt="2025-07-08T10:43:27.826" v="9" actId="790"/>
        <pc:sldMkLst>
          <pc:docMk/>
          <pc:sldMk cId="707691236" sldId="415"/>
        </pc:sldMkLst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707691236" sldId="415"/>
            <ac:spMk id="5" creationId="{8AC87DE7-0CC9-7BC4-56CB-3C3CC745775F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707691236" sldId="415"/>
            <ac:spMk id="6" creationId="{0903083F-98AD-AE7C-92C0-0997998934B9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707691236" sldId="415"/>
            <ac:spMk id="7" creationId="{00000000-0000-0000-0000-00000000000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707691236" sldId="415"/>
            <ac:spMk id="9" creationId="{CE0F062E-CD6C-0880-6E5E-48E0515C658B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707691236" sldId="415"/>
            <ac:spMk id="10" creationId="{00000000-0000-0000-0000-000000000000}"/>
          </ac:spMkLst>
        </pc:spChg>
      </pc:sldChg>
      <pc:sldChg chg="modSp mod">
        <pc:chgData name="Tobias Schneider" userId="630d3ec8-4b29-4700-bdc3-b0acaabcceab" providerId="ADAL" clId="{870E2342-7275-4787-8658-6E613BBA0BDF}" dt="2025-07-08T10:43:27.826" v="9" actId="790"/>
        <pc:sldMkLst>
          <pc:docMk/>
          <pc:sldMk cId="3149642508" sldId="416"/>
        </pc:sldMkLst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3149642508" sldId="416"/>
            <ac:spMk id="7" creationId="{00000000-0000-0000-0000-00000000000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3149642508" sldId="416"/>
            <ac:spMk id="8" creationId="{00000000-0000-0000-0000-00000000000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3149642508" sldId="416"/>
            <ac:spMk id="9" creationId="{0903083F-98AD-AE7C-92C0-0997998934B9}"/>
          </ac:spMkLst>
        </pc:spChg>
      </pc:sldChg>
      <pc:sldChg chg="modSp mod">
        <pc:chgData name="Tobias Schneider" userId="630d3ec8-4b29-4700-bdc3-b0acaabcceab" providerId="ADAL" clId="{870E2342-7275-4787-8658-6E613BBA0BDF}" dt="2025-07-08T10:43:27.826" v="9" actId="790"/>
        <pc:sldMkLst>
          <pc:docMk/>
          <pc:sldMk cId="4258479578" sldId="417"/>
        </pc:sldMkLst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258479578" sldId="417"/>
            <ac:spMk id="4" creationId="{0903083F-98AD-AE7C-92C0-0997998934B9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258479578" sldId="417"/>
            <ac:spMk id="5" creationId="{8AC87DE7-0CC9-7BC4-56CB-3C3CC745775F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258479578" sldId="417"/>
            <ac:spMk id="6" creationId="{4A2200EE-77E7-7295-8209-F16435793037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258479578" sldId="417"/>
            <ac:spMk id="7" creationId="{00000000-0000-0000-0000-00000000000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258479578" sldId="417"/>
            <ac:spMk id="8" creationId="{00000000-0000-0000-0000-000000000000}"/>
          </ac:spMkLst>
        </pc:spChg>
      </pc:sldChg>
      <pc:sldChg chg="modSp mod">
        <pc:chgData name="Tobias Schneider" userId="630d3ec8-4b29-4700-bdc3-b0acaabcceab" providerId="ADAL" clId="{870E2342-7275-4787-8658-6E613BBA0BDF}" dt="2025-07-08T10:43:27.826" v="9" actId="790"/>
        <pc:sldMkLst>
          <pc:docMk/>
          <pc:sldMk cId="4072144036" sldId="419"/>
        </pc:sldMkLst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072144036" sldId="419"/>
            <ac:spMk id="7" creationId="{00000000-0000-0000-0000-00000000000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072144036" sldId="419"/>
            <ac:spMk id="8" creationId="{00000000-0000-0000-0000-00000000000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072144036" sldId="419"/>
            <ac:spMk id="9" creationId="{0903083F-98AD-AE7C-92C0-0997998934B9}"/>
          </ac:spMkLst>
        </pc:spChg>
      </pc:sldChg>
      <pc:sldChg chg="modSp mod">
        <pc:chgData name="Tobias Schneider" userId="630d3ec8-4b29-4700-bdc3-b0acaabcceab" providerId="ADAL" clId="{870E2342-7275-4787-8658-6E613BBA0BDF}" dt="2025-07-08T10:43:27.826" v="9" actId="790"/>
        <pc:sldMkLst>
          <pc:docMk/>
          <pc:sldMk cId="3488811899" sldId="420"/>
        </pc:sldMkLst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3488811899" sldId="420"/>
            <ac:spMk id="3" creationId="{00000000-0000-0000-0000-00000000000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3488811899" sldId="420"/>
            <ac:spMk id="7" creationId="{00000000-0000-0000-0000-00000000000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3488811899" sldId="420"/>
            <ac:spMk id="8" creationId="{00000000-0000-0000-0000-00000000000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3488811899" sldId="420"/>
            <ac:spMk id="9" creationId="{00000000-0000-0000-0000-000000000000}"/>
          </ac:spMkLst>
        </pc:spChg>
      </pc:sldChg>
      <pc:sldChg chg="modSp mod">
        <pc:chgData name="Tobias Schneider" userId="630d3ec8-4b29-4700-bdc3-b0acaabcceab" providerId="ADAL" clId="{870E2342-7275-4787-8658-6E613BBA0BDF}" dt="2025-07-08T10:43:27.826" v="9" actId="790"/>
        <pc:sldMkLst>
          <pc:docMk/>
          <pc:sldMk cId="1044151344" sldId="421"/>
        </pc:sldMkLst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1044151344" sldId="421"/>
            <ac:spMk id="7" creationId="{00000000-0000-0000-0000-00000000000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1044151344" sldId="421"/>
            <ac:spMk id="8" creationId="{00000000-0000-0000-0000-00000000000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1044151344" sldId="421"/>
            <ac:spMk id="17" creationId="{00000000-0000-0000-0000-00000000000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1044151344" sldId="421"/>
            <ac:spMk id="18" creationId="{00000000-0000-0000-0000-000000000000}"/>
          </ac:spMkLst>
        </pc:spChg>
      </pc:sldChg>
      <pc:sldChg chg="modSp mod">
        <pc:chgData name="Tobias Schneider" userId="630d3ec8-4b29-4700-bdc3-b0acaabcceab" providerId="ADAL" clId="{870E2342-7275-4787-8658-6E613BBA0BDF}" dt="2025-07-08T10:43:27.826" v="9" actId="790"/>
        <pc:sldMkLst>
          <pc:docMk/>
          <pc:sldMk cId="1621791031" sldId="422"/>
        </pc:sldMkLst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1621791031" sldId="422"/>
            <ac:spMk id="2" creationId="{2EA4BAB3-6942-A346-191F-4E922CA24B61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1621791031" sldId="422"/>
            <ac:spMk id="6" creationId="{0903083F-98AD-AE7C-92C0-0997998934B9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1621791031" sldId="422"/>
            <ac:spMk id="7" creationId="{00000000-0000-0000-0000-00000000000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1621791031" sldId="422"/>
            <ac:spMk id="8" creationId="{00000000-0000-0000-0000-00000000000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1621791031" sldId="422"/>
            <ac:spMk id="17" creationId="{00000000-0000-0000-0000-00000000000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1621791031" sldId="422"/>
            <ac:spMk id="18" creationId="{00000000-0000-0000-0000-000000000000}"/>
          </ac:spMkLst>
        </pc:spChg>
      </pc:sldChg>
      <pc:sldChg chg="modSp mod">
        <pc:chgData name="Tobias Schneider" userId="630d3ec8-4b29-4700-bdc3-b0acaabcceab" providerId="ADAL" clId="{870E2342-7275-4787-8658-6E613BBA0BDF}" dt="2025-07-08T10:43:27.826" v="9" actId="790"/>
        <pc:sldMkLst>
          <pc:docMk/>
          <pc:sldMk cId="1777042085" sldId="423"/>
        </pc:sldMkLst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1777042085" sldId="423"/>
            <ac:spMk id="7" creationId="{00000000-0000-0000-0000-00000000000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1777042085" sldId="423"/>
            <ac:spMk id="8" creationId="{00000000-0000-0000-0000-00000000000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1777042085" sldId="423"/>
            <ac:spMk id="13" creationId="{1C42480C-7D74-E4FA-5998-17D55FE60C93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1777042085" sldId="423"/>
            <ac:spMk id="14" creationId="{465F5E8D-5F73-C830-638B-654F8AA671A1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1777042085" sldId="423"/>
            <ac:spMk id="16" creationId="{39DDBD44-5EF6-E6F9-7E56-9B9D1C51227F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1777042085" sldId="423"/>
            <ac:spMk id="17" creationId="{F7BFF179-66DC-3D7F-5D61-320E4A4B1ED1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1777042085" sldId="423"/>
            <ac:spMk id="18" creationId="{D8E481DB-9642-3182-7EBD-03EC56FA47AA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1777042085" sldId="423"/>
            <ac:spMk id="22" creationId="{16AA68C0-E025-E67E-09FF-D316DC2FBB2C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1777042085" sldId="423"/>
            <ac:spMk id="26" creationId="{46E4BC39-1F77-3300-6C59-30B296681257}"/>
          </ac:spMkLst>
        </pc:spChg>
        <pc:graphicFrameChg chg="modGraphic">
          <ac:chgData name="Tobias Schneider" userId="630d3ec8-4b29-4700-bdc3-b0acaabcceab" providerId="ADAL" clId="{870E2342-7275-4787-8658-6E613BBA0BDF}" dt="2025-07-08T10:43:27.826" v="9" actId="790"/>
          <ac:graphicFrameMkLst>
            <pc:docMk/>
            <pc:sldMk cId="1777042085" sldId="423"/>
            <ac:graphicFrameMk id="2" creationId="{472D3A30-72DD-5E8C-8A79-7FAB997DD7CF}"/>
          </ac:graphicFrameMkLst>
        </pc:graphicFrameChg>
      </pc:sldChg>
      <pc:sldChg chg="modSp mod">
        <pc:chgData name="Tobias Schneider" userId="630d3ec8-4b29-4700-bdc3-b0acaabcceab" providerId="ADAL" clId="{870E2342-7275-4787-8658-6E613BBA0BDF}" dt="2025-07-08T10:43:27.826" v="9" actId="790"/>
        <pc:sldMkLst>
          <pc:docMk/>
          <pc:sldMk cId="559299314" sldId="424"/>
        </pc:sldMkLst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559299314" sldId="424"/>
            <ac:spMk id="7" creationId="{00000000-0000-0000-0000-00000000000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559299314" sldId="424"/>
            <ac:spMk id="8" creationId="{00000000-0000-0000-0000-00000000000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559299314" sldId="424"/>
            <ac:spMk id="14" creationId="{465F5E8D-5F73-C830-638B-654F8AA671A1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559299314" sldId="424"/>
            <ac:spMk id="22" creationId="{16AA68C0-E025-E67E-09FF-D316DC2FBB2C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559299314" sldId="424"/>
            <ac:spMk id="26" creationId="{46E4BC39-1F77-3300-6C59-30B296681257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559299314" sldId="424"/>
            <ac:spMk id="27" creationId="{CDC099D4-1AAE-158D-68A3-734AA84DCFB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559299314" sldId="424"/>
            <ac:spMk id="32" creationId="{2F434289-5C69-248F-08D5-A28A926265F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559299314" sldId="424"/>
            <ac:spMk id="36" creationId="{A3885E72-5895-9E8D-A32C-F096D996D48B}"/>
          </ac:spMkLst>
        </pc:spChg>
        <pc:graphicFrameChg chg="modGraphic">
          <ac:chgData name="Tobias Schneider" userId="630d3ec8-4b29-4700-bdc3-b0acaabcceab" providerId="ADAL" clId="{870E2342-7275-4787-8658-6E613BBA0BDF}" dt="2025-07-08T10:43:27.826" v="9" actId="790"/>
          <ac:graphicFrameMkLst>
            <pc:docMk/>
            <pc:sldMk cId="559299314" sldId="424"/>
            <ac:graphicFrameMk id="2" creationId="{472D3A30-72DD-5E8C-8A79-7FAB997DD7CF}"/>
          </ac:graphicFrameMkLst>
        </pc:graphicFrameChg>
      </pc:sldChg>
      <pc:sldChg chg="modSp mod">
        <pc:chgData name="Tobias Schneider" userId="630d3ec8-4b29-4700-bdc3-b0acaabcceab" providerId="ADAL" clId="{870E2342-7275-4787-8658-6E613BBA0BDF}" dt="2025-07-08T10:43:27.826" v="9" actId="790"/>
        <pc:sldMkLst>
          <pc:docMk/>
          <pc:sldMk cId="3427051501" sldId="425"/>
        </pc:sldMkLst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3427051501" sldId="425"/>
            <ac:spMk id="7" creationId="{00000000-0000-0000-0000-00000000000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3427051501" sldId="425"/>
            <ac:spMk id="8" creationId="{00000000-0000-0000-0000-00000000000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3427051501" sldId="425"/>
            <ac:spMk id="14" creationId="{465F5E8D-5F73-C830-638B-654F8AA671A1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3427051501" sldId="425"/>
            <ac:spMk id="15" creationId="{2366D2C5-3C6B-60E7-050B-259360EB02AA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3427051501" sldId="425"/>
            <ac:spMk id="19" creationId="{70C4C149-832C-7429-D4E5-D33839829262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3427051501" sldId="425"/>
            <ac:spMk id="22" creationId="{16AA68C0-E025-E67E-09FF-D316DC2FBB2C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3427051501" sldId="425"/>
            <ac:spMk id="26" creationId="{46E4BC39-1F77-3300-6C59-30B296681257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3427051501" sldId="425"/>
            <ac:spMk id="27" creationId="{CDC099D4-1AAE-158D-68A3-734AA84DCFB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3427051501" sldId="425"/>
            <ac:spMk id="32" creationId="{2F434289-5C69-248F-08D5-A28A926265F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3427051501" sldId="425"/>
            <ac:spMk id="36" creationId="{A3885E72-5895-9E8D-A32C-F096D996D48B}"/>
          </ac:spMkLst>
        </pc:spChg>
      </pc:sldChg>
      <pc:sldChg chg="modSp mod">
        <pc:chgData name="Tobias Schneider" userId="630d3ec8-4b29-4700-bdc3-b0acaabcceab" providerId="ADAL" clId="{870E2342-7275-4787-8658-6E613BBA0BDF}" dt="2025-07-08T10:43:27.826" v="9" actId="790"/>
        <pc:sldMkLst>
          <pc:docMk/>
          <pc:sldMk cId="4239131330" sldId="428"/>
        </pc:sldMkLst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239131330" sldId="428"/>
            <ac:spMk id="7" creationId="{00000000-0000-0000-0000-00000000000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239131330" sldId="428"/>
            <ac:spMk id="8" creationId="{00000000-0000-0000-0000-00000000000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239131330" sldId="428"/>
            <ac:spMk id="12" creationId="{BF1CE4F4-7818-0AAC-BBF3-AAA76EAD2AFA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239131330" sldId="428"/>
            <ac:spMk id="20" creationId="{D16D7344-1B9A-8159-6426-E52CB4F2F1BD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239131330" sldId="428"/>
            <ac:spMk id="39" creationId="{370347F2-1642-84E2-8769-D7275E81B417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239131330" sldId="428"/>
            <ac:spMk id="48" creationId="{3F4DB5D7-59D4-3BE8-7C54-257CEA9A6899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239131330" sldId="428"/>
            <ac:spMk id="49" creationId="{1DF3BC5F-1E0F-8F3D-9974-E131150EFCCD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239131330" sldId="428"/>
            <ac:spMk id="50" creationId="{9BC4E595-2C96-6451-90D0-FDEA8300F37F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239131330" sldId="428"/>
            <ac:spMk id="57" creationId="{1448609C-1917-2220-4BEF-59F083559944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239131330" sldId="428"/>
            <ac:spMk id="59" creationId="{DF3C4DD9-39D0-9688-07E0-0AE8ECBACD2E}"/>
          </ac:spMkLst>
        </pc:spChg>
      </pc:sldChg>
      <pc:sldChg chg="modSp mod">
        <pc:chgData name="Tobias Schneider" userId="630d3ec8-4b29-4700-bdc3-b0acaabcceab" providerId="ADAL" clId="{870E2342-7275-4787-8658-6E613BBA0BDF}" dt="2025-07-08T10:43:27.826" v="9" actId="790"/>
        <pc:sldMkLst>
          <pc:docMk/>
          <pc:sldMk cId="3329892718" sldId="429"/>
        </pc:sldMkLst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3329892718" sldId="429"/>
            <ac:spMk id="2" creationId="{1D7AA8CB-73D9-5DF4-FF5D-58B238D1EC32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3329892718" sldId="429"/>
            <ac:spMk id="7" creationId="{00000000-0000-0000-0000-00000000000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3329892718" sldId="429"/>
            <ac:spMk id="8" creationId="{00000000-0000-0000-0000-000000000000}"/>
          </ac:spMkLst>
        </pc:spChg>
      </pc:sldChg>
      <pc:sldChg chg="modSp mod">
        <pc:chgData name="Tobias Schneider" userId="630d3ec8-4b29-4700-bdc3-b0acaabcceab" providerId="ADAL" clId="{870E2342-7275-4787-8658-6E613BBA0BDF}" dt="2025-07-08T10:43:27.826" v="9" actId="790"/>
        <pc:sldMkLst>
          <pc:docMk/>
          <pc:sldMk cId="3538314786" sldId="430"/>
        </pc:sldMkLst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3538314786" sldId="430"/>
            <ac:spMk id="7" creationId="{00000000-0000-0000-0000-00000000000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3538314786" sldId="430"/>
            <ac:spMk id="9" creationId="{2FBDD2CA-4800-DF8E-504E-A5D8A5D6F272}"/>
          </ac:spMkLst>
        </pc:spChg>
      </pc:sldChg>
      <pc:sldChg chg="modSp mod">
        <pc:chgData name="Tobias Schneider" userId="630d3ec8-4b29-4700-bdc3-b0acaabcceab" providerId="ADAL" clId="{870E2342-7275-4787-8658-6E613BBA0BDF}" dt="2025-07-08T10:43:27.826" v="9" actId="790"/>
        <pc:sldMkLst>
          <pc:docMk/>
          <pc:sldMk cId="2028822159" sldId="431"/>
        </pc:sldMkLst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2028822159" sldId="431"/>
            <ac:spMk id="2" creationId="{B52FC85B-57EE-9FB6-5D79-46FD03430A53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2028822159" sldId="431"/>
            <ac:spMk id="3" creationId="{EB0822F0-43FE-B15B-30C4-02B7B97FB696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2028822159" sldId="431"/>
            <ac:spMk id="4" creationId="{908CEF60-AB90-A490-C326-FF4BED8F20C9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2028822159" sldId="431"/>
            <ac:spMk id="6" creationId="{D421C624-78EB-FDC8-6D7E-51C2A3BD2392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2028822159" sldId="431"/>
            <ac:spMk id="7" creationId="{00000000-0000-0000-0000-00000000000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2028822159" sldId="431"/>
            <ac:spMk id="9" creationId="{FBABA8BE-957E-7742-4EAF-7E9C3675092C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2028822159" sldId="431"/>
            <ac:spMk id="10" creationId="{0439BAAF-C6C6-0AD2-0BA5-E54CCB7EB66D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2028822159" sldId="431"/>
            <ac:spMk id="11" creationId="{84CE2F14-13B4-2C22-C93E-70B3A99E01DE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2028822159" sldId="431"/>
            <ac:spMk id="12" creationId="{6826FEF5-771A-4D9E-26A4-B2A0680ABB1B}"/>
          </ac:spMkLst>
        </pc:spChg>
      </pc:sldChg>
      <pc:sldChg chg="modSp mod">
        <pc:chgData name="Tobias Schneider" userId="630d3ec8-4b29-4700-bdc3-b0acaabcceab" providerId="ADAL" clId="{870E2342-7275-4787-8658-6E613BBA0BDF}" dt="2025-07-08T10:43:27.826" v="9" actId="790"/>
        <pc:sldMkLst>
          <pc:docMk/>
          <pc:sldMk cId="4116739798" sldId="442"/>
        </pc:sldMkLst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116739798" sldId="442"/>
            <ac:spMk id="2" creationId="{BC133111-3EBC-C7CE-7050-72426E8AD323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116739798" sldId="442"/>
            <ac:spMk id="3" creationId="{6CBB4A31-07A3-8124-386D-68F693A45375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116739798" sldId="442"/>
            <ac:spMk id="9" creationId="{3CDE3A4C-1E18-79DA-5BEA-50C90539C2E1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116739798" sldId="442"/>
            <ac:spMk id="17" creationId="{814E384F-20BA-8D51-A7E6-BBEE41713DF0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116739798" sldId="442"/>
            <ac:spMk id="22" creationId="{739C7ED7-0ECD-AF66-C02E-3FFE69F99A0D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116739798" sldId="442"/>
            <ac:spMk id="30" creationId="{232206D6-2AD6-A30B-26FF-2685A56C439B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116739798" sldId="442"/>
            <ac:spMk id="31" creationId="{6DDC205D-D934-5054-4392-B893A0314E52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116739798" sldId="442"/>
            <ac:spMk id="35" creationId="{D19A032E-8DC7-8330-57B8-DA1BE1F5398A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116739798" sldId="442"/>
            <ac:spMk id="37" creationId="{15C56F11-3BC2-0C13-0C8E-835CA645A238}"/>
          </ac:spMkLst>
        </pc:spChg>
        <pc:spChg chg="mod">
          <ac:chgData name="Tobias Schneider" userId="630d3ec8-4b29-4700-bdc3-b0acaabcceab" providerId="ADAL" clId="{870E2342-7275-4787-8658-6E613BBA0BDF}" dt="2025-07-08T10:43:27.826" v="9" actId="790"/>
          <ac:spMkLst>
            <pc:docMk/>
            <pc:sldMk cId="4116739798" sldId="442"/>
            <ac:spMk id="40" creationId="{FED5B020-E221-AA5F-547E-43EA5701CC84}"/>
          </ac:spMkLst>
        </pc:spChg>
      </pc:sldChg>
      <pc:sldMasterChg chg="addSp modSp modSldLayout">
        <pc:chgData name="Tobias Schneider" userId="630d3ec8-4b29-4700-bdc3-b0acaabcceab" providerId="ADAL" clId="{870E2342-7275-4787-8658-6E613BBA0BDF}" dt="2025-07-08T09:34:44.676" v="3"/>
        <pc:sldMasterMkLst>
          <pc:docMk/>
          <pc:sldMasterMk cId="0" sldId="2147483648"/>
        </pc:sldMasterMkLst>
        <pc:spChg chg="add mod">
          <ac:chgData name="Tobias Schneider" userId="630d3ec8-4b29-4700-bdc3-b0acaabcceab" providerId="ADAL" clId="{870E2342-7275-4787-8658-6E613BBA0BDF}" dt="2025-07-08T09:34:44.676" v="3"/>
          <ac:spMkLst>
            <pc:docMk/>
            <pc:sldMasterMk cId="0" sldId="2147483648"/>
            <ac:spMk id="3" creationId="{B7101509-1A92-7D08-D932-53533AA64980}"/>
          </ac:spMkLst>
        </pc:spChg>
        <pc:picChg chg="add mod">
          <ac:chgData name="Tobias Schneider" userId="630d3ec8-4b29-4700-bdc3-b0acaabcceab" providerId="ADAL" clId="{870E2342-7275-4787-8658-6E613BBA0BDF}" dt="2025-07-08T09:34:35.987" v="2"/>
          <ac:picMkLst>
            <pc:docMk/>
            <pc:sldMasterMk cId="0" sldId="2147483648"/>
            <ac:picMk id="2" creationId="{E4686604-F689-81BC-08FC-248901CD88BA}"/>
          </ac:picMkLst>
        </pc:picChg>
        <pc:sldLayoutChg chg="addSp modSp">
          <pc:chgData name="Tobias Schneider" userId="630d3ec8-4b29-4700-bdc3-b0acaabcceab" providerId="ADAL" clId="{870E2342-7275-4787-8658-6E613BBA0BDF}" dt="2025-07-08T09:34:26.364" v="1"/>
          <pc:sldLayoutMkLst>
            <pc:docMk/>
            <pc:sldMasterMk cId="0" sldId="2147483648"/>
            <pc:sldLayoutMk cId="0" sldId="2147483649"/>
          </pc:sldLayoutMkLst>
          <pc:spChg chg="add mod">
            <ac:chgData name="Tobias Schneider" userId="630d3ec8-4b29-4700-bdc3-b0acaabcceab" providerId="ADAL" clId="{870E2342-7275-4787-8658-6E613BBA0BDF}" dt="2025-07-08T09:34:26.364" v="1"/>
            <ac:spMkLst>
              <pc:docMk/>
              <pc:sldMasterMk cId="0" sldId="2147483648"/>
              <pc:sldLayoutMk cId="0" sldId="2147483649"/>
              <ac:spMk id="5" creationId="{29F3DB22-32F9-59AE-C6E0-217801D71851}"/>
            </ac:spMkLst>
          </pc:spChg>
          <pc:spChg chg="add mod">
            <ac:chgData name="Tobias Schneider" userId="630d3ec8-4b29-4700-bdc3-b0acaabcceab" providerId="ADAL" clId="{870E2342-7275-4787-8658-6E613BBA0BDF}" dt="2025-07-08T09:34:26.364" v="1"/>
            <ac:spMkLst>
              <pc:docMk/>
              <pc:sldMasterMk cId="0" sldId="2147483648"/>
              <pc:sldLayoutMk cId="0" sldId="2147483649"/>
              <ac:spMk id="7" creationId="{FC8D1E43-F99F-86FE-499A-58F2063C4EE6}"/>
            </ac:spMkLst>
          </pc:spChg>
          <pc:picChg chg="add mod">
            <ac:chgData name="Tobias Schneider" userId="630d3ec8-4b29-4700-bdc3-b0acaabcceab" providerId="ADAL" clId="{870E2342-7275-4787-8658-6E613BBA0BDF}" dt="2025-07-08T09:34:16.576" v="0"/>
            <ac:picMkLst>
              <pc:docMk/>
              <pc:sldMasterMk cId="0" sldId="2147483648"/>
              <pc:sldLayoutMk cId="0" sldId="2147483649"/>
              <ac:picMk id="3" creationId="{3E571816-92E8-77F8-DB41-9C7B3A919DBF}"/>
            </ac:picMkLst>
          </pc:picChg>
          <pc:picChg chg="add mod">
            <ac:chgData name="Tobias Schneider" userId="630d3ec8-4b29-4700-bdc3-b0acaabcceab" providerId="ADAL" clId="{870E2342-7275-4787-8658-6E613BBA0BDF}" dt="2025-07-08T09:34:16.576" v="0"/>
            <ac:picMkLst>
              <pc:docMk/>
              <pc:sldMasterMk cId="0" sldId="2147483648"/>
              <pc:sldLayoutMk cId="0" sldId="2147483649"/>
              <ac:picMk id="4" creationId="{010FF186-781A-0E23-1A73-AB05D14763BD}"/>
            </ac:picMkLst>
          </pc:picChg>
        </pc:sldLayoutChg>
      </pc:sldMasterChg>
    </pc:docChg>
  </pc:docChgLst>
  <pc:docChgLst>
    <pc:chgData name="Tobias Schneider" userId="630d3ec8-4b29-4700-bdc3-b0acaabcceab" providerId="ADAL" clId="{D4B2F66F-3FF8-4F11-804E-EF7D5F60B269}"/>
    <pc:docChg chg="custSel modMainMaster">
      <pc:chgData name="Tobias Schneider" userId="630d3ec8-4b29-4700-bdc3-b0acaabcceab" providerId="ADAL" clId="{D4B2F66F-3FF8-4F11-804E-EF7D5F60B269}" dt="2025-05-15T09:41:12.433" v="2" actId="478"/>
      <pc:docMkLst>
        <pc:docMk/>
      </pc:docMkLst>
      <pc:sldMasterChg chg="delSp mod modSldLayout">
        <pc:chgData name="Tobias Schneider" userId="630d3ec8-4b29-4700-bdc3-b0acaabcceab" providerId="ADAL" clId="{D4B2F66F-3FF8-4F11-804E-EF7D5F60B269}" dt="2025-05-15T09:41:12.433" v="2" actId="478"/>
        <pc:sldMasterMkLst>
          <pc:docMk/>
          <pc:sldMasterMk cId="0" sldId="2147483648"/>
        </pc:sldMasterMkLst>
        <pc:sldLayoutChg chg="delSp mod">
          <pc:chgData name="Tobias Schneider" userId="630d3ec8-4b29-4700-bdc3-b0acaabcceab" providerId="ADAL" clId="{D4B2F66F-3FF8-4F11-804E-EF7D5F60B269}" dt="2025-05-15T09:41:08.264" v="1" actId="478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630d3ec8-4b29-4700-bdc3-b0acaabcceab" providerId="ADAL" clId="{7469AE1F-1B58-48B6-9F24-D79AAEB7EF4C}"/>
    <pc:docChg chg="custSel addSld delSld modSld">
      <pc:chgData name="Tobias Schneider" userId="630d3ec8-4b29-4700-bdc3-b0acaabcceab" providerId="ADAL" clId="{7469AE1F-1B58-48B6-9F24-D79AAEB7EF4C}" dt="2024-11-21T14:40:13.702" v="3" actId="47"/>
      <pc:docMkLst>
        <pc:docMk/>
      </pc:docMkLst>
      <pc:sldChg chg="addSp delSp modSp mod">
        <pc:chgData name="Tobias Schneider" userId="630d3ec8-4b29-4700-bdc3-b0acaabcceab" providerId="ADAL" clId="{7469AE1F-1B58-48B6-9F24-D79AAEB7EF4C}" dt="2024-11-21T14:39:35.518" v="1"/>
        <pc:sldMkLst>
          <pc:docMk/>
          <pc:sldMk cId="2028822159" sldId="431"/>
        </pc:sldMkLst>
      </pc:sldChg>
      <pc:sldChg chg="del">
        <pc:chgData name="Tobias Schneider" userId="630d3ec8-4b29-4700-bdc3-b0acaabcceab" providerId="ADAL" clId="{7469AE1F-1B58-48B6-9F24-D79AAEB7EF4C}" dt="2024-11-21T14:40:13.702" v="3" actId="47"/>
        <pc:sldMkLst>
          <pc:docMk/>
          <pc:sldMk cId="1617117419" sldId="432"/>
        </pc:sldMkLst>
      </pc:sldChg>
      <pc:sldChg chg="add">
        <pc:chgData name="Tobias Schneider" userId="630d3ec8-4b29-4700-bdc3-b0acaabcceab" providerId="ADAL" clId="{7469AE1F-1B58-48B6-9F24-D79AAEB7EF4C}" dt="2024-11-21T14:39:56.921" v="2"/>
        <pc:sldMkLst>
          <pc:docMk/>
          <pc:sldMk cId="4116739798" sldId="442"/>
        </pc:sldMkLst>
      </pc:sldChg>
    </pc:docChg>
  </pc:docChgLst>
  <pc:docChgLst>
    <pc:chgData name="Tobias Schneider" userId="630d3ec8-4b29-4700-bdc3-b0acaabcceab" providerId="ADAL" clId="{A90751AF-0D72-444E-85ED-3290BB6EF75A}"/>
    <pc:docChg chg="undo custSel addSld delSld modSld">
      <pc:chgData name="Tobias Schneider" userId="630d3ec8-4b29-4700-bdc3-b0acaabcceab" providerId="ADAL" clId="{A90751AF-0D72-444E-85ED-3290BB6EF75A}" dt="2024-08-01T08:18:57.818" v="6999" actId="1076"/>
      <pc:docMkLst>
        <pc:docMk/>
      </pc:docMkLst>
      <pc:sldChg chg="addSp delSp modSp mod">
        <pc:chgData name="Tobias Schneider" userId="630d3ec8-4b29-4700-bdc3-b0acaabcceab" providerId="ADAL" clId="{A90751AF-0D72-444E-85ED-3290BB6EF75A}" dt="2024-08-01T08:11:25.002" v="6991" actId="1076"/>
        <pc:sldMkLst>
          <pc:docMk/>
          <pc:sldMk cId="3924898234" sldId="372"/>
        </pc:sldMkLst>
      </pc:sldChg>
      <pc:sldChg chg="modSp mod">
        <pc:chgData name="Tobias Schneider" userId="630d3ec8-4b29-4700-bdc3-b0acaabcceab" providerId="ADAL" clId="{A90751AF-0D72-444E-85ED-3290BB6EF75A}" dt="2024-07-29T07:57:28.516" v="1371" actId="20577"/>
        <pc:sldMkLst>
          <pc:docMk/>
          <pc:sldMk cId="3201956876" sldId="380"/>
        </pc:sldMkLst>
      </pc:sldChg>
      <pc:sldChg chg="del">
        <pc:chgData name="Tobias Schneider" userId="630d3ec8-4b29-4700-bdc3-b0acaabcceab" providerId="ADAL" clId="{A90751AF-0D72-444E-85ED-3290BB6EF75A}" dt="2024-07-30T14:55:16.254" v="4297" actId="47"/>
        <pc:sldMkLst>
          <pc:docMk/>
          <pc:sldMk cId="2690471326" sldId="381"/>
        </pc:sldMkLst>
      </pc:sldChg>
      <pc:sldChg chg="modAnim">
        <pc:chgData name="Tobias Schneider" userId="630d3ec8-4b29-4700-bdc3-b0acaabcceab" providerId="ADAL" clId="{A90751AF-0D72-444E-85ED-3290BB6EF75A}" dt="2024-08-01T07:01:57.377" v="6822"/>
        <pc:sldMkLst>
          <pc:docMk/>
          <pc:sldMk cId="2014560818" sldId="382"/>
        </pc:sldMkLst>
      </pc:sldChg>
      <pc:sldChg chg="delSp modSp mod delAnim modAnim">
        <pc:chgData name="Tobias Schneider" userId="630d3ec8-4b29-4700-bdc3-b0acaabcceab" providerId="ADAL" clId="{A90751AF-0D72-444E-85ED-3290BB6EF75A}" dt="2024-08-01T07:29:05.486" v="6964"/>
        <pc:sldMkLst>
          <pc:docMk/>
          <pc:sldMk cId="406717353" sldId="389"/>
        </pc:sldMkLst>
      </pc:sldChg>
      <pc:sldChg chg="addSp delSp modSp mod">
        <pc:chgData name="Tobias Schneider" userId="630d3ec8-4b29-4700-bdc3-b0acaabcceab" providerId="ADAL" clId="{A90751AF-0D72-444E-85ED-3290BB6EF75A}" dt="2024-08-01T08:18:57.818" v="6999" actId="1076"/>
        <pc:sldMkLst>
          <pc:docMk/>
          <pc:sldMk cId="2868579678" sldId="390"/>
        </pc:sldMkLst>
      </pc:sldChg>
      <pc:sldChg chg="del">
        <pc:chgData name="Tobias Schneider" userId="630d3ec8-4b29-4700-bdc3-b0acaabcceab" providerId="ADAL" clId="{A90751AF-0D72-444E-85ED-3290BB6EF75A}" dt="2024-07-30T14:55:21.271" v="4304" actId="47"/>
        <pc:sldMkLst>
          <pc:docMk/>
          <pc:sldMk cId="3883622608" sldId="392"/>
        </pc:sldMkLst>
      </pc:sldChg>
      <pc:sldChg chg="del">
        <pc:chgData name="Tobias Schneider" userId="630d3ec8-4b29-4700-bdc3-b0acaabcceab" providerId="ADAL" clId="{A90751AF-0D72-444E-85ED-3290BB6EF75A}" dt="2024-07-28T21:06:06.556" v="1275" actId="47"/>
        <pc:sldMkLst>
          <pc:docMk/>
          <pc:sldMk cId="141060106" sldId="393"/>
        </pc:sldMkLst>
      </pc:sldChg>
      <pc:sldChg chg="del">
        <pc:chgData name="Tobias Schneider" userId="630d3ec8-4b29-4700-bdc3-b0acaabcceab" providerId="ADAL" clId="{A90751AF-0D72-444E-85ED-3290BB6EF75A}" dt="2024-07-28T21:06:08.078" v="1276" actId="47"/>
        <pc:sldMkLst>
          <pc:docMk/>
          <pc:sldMk cId="1645518024" sldId="394"/>
        </pc:sldMkLst>
      </pc:sldChg>
      <pc:sldChg chg="modSp del mod">
        <pc:chgData name="Tobias Schneider" userId="630d3ec8-4b29-4700-bdc3-b0acaabcceab" providerId="ADAL" clId="{A90751AF-0D72-444E-85ED-3290BB6EF75A}" dt="2024-07-30T15:08:37.664" v="4351" actId="47"/>
        <pc:sldMkLst>
          <pc:docMk/>
          <pc:sldMk cId="816900149" sldId="395"/>
        </pc:sldMkLst>
      </pc:sldChg>
      <pc:sldChg chg="modSp del mod">
        <pc:chgData name="Tobias Schneider" userId="630d3ec8-4b29-4700-bdc3-b0acaabcceab" providerId="ADAL" clId="{A90751AF-0D72-444E-85ED-3290BB6EF75A}" dt="2024-07-29T07:57:33.979" v="1372" actId="47"/>
        <pc:sldMkLst>
          <pc:docMk/>
          <pc:sldMk cId="2565958259" sldId="396"/>
        </pc:sldMkLst>
      </pc:sldChg>
      <pc:sldChg chg="del">
        <pc:chgData name="Tobias Schneider" userId="630d3ec8-4b29-4700-bdc3-b0acaabcceab" providerId="ADAL" clId="{A90751AF-0D72-444E-85ED-3290BB6EF75A}" dt="2024-07-30T14:55:19.904" v="4302" actId="47"/>
        <pc:sldMkLst>
          <pc:docMk/>
          <pc:sldMk cId="4022434739" sldId="397"/>
        </pc:sldMkLst>
      </pc:sldChg>
      <pc:sldChg chg="del">
        <pc:chgData name="Tobias Schneider" userId="630d3ec8-4b29-4700-bdc3-b0acaabcceab" providerId="ADAL" clId="{A90751AF-0D72-444E-85ED-3290BB6EF75A}" dt="2024-07-30T14:55:20.521" v="4303" actId="47"/>
        <pc:sldMkLst>
          <pc:docMk/>
          <pc:sldMk cId="2517757818" sldId="399"/>
        </pc:sldMkLst>
      </pc:sldChg>
      <pc:sldChg chg="del">
        <pc:chgData name="Tobias Schneider" userId="630d3ec8-4b29-4700-bdc3-b0acaabcceab" providerId="ADAL" clId="{A90751AF-0D72-444E-85ED-3290BB6EF75A}" dt="2024-07-30T14:55:17.396" v="4298" actId="47"/>
        <pc:sldMkLst>
          <pc:docMk/>
          <pc:sldMk cId="2857471927" sldId="400"/>
        </pc:sldMkLst>
      </pc:sldChg>
      <pc:sldChg chg="del">
        <pc:chgData name="Tobias Schneider" userId="630d3ec8-4b29-4700-bdc3-b0acaabcceab" providerId="ADAL" clId="{A90751AF-0D72-444E-85ED-3290BB6EF75A}" dt="2024-07-30T14:55:18.013" v="4299" actId="47"/>
        <pc:sldMkLst>
          <pc:docMk/>
          <pc:sldMk cId="635580557" sldId="401"/>
        </pc:sldMkLst>
      </pc:sldChg>
      <pc:sldChg chg="del">
        <pc:chgData name="Tobias Schneider" userId="630d3ec8-4b29-4700-bdc3-b0acaabcceab" providerId="ADAL" clId="{A90751AF-0D72-444E-85ED-3290BB6EF75A}" dt="2024-07-30T14:55:18.615" v="4300" actId="47"/>
        <pc:sldMkLst>
          <pc:docMk/>
          <pc:sldMk cId="4176891182" sldId="402"/>
        </pc:sldMkLst>
      </pc:sldChg>
      <pc:sldChg chg="del">
        <pc:chgData name="Tobias Schneider" userId="630d3ec8-4b29-4700-bdc3-b0acaabcceab" providerId="ADAL" clId="{A90751AF-0D72-444E-85ED-3290BB6EF75A}" dt="2024-07-30T14:55:22.612" v="4307" actId="47"/>
        <pc:sldMkLst>
          <pc:docMk/>
          <pc:sldMk cId="960464878" sldId="403"/>
        </pc:sldMkLst>
      </pc:sldChg>
      <pc:sldChg chg="del">
        <pc:chgData name="Tobias Schneider" userId="630d3ec8-4b29-4700-bdc3-b0acaabcceab" providerId="ADAL" clId="{A90751AF-0D72-444E-85ED-3290BB6EF75A}" dt="2024-07-30T14:55:23.376" v="4308" actId="47"/>
        <pc:sldMkLst>
          <pc:docMk/>
          <pc:sldMk cId="119754793" sldId="404"/>
        </pc:sldMkLst>
      </pc:sldChg>
      <pc:sldChg chg="del">
        <pc:chgData name="Tobias Schneider" userId="630d3ec8-4b29-4700-bdc3-b0acaabcceab" providerId="ADAL" clId="{A90751AF-0D72-444E-85ED-3290BB6EF75A}" dt="2024-07-30T14:55:24.217" v="4309" actId="47"/>
        <pc:sldMkLst>
          <pc:docMk/>
          <pc:sldMk cId="785619195" sldId="405"/>
        </pc:sldMkLst>
      </pc:sldChg>
      <pc:sldChg chg="del">
        <pc:chgData name="Tobias Schneider" userId="630d3ec8-4b29-4700-bdc3-b0acaabcceab" providerId="ADAL" clId="{A90751AF-0D72-444E-85ED-3290BB6EF75A}" dt="2024-07-30T14:55:25.267" v="4310" actId="47"/>
        <pc:sldMkLst>
          <pc:docMk/>
          <pc:sldMk cId="4064806198" sldId="406"/>
        </pc:sldMkLst>
      </pc:sldChg>
      <pc:sldChg chg="del">
        <pc:chgData name="Tobias Schneider" userId="630d3ec8-4b29-4700-bdc3-b0acaabcceab" providerId="ADAL" clId="{A90751AF-0D72-444E-85ED-3290BB6EF75A}" dt="2024-07-30T14:55:21.872" v="4305" actId="47"/>
        <pc:sldMkLst>
          <pc:docMk/>
          <pc:sldMk cId="686410206" sldId="407"/>
        </pc:sldMkLst>
      </pc:sldChg>
      <pc:sldChg chg="del">
        <pc:chgData name="Tobias Schneider" userId="630d3ec8-4b29-4700-bdc3-b0acaabcceab" providerId="ADAL" clId="{A90751AF-0D72-444E-85ED-3290BB6EF75A}" dt="2024-07-30T14:55:22.242" v="4306" actId="47"/>
        <pc:sldMkLst>
          <pc:docMk/>
          <pc:sldMk cId="2636008572" sldId="409"/>
        </pc:sldMkLst>
      </pc:sldChg>
      <pc:sldChg chg="del">
        <pc:chgData name="Tobias Schneider" userId="630d3ec8-4b29-4700-bdc3-b0acaabcceab" providerId="ADAL" clId="{A90751AF-0D72-444E-85ED-3290BB6EF75A}" dt="2024-07-30T14:55:19.179" v="4301" actId="47"/>
        <pc:sldMkLst>
          <pc:docMk/>
          <pc:sldMk cId="4066747741" sldId="410"/>
        </pc:sldMkLst>
      </pc:sldChg>
      <pc:sldChg chg="del">
        <pc:chgData name="Tobias Schneider" userId="630d3ec8-4b29-4700-bdc3-b0acaabcceab" providerId="ADAL" clId="{A90751AF-0D72-444E-85ED-3290BB6EF75A}" dt="2024-07-28T21:06:08.911" v="1277" actId="47"/>
        <pc:sldMkLst>
          <pc:docMk/>
          <pc:sldMk cId="3498132914" sldId="411"/>
        </pc:sldMkLst>
      </pc:sldChg>
      <pc:sldChg chg="del">
        <pc:chgData name="Tobias Schneider" userId="630d3ec8-4b29-4700-bdc3-b0acaabcceab" providerId="ADAL" clId="{A90751AF-0D72-444E-85ED-3290BB6EF75A}" dt="2024-07-28T21:06:12.107" v="1278" actId="47"/>
        <pc:sldMkLst>
          <pc:docMk/>
          <pc:sldMk cId="1885840907" sldId="412"/>
        </pc:sldMkLst>
      </pc:sldChg>
      <pc:sldChg chg="modSp mod modAnim">
        <pc:chgData name="Tobias Schneider" userId="630d3ec8-4b29-4700-bdc3-b0acaabcceab" providerId="ADAL" clId="{A90751AF-0D72-444E-85ED-3290BB6EF75A}" dt="2024-08-01T07:04:18.125" v="6838" actId="14100"/>
        <pc:sldMkLst>
          <pc:docMk/>
          <pc:sldMk cId="4263747025" sldId="414"/>
        </pc:sldMkLst>
      </pc:sldChg>
      <pc:sldChg chg="modAnim">
        <pc:chgData name="Tobias Schneider" userId="630d3ec8-4b29-4700-bdc3-b0acaabcceab" providerId="ADAL" clId="{A90751AF-0D72-444E-85ED-3290BB6EF75A}" dt="2024-08-01T07:05:05.048" v="6844"/>
        <pc:sldMkLst>
          <pc:docMk/>
          <pc:sldMk cId="707691236" sldId="415"/>
        </pc:sldMkLst>
      </pc:sldChg>
      <pc:sldChg chg="modSp mod modAnim">
        <pc:chgData name="Tobias Schneider" userId="630d3ec8-4b29-4700-bdc3-b0acaabcceab" providerId="ADAL" clId="{A90751AF-0D72-444E-85ED-3290BB6EF75A}" dt="2024-08-01T07:05:55.448" v="6847"/>
        <pc:sldMkLst>
          <pc:docMk/>
          <pc:sldMk cId="3149642508" sldId="416"/>
        </pc:sldMkLst>
      </pc:sldChg>
      <pc:sldChg chg="modAnim">
        <pc:chgData name="Tobias Schneider" userId="630d3ec8-4b29-4700-bdc3-b0acaabcceab" providerId="ADAL" clId="{A90751AF-0D72-444E-85ED-3290BB6EF75A}" dt="2024-08-01T07:07:33.026" v="6857"/>
        <pc:sldMkLst>
          <pc:docMk/>
          <pc:sldMk cId="4258479578" sldId="417"/>
        </pc:sldMkLst>
      </pc:sldChg>
      <pc:sldChg chg="modSp modAnim">
        <pc:chgData name="Tobias Schneider" userId="630d3ec8-4b29-4700-bdc3-b0acaabcceab" providerId="ADAL" clId="{A90751AF-0D72-444E-85ED-3290BB6EF75A}" dt="2024-08-01T07:10:38.920" v="6871"/>
        <pc:sldMkLst>
          <pc:docMk/>
          <pc:sldMk cId="4072144036" sldId="419"/>
        </pc:sldMkLst>
      </pc:sldChg>
      <pc:sldChg chg="delSp modSp mod modAnim">
        <pc:chgData name="Tobias Schneider" userId="630d3ec8-4b29-4700-bdc3-b0acaabcceab" providerId="ADAL" clId="{A90751AF-0D72-444E-85ED-3290BB6EF75A}" dt="2024-08-01T07:09:59.600" v="6866"/>
        <pc:sldMkLst>
          <pc:docMk/>
          <pc:sldMk cId="3488811899" sldId="420"/>
        </pc:sldMkLst>
      </pc:sldChg>
      <pc:sldChg chg="modAnim">
        <pc:chgData name="Tobias Schneider" userId="630d3ec8-4b29-4700-bdc3-b0acaabcceab" providerId="ADAL" clId="{A90751AF-0D72-444E-85ED-3290BB6EF75A}" dt="2024-08-01T07:11:03.918" v="6874"/>
        <pc:sldMkLst>
          <pc:docMk/>
          <pc:sldMk cId="1044151344" sldId="421"/>
        </pc:sldMkLst>
      </pc:sldChg>
      <pc:sldChg chg="modSp modAnim">
        <pc:chgData name="Tobias Schneider" userId="630d3ec8-4b29-4700-bdc3-b0acaabcceab" providerId="ADAL" clId="{A90751AF-0D72-444E-85ED-3290BB6EF75A}" dt="2024-08-01T07:12:20.504" v="6883"/>
        <pc:sldMkLst>
          <pc:docMk/>
          <pc:sldMk cId="1621791031" sldId="422"/>
        </pc:sldMkLst>
      </pc:sldChg>
      <pc:sldChg chg="addSp delSp modSp add mod delAnim modAnim">
        <pc:chgData name="Tobias Schneider" userId="630d3ec8-4b29-4700-bdc3-b0acaabcceab" providerId="ADAL" clId="{A90751AF-0D72-444E-85ED-3290BB6EF75A}" dt="2024-08-01T07:16:36.688" v="6897"/>
        <pc:sldMkLst>
          <pc:docMk/>
          <pc:sldMk cId="1777042085" sldId="423"/>
        </pc:sldMkLst>
      </pc:sldChg>
      <pc:sldChg chg="addSp delSp modSp add mod delAnim modAnim">
        <pc:chgData name="Tobias Schneider" userId="630d3ec8-4b29-4700-bdc3-b0acaabcceab" providerId="ADAL" clId="{A90751AF-0D72-444E-85ED-3290BB6EF75A}" dt="2024-08-01T07:20:22.154" v="6918"/>
        <pc:sldMkLst>
          <pc:docMk/>
          <pc:sldMk cId="559299314" sldId="424"/>
        </pc:sldMkLst>
      </pc:sldChg>
      <pc:sldChg chg="new del">
        <pc:chgData name="Tobias Schneider" userId="630d3ec8-4b29-4700-bdc3-b0acaabcceab" providerId="ADAL" clId="{A90751AF-0D72-444E-85ED-3290BB6EF75A}" dt="2024-07-28T20:25:16.467" v="637" actId="47"/>
        <pc:sldMkLst>
          <pc:docMk/>
          <pc:sldMk cId="562762422" sldId="424"/>
        </pc:sldMkLst>
      </pc:sldChg>
      <pc:sldChg chg="new del">
        <pc:chgData name="Tobias Schneider" userId="630d3ec8-4b29-4700-bdc3-b0acaabcceab" providerId="ADAL" clId="{A90751AF-0D72-444E-85ED-3290BB6EF75A}" dt="2024-07-28T20:34:13.128" v="797" actId="47"/>
        <pc:sldMkLst>
          <pc:docMk/>
          <pc:sldMk cId="796963778" sldId="424"/>
        </pc:sldMkLst>
      </pc:sldChg>
      <pc:sldChg chg="addSp delSp modSp add mod modAnim">
        <pc:chgData name="Tobias Schneider" userId="630d3ec8-4b29-4700-bdc3-b0acaabcceab" providerId="ADAL" clId="{A90751AF-0D72-444E-85ED-3290BB6EF75A}" dt="2024-08-01T07:22:59.975" v="6940"/>
        <pc:sldMkLst>
          <pc:docMk/>
          <pc:sldMk cId="3427051501" sldId="425"/>
        </pc:sldMkLst>
      </pc:sldChg>
      <pc:sldChg chg="modSp add del mod">
        <pc:chgData name="Tobias Schneider" userId="630d3ec8-4b29-4700-bdc3-b0acaabcceab" providerId="ADAL" clId="{A90751AF-0D72-444E-85ED-3290BB6EF75A}" dt="2024-07-29T08:35:46.247" v="2375" actId="47"/>
        <pc:sldMkLst>
          <pc:docMk/>
          <pc:sldMk cId="2025921196" sldId="426"/>
        </pc:sldMkLst>
      </pc:sldChg>
      <pc:sldChg chg="modSp add del mod">
        <pc:chgData name="Tobias Schneider" userId="630d3ec8-4b29-4700-bdc3-b0acaabcceab" providerId="ADAL" clId="{A90751AF-0D72-444E-85ED-3290BB6EF75A}" dt="2024-07-29T09:31:40.628" v="2729" actId="47"/>
        <pc:sldMkLst>
          <pc:docMk/>
          <pc:sldMk cId="3888440203" sldId="427"/>
        </pc:sldMkLst>
      </pc:sldChg>
      <pc:sldChg chg="addSp delSp modSp add mod delAnim modAnim">
        <pc:chgData name="Tobias Schneider" userId="630d3ec8-4b29-4700-bdc3-b0acaabcceab" providerId="ADAL" clId="{A90751AF-0D72-444E-85ED-3290BB6EF75A}" dt="2024-08-01T07:23:52.490" v="6944"/>
        <pc:sldMkLst>
          <pc:docMk/>
          <pc:sldMk cId="4239131330" sldId="428"/>
        </pc:sldMkLst>
      </pc:sldChg>
      <pc:sldChg chg="addSp delSp modSp add mod delAnim modAnim">
        <pc:chgData name="Tobias Schneider" userId="630d3ec8-4b29-4700-bdc3-b0acaabcceab" providerId="ADAL" clId="{A90751AF-0D72-444E-85ED-3290BB6EF75A}" dt="2024-08-01T07:24:19.342" v="6945"/>
        <pc:sldMkLst>
          <pc:docMk/>
          <pc:sldMk cId="3329892718" sldId="429"/>
        </pc:sldMkLst>
      </pc:sldChg>
      <pc:sldChg chg="modSp add del mod">
        <pc:chgData name="Tobias Schneider" userId="630d3ec8-4b29-4700-bdc3-b0acaabcceab" providerId="ADAL" clId="{A90751AF-0D72-444E-85ED-3290BB6EF75A}" dt="2024-07-30T09:46:51.124" v="3220" actId="47"/>
        <pc:sldMkLst>
          <pc:docMk/>
          <pc:sldMk cId="274080145" sldId="430"/>
        </pc:sldMkLst>
      </pc:sldChg>
      <pc:sldChg chg="modSp add mod">
        <pc:chgData name="Tobias Schneider" userId="630d3ec8-4b29-4700-bdc3-b0acaabcceab" providerId="ADAL" clId="{A90751AF-0D72-444E-85ED-3290BB6EF75A}" dt="2024-07-30T15:08:17.663" v="4326" actId="20577"/>
        <pc:sldMkLst>
          <pc:docMk/>
          <pc:sldMk cId="3538314786" sldId="430"/>
        </pc:sldMkLst>
      </pc:sldChg>
      <pc:sldChg chg="addSp delSp modSp add mod modClrScheme modAnim chgLayout">
        <pc:chgData name="Tobias Schneider" userId="630d3ec8-4b29-4700-bdc3-b0acaabcceab" providerId="ADAL" clId="{A90751AF-0D72-444E-85ED-3290BB6EF75A}" dt="2024-08-01T07:26:41.783" v="6961"/>
        <pc:sldMkLst>
          <pc:docMk/>
          <pc:sldMk cId="2028822159" sldId="431"/>
        </pc:sldMkLst>
      </pc:sldChg>
      <pc:sldChg chg="addSp delSp modSp add mod delAnim modAnim">
        <pc:chgData name="Tobias Schneider" userId="630d3ec8-4b29-4700-bdc3-b0acaabcceab" providerId="ADAL" clId="{A90751AF-0D72-444E-85ED-3290BB6EF75A}" dt="2024-08-01T07:32:50.497" v="6981"/>
        <pc:sldMkLst>
          <pc:docMk/>
          <pc:sldMk cId="1617117419" sldId="432"/>
        </pc:sldMkLst>
      </pc:sldChg>
      <pc:sldChg chg="new del">
        <pc:chgData name="Tobias Schneider" userId="630d3ec8-4b29-4700-bdc3-b0acaabcceab" providerId="ADAL" clId="{A90751AF-0D72-444E-85ED-3290BB6EF75A}" dt="2024-07-30T16:21:06.142" v="6071" actId="47"/>
        <pc:sldMkLst>
          <pc:docMk/>
          <pc:sldMk cId="3707938485" sldId="433"/>
        </pc:sldMkLst>
      </pc:sldChg>
    </pc:docChg>
  </pc:docChgLst>
  <pc:docChgLst>
    <pc:chgData name="Tobias Schneider" userId="S::tobias.schneider@uni-wuerzburg.de::630d3ec8-4b29-4700-bdc3-b0acaabcceab" providerId="AD" clId="Web-{3C0E86C6-8298-16C3-BA74-552D3AC19B42}"/>
    <pc:docChg chg="modSld sldOrd">
      <pc:chgData name="Tobias Schneider" userId="S::tobias.schneider@uni-wuerzburg.de::630d3ec8-4b29-4700-bdc3-b0acaabcceab" providerId="AD" clId="Web-{3C0E86C6-8298-16C3-BA74-552D3AC19B42}" dt="2024-01-22T15:17:08.665" v="222" actId="1076"/>
      <pc:docMkLst>
        <pc:docMk/>
      </pc:docMkLst>
      <pc:sldChg chg="modSp">
        <pc:chgData name="Tobias Schneider" userId="S::tobias.schneider@uni-wuerzburg.de::630d3ec8-4b29-4700-bdc3-b0acaabcceab" providerId="AD" clId="Web-{3C0E86C6-8298-16C3-BA74-552D3AC19B42}" dt="2024-01-22T14:28:12.172" v="31" actId="20577"/>
        <pc:sldMkLst>
          <pc:docMk/>
          <pc:sldMk cId="0" sldId="330"/>
        </pc:sldMkLst>
      </pc:sldChg>
      <pc:sldChg chg="addAnim modAnim">
        <pc:chgData name="Tobias Schneider" userId="S::tobias.schneider@uni-wuerzburg.de::630d3ec8-4b29-4700-bdc3-b0acaabcceab" providerId="AD" clId="Web-{3C0E86C6-8298-16C3-BA74-552D3AC19B42}" dt="2024-01-22T14:31:54.852" v="46"/>
        <pc:sldMkLst>
          <pc:docMk/>
          <pc:sldMk cId="0" sldId="337"/>
        </pc:sldMkLst>
      </pc:sldChg>
      <pc:sldChg chg="addAnim delAnim">
        <pc:chgData name="Tobias Schneider" userId="S::tobias.schneider@uni-wuerzburg.de::630d3ec8-4b29-4700-bdc3-b0acaabcceab" providerId="AD" clId="Web-{3C0E86C6-8298-16C3-BA74-552D3AC19B42}" dt="2024-01-22T14:30:33.349" v="43"/>
        <pc:sldMkLst>
          <pc:docMk/>
          <pc:sldMk cId="4124622548" sldId="370"/>
        </pc:sldMkLst>
      </pc:sldChg>
      <pc:sldChg chg="addAnim">
        <pc:chgData name="Tobias Schneider" userId="S::tobias.schneider@uni-wuerzburg.de::630d3ec8-4b29-4700-bdc3-b0acaabcceab" providerId="AD" clId="Web-{3C0E86C6-8298-16C3-BA74-552D3AC19B42}" dt="2024-01-22T14:32:09.977" v="48"/>
        <pc:sldMkLst>
          <pc:docMk/>
          <pc:sldMk cId="1796400766" sldId="371"/>
        </pc:sldMkLst>
      </pc:sldChg>
      <pc:sldChg chg="ord delAnim">
        <pc:chgData name="Tobias Schneider" userId="S::tobias.schneider@uni-wuerzburg.de::630d3ec8-4b29-4700-bdc3-b0acaabcceab" providerId="AD" clId="Web-{3C0E86C6-8298-16C3-BA74-552D3AC19B42}" dt="2024-01-22T14:10:24.916" v="21"/>
        <pc:sldMkLst>
          <pc:docMk/>
          <pc:sldMk cId="3924898234" sldId="372"/>
        </pc:sldMkLst>
      </pc:sldChg>
      <pc:sldChg chg="addAnim delAnim">
        <pc:chgData name="Tobias Schneider" userId="S::tobias.schneider@uni-wuerzburg.de::630d3ec8-4b29-4700-bdc3-b0acaabcceab" providerId="AD" clId="Web-{3C0E86C6-8298-16C3-BA74-552D3AC19B42}" dt="2024-01-22T14:32:45.510" v="59"/>
        <pc:sldMkLst>
          <pc:docMk/>
          <pc:sldMk cId="2893767851" sldId="373"/>
        </pc:sldMkLst>
      </pc:sldChg>
      <pc:sldChg chg="modSp delAnim">
        <pc:chgData name="Tobias Schneider" userId="S::tobias.schneider@uni-wuerzburg.de::630d3ec8-4b29-4700-bdc3-b0acaabcceab" providerId="AD" clId="Web-{3C0E86C6-8298-16C3-BA74-552D3AC19B42}" dt="2024-01-22T15:09:12.883" v="194" actId="20577"/>
        <pc:sldMkLst>
          <pc:docMk/>
          <pc:sldMk cId="3406233372" sldId="374"/>
        </pc:sldMkLst>
      </pc:sldChg>
      <pc:sldChg chg="addAnim delAnim modAnim">
        <pc:chgData name="Tobias Schneider" userId="S::tobias.schneider@uni-wuerzburg.de::630d3ec8-4b29-4700-bdc3-b0acaabcceab" providerId="AD" clId="Web-{3C0E86C6-8298-16C3-BA74-552D3AC19B42}" dt="2024-01-22T15:00:58.616" v="135"/>
        <pc:sldMkLst>
          <pc:docMk/>
          <pc:sldMk cId="1073585293" sldId="376"/>
        </pc:sldMkLst>
      </pc:sldChg>
      <pc:sldChg chg="modSp addAnim delAnim modAnim">
        <pc:chgData name="Tobias Schneider" userId="S::tobias.schneider@uni-wuerzburg.de::630d3ec8-4b29-4700-bdc3-b0acaabcceab" providerId="AD" clId="Web-{3C0E86C6-8298-16C3-BA74-552D3AC19B42}" dt="2024-01-22T14:59:47.770" v="125"/>
        <pc:sldMkLst>
          <pc:docMk/>
          <pc:sldMk cId="3539772140" sldId="377"/>
        </pc:sldMkLst>
      </pc:sldChg>
      <pc:sldChg chg="modSp addAnim">
        <pc:chgData name="Tobias Schneider" userId="S::tobias.schneider@uni-wuerzburg.de::630d3ec8-4b29-4700-bdc3-b0acaabcceab" providerId="AD" clId="Web-{3C0E86C6-8298-16C3-BA74-552D3AC19B42}" dt="2024-01-22T15:17:08.665" v="222" actId="1076"/>
        <pc:sldMkLst>
          <pc:docMk/>
          <pc:sldMk cId="3201956876" sldId="380"/>
        </pc:sldMkLst>
      </pc:sldChg>
      <pc:sldChg chg="addAnim modAnim">
        <pc:chgData name="Tobias Schneider" userId="S::tobias.schneider@uni-wuerzburg.de::630d3ec8-4b29-4700-bdc3-b0acaabcceab" providerId="AD" clId="Web-{3C0E86C6-8298-16C3-BA74-552D3AC19B42}" dt="2024-01-22T14:31:14.491" v="44"/>
        <pc:sldMkLst>
          <pc:docMk/>
          <pc:sldMk cId="2690471326" sldId="381"/>
        </pc:sldMkLst>
      </pc:sldChg>
      <pc:sldChg chg="addSp delSp modSp addAnim delAnim">
        <pc:chgData name="Tobias Schneider" userId="S::tobias.schneider@uni-wuerzburg.de::630d3ec8-4b29-4700-bdc3-b0acaabcceab" providerId="AD" clId="Web-{3C0E86C6-8298-16C3-BA74-552D3AC19B42}" dt="2024-01-22T15:16:42.805" v="220" actId="14100"/>
        <pc:sldMkLst>
          <pc:docMk/>
          <pc:sldMk cId="3138590188" sldId="383"/>
        </pc:sldMkLst>
      </pc:sldChg>
      <pc:sldChg chg="addAnim modAnim">
        <pc:chgData name="Tobias Schneider" userId="S::tobias.schneider@uni-wuerzburg.de::630d3ec8-4b29-4700-bdc3-b0acaabcceab" providerId="AD" clId="Web-{3C0E86C6-8298-16C3-BA74-552D3AC19B42}" dt="2024-01-22T15:07:45.396" v="186"/>
        <pc:sldMkLst>
          <pc:docMk/>
          <pc:sldMk cId="1612904506" sldId="384"/>
        </pc:sldMkLst>
      </pc:sldChg>
    </pc:docChg>
  </pc:docChgLst>
  <pc:docChgLst>
    <pc:chgData name="Tobias Schneider" userId="S::tobias.schneider@uni-wuerzburg.de::630d3ec8-4b29-4700-bdc3-b0acaabcceab" providerId="AD" clId="Web-{47DEB1BE-413E-0D24-0BBE-B33EED17A028}"/>
    <pc:docChg chg="modSld">
      <pc:chgData name="Tobias Schneider" userId="S::tobias.schneider@uni-wuerzburg.de::630d3ec8-4b29-4700-bdc3-b0acaabcceab" providerId="AD" clId="Web-{47DEB1BE-413E-0D24-0BBE-B33EED17A028}" dt="2023-10-12T04:10:26.204" v="53" actId="20577"/>
      <pc:docMkLst>
        <pc:docMk/>
      </pc:docMkLst>
      <pc:sldChg chg="addSp modSp addAnim modAnim">
        <pc:chgData name="Tobias Schneider" userId="S::tobias.schneider@uni-wuerzburg.de::630d3ec8-4b29-4700-bdc3-b0acaabcceab" providerId="AD" clId="Web-{47DEB1BE-413E-0D24-0BBE-B33EED17A028}" dt="2023-10-12T04:07:39.182" v="43" actId="1076"/>
        <pc:sldMkLst>
          <pc:docMk/>
          <pc:sldMk cId="0" sldId="337"/>
        </pc:sldMkLst>
      </pc:sldChg>
      <pc:sldChg chg="addAnim">
        <pc:chgData name="Tobias Schneider" userId="S::tobias.schneider@uni-wuerzburg.de::630d3ec8-4b29-4700-bdc3-b0acaabcceab" providerId="AD" clId="Web-{47DEB1BE-413E-0D24-0BBE-B33EED17A028}" dt="2023-10-12T03:46:34" v="1"/>
        <pc:sldMkLst>
          <pc:docMk/>
          <pc:sldMk cId="0" sldId="338"/>
        </pc:sldMkLst>
      </pc:sldChg>
      <pc:sldChg chg="addSp modSp addAnim delAnim modAnim">
        <pc:chgData name="Tobias Schneider" userId="S::tobias.schneider@uni-wuerzburg.de::630d3ec8-4b29-4700-bdc3-b0acaabcceab" providerId="AD" clId="Web-{47DEB1BE-413E-0D24-0BBE-B33EED17A028}" dt="2023-10-12T04:08:23.667" v="48" actId="1076"/>
        <pc:sldMkLst>
          <pc:docMk/>
          <pc:sldMk cId="0" sldId="348"/>
        </pc:sldMkLst>
      </pc:sldChg>
      <pc:sldChg chg="addSp modSp addAnim modAnim">
        <pc:chgData name="Tobias Schneider" userId="S::tobias.schneider@uni-wuerzburg.de::630d3ec8-4b29-4700-bdc3-b0acaabcceab" providerId="AD" clId="Web-{47DEB1BE-413E-0D24-0BBE-B33EED17A028}" dt="2023-10-12T04:10:26.204" v="53" actId="20577"/>
        <pc:sldMkLst>
          <pc:docMk/>
          <pc:sldMk cId="0" sldId="349"/>
        </pc:sldMkLst>
      </pc:sldChg>
      <pc:sldChg chg="addAnim">
        <pc:chgData name="Tobias Schneider" userId="S::tobias.schneider@uni-wuerzburg.de::630d3ec8-4b29-4700-bdc3-b0acaabcceab" providerId="AD" clId="Web-{47DEB1BE-413E-0D24-0BBE-B33EED17A028}" dt="2023-10-12T03:52:31.152" v="31"/>
        <pc:sldMkLst>
          <pc:docMk/>
          <pc:sldMk cId="458668923" sldId="369"/>
        </pc:sldMkLst>
      </pc:sldChg>
    </pc:docChg>
  </pc:docChgLst>
  <pc:docChgLst>
    <pc:chgData name="Tobias Schneider" userId="630d3ec8-4b29-4700-bdc3-b0acaabcceab" providerId="ADAL" clId="{DB342222-185F-4CAA-A315-6CD8F87BB926}"/>
    <pc:docChg chg="undo custSel addSld delSld modSld sldOrd delMainMaster modMainMaster">
      <pc:chgData name="Tobias Schneider" userId="630d3ec8-4b29-4700-bdc3-b0acaabcceab" providerId="ADAL" clId="{DB342222-185F-4CAA-A315-6CD8F87BB926}" dt="2024-01-23T07:40:37.522" v="11053"/>
      <pc:docMkLst>
        <pc:docMk/>
      </pc:docMkLst>
      <pc:sldChg chg="modSp mod">
        <pc:chgData name="Tobias Schneider" userId="630d3ec8-4b29-4700-bdc3-b0acaabcceab" providerId="ADAL" clId="{DB342222-185F-4CAA-A315-6CD8F87BB926}" dt="2024-01-12T10:33:29.234" v="930" actId="20577"/>
        <pc:sldMkLst>
          <pc:docMk/>
          <pc:sldMk cId="0" sldId="330"/>
        </pc:sldMkLst>
      </pc:sldChg>
      <pc:sldChg chg="addSp delSp modSp mod modAnim">
        <pc:chgData name="Tobias Schneider" userId="630d3ec8-4b29-4700-bdc3-b0acaabcceab" providerId="ADAL" clId="{DB342222-185F-4CAA-A315-6CD8F87BB926}" dt="2024-01-23T07:35:27.400" v="11033" actId="1076"/>
        <pc:sldMkLst>
          <pc:docMk/>
          <pc:sldMk cId="0" sldId="337"/>
        </pc:sldMkLst>
      </pc:sldChg>
      <pc:sldChg chg="addSp delSp modSp mod delAnim modAnim modNotesTx">
        <pc:chgData name="Tobias Schneider" userId="630d3ec8-4b29-4700-bdc3-b0acaabcceab" providerId="ADAL" clId="{DB342222-185F-4CAA-A315-6CD8F87BB926}" dt="2024-01-22T11:16:24.303" v="9113" actId="1076"/>
        <pc:sldMkLst>
          <pc:docMk/>
          <pc:sldMk cId="0" sldId="338"/>
        </pc:sldMkLst>
      </pc:sldChg>
      <pc:sldChg chg="del">
        <pc:chgData name="Tobias Schneider" userId="630d3ec8-4b29-4700-bdc3-b0acaabcceab" providerId="ADAL" clId="{DB342222-185F-4CAA-A315-6CD8F87BB926}" dt="2024-01-12T11:12:08.365" v="2241" actId="47"/>
        <pc:sldMkLst>
          <pc:docMk/>
          <pc:sldMk cId="0" sldId="348"/>
        </pc:sldMkLst>
      </pc:sldChg>
      <pc:sldChg chg="del">
        <pc:chgData name="Tobias Schneider" userId="630d3ec8-4b29-4700-bdc3-b0acaabcceab" providerId="ADAL" clId="{DB342222-185F-4CAA-A315-6CD8F87BB926}" dt="2024-01-12T11:12:08.365" v="2241" actId="47"/>
        <pc:sldMkLst>
          <pc:docMk/>
          <pc:sldMk cId="0" sldId="349"/>
        </pc:sldMkLst>
      </pc:sldChg>
      <pc:sldChg chg="del">
        <pc:chgData name="Tobias Schneider" userId="630d3ec8-4b29-4700-bdc3-b0acaabcceab" providerId="ADAL" clId="{DB342222-185F-4CAA-A315-6CD8F87BB926}" dt="2024-01-12T11:12:08.365" v="2241" actId="47"/>
        <pc:sldMkLst>
          <pc:docMk/>
          <pc:sldMk cId="458668923" sldId="369"/>
        </pc:sldMkLst>
      </pc:sldChg>
      <pc:sldChg chg="addSp delSp modSp add mod delAnim modAnim">
        <pc:chgData name="Tobias Schneider" userId="630d3ec8-4b29-4700-bdc3-b0acaabcceab" providerId="ADAL" clId="{DB342222-185F-4CAA-A315-6CD8F87BB926}" dt="2024-01-19T09:51:27.516" v="5988" actId="12"/>
        <pc:sldMkLst>
          <pc:docMk/>
          <pc:sldMk cId="4124622548" sldId="370"/>
        </pc:sldMkLst>
      </pc:sldChg>
      <pc:sldChg chg="addSp delSp modSp add mod delAnim modAnim">
        <pc:chgData name="Tobias Schneider" userId="630d3ec8-4b29-4700-bdc3-b0acaabcceab" providerId="ADAL" clId="{DB342222-185F-4CAA-A315-6CD8F87BB926}" dt="2024-01-18T18:22:45.573" v="5378" actId="14100"/>
        <pc:sldMkLst>
          <pc:docMk/>
          <pc:sldMk cId="1796400766" sldId="371"/>
        </pc:sldMkLst>
      </pc:sldChg>
      <pc:sldChg chg="addSp delSp modSp add mod ord modAnim">
        <pc:chgData name="Tobias Schneider" userId="630d3ec8-4b29-4700-bdc3-b0acaabcceab" providerId="ADAL" clId="{DB342222-185F-4CAA-A315-6CD8F87BB926}" dt="2024-01-22T18:06:16.814" v="10987" actId="1076"/>
        <pc:sldMkLst>
          <pc:docMk/>
          <pc:sldMk cId="3924898234" sldId="372"/>
        </pc:sldMkLst>
      </pc:sldChg>
      <pc:sldChg chg="addSp delSp modSp add mod delAnim modAnim">
        <pc:chgData name="Tobias Schneider" userId="630d3ec8-4b29-4700-bdc3-b0acaabcceab" providerId="ADAL" clId="{DB342222-185F-4CAA-A315-6CD8F87BB926}" dt="2024-01-18T16:45:26.167" v="4200" actId="692"/>
        <pc:sldMkLst>
          <pc:docMk/>
          <pc:sldMk cId="2893767851" sldId="373"/>
        </pc:sldMkLst>
      </pc:sldChg>
      <pc:sldChg chg="addSp modSp add mod ord modAnim">
        <pc:chgData name="Tobias Schneider" userId="630d3ec8-4b29-4700-bdc3-b0acaabcceab" providerId="ADAL" clId="{DB342222-185F-4CAA-A315-6CD8F87BB926}" dt="2024-01-22T09:07:46.063" v="6675" actId="20577"/>
        <pc:sldMkLst>
          <pc:docMk/>
          <pc:sldMk cId="3406233372" sldId="374"/>
        </pc:sldMkLst>
      </pc:sldChg>
      <pc:sldChg chg="addSp delSp modSp add mod modAnim">
        <pc:chgData name="Tobias Schneider" userId="630d3ec8-4b29-4700-bdc3-b0acaabcceab" providerId="ADAL" clId="{DB342222-185F-4CAA-A315-6CD8F87BB926}" dt="2024-01-23T07:40:37.522" v="11053"/>
        <pc:sldMkLst>
          <pc:docMk/>
          <pc:sldMk cId="176638286" sldId="375"/>
        </pc:sldMkLst>
      </pc:sldChg>
      <pc:sldChg chg="addSp delSp modSp add mod delAnim modAnim">
        <pc:chgData name="Tobias Schneider" userId="630d3ec8-4b29-4700-bdc3-b0acaabcceab" providerId="ADAL" clId="{DB342222-185F-4CAA-A315-6CD8F87BB926}" dt="2024-01-22T10:52:37.018" v="8878"/>
        <pc:sldMkLst>
          <pc:docMk/>
          <pc:sldMk cId="1073585293" sldId="376"/>
        </pc:sldMkLst>
      </pc:sldChg>
      <pc:sldChg chg="addSp delSp modSp add mod delAnim modAnim">
        <pc:chgData name="Tobias Schneider" userId="630d3ec8-4b29-4700-bdc3-b0acaabcceab" providerId="ADAL" clId="{DB342222-185F-4CAA-A315-6CD8F87BB926}" dt="2024-01-22T11:09:47.767" v="9089" actId="20577"/>
        <pc:sldMkLst>
          <pc:docMk/>
          <pc:sldMk cId="3539772140" sldId="377"/>
        </pc:sldMkLst>
      </pc:sldChg>
      <pc:sldChg chg="addSp delSp modSp new mod delAnim modAnim">
        <pc:chgData name="Tobias Schneider" userId="630d3ec8-4b29-4700-bdc3-b0acaabcceab" providerId="ADAL" clId="{DB342222-185F-4CAA-A315-6CD8F87BB926}" dt="2024-01-22T09:04:42.655" v="6635" actId="14100"/>
        <pc:sldMkLst>
          <pc:docMk/>
          <pc:sldMk cId="191750022" sldId="378"/>
        </pc:sldMkLst>
      </pc:sldChg>
      <pc:sldChg chg="add">
        <pc:chgData name="Tobias Schneider" userId="630d3ec8-4b29-4700-bdc3-b0acaabcceab" providerId="ADAL" clId="{DB342222-185F-4CAA-A315-6CD8F87BB926}" dt="2024-01-19T09:43:11.682" v="5764"/>
        <pc:sldMkLst>
          <pc:docMk/>
          <pc:sldMk cId="3215960421" sldId="379"/>
        </pc:sldMkLst>
      </pc:sldChg>
      <pc:sldChg chg="addSp delSp modSp add mod delAnim modAnim">
        <pc:chgData name="Tobias Schneider" userId="630d3ec8-4b29-4700-bdc3-b0acaabcceab" providerId="ADAL" clId="{DB342222-185F-4CAA-A315-6CD8F87BB926}" dt="2024-01-22T17:04:46.539" v="9660" actId="1076"/>
        <pc:sldMkLst>
          <pc:docMk/>
          <pc:sldMk cId="3201956876" sldId="380"/>
        </pc:sldMkLst>
      </pc:sldChg>
      <pc:sldChg chg="addSp delSp modSp new mod delAnim modAnim modNotesTx">
        <pc:chgData name="Tobias Schneider" userId="630d3ec8-4b29-4700-bdc3-b0acaabcceab" providerId="ADAL" clId="{DB342222-185F-4CAA-A315-6CD8F87BB926}" dt="2024-01-22T17:55:43.618" v="10974" actId="20577"/>
        <pc:sldMkLst>
          <pc:docMk/>
          <pc:sldMk cId="2690471326" sldId="381"/>
        </pc:sldMkLst>
      </pc:sldChg>
      <pc:sldChg chg="addSp delSp modSp add mod">
        <pc:chgData name="Tobias Schneider" userId="630d3ec8-4b29-4700-bdc3-b0acaabcceab" providerId="ADAL" clId="{DB342222-185F-4CAA-A315-6CD8F87BB926}" dt="2024-01-22T11:21:53.841" v="9271" actId="20577"/>
        <pc:sldMkLst>
          <pc:docMk/>
          <pc:sldMk cId="2014560818" sldId="382"/>
        </pc:sldMkLst>
      </pc:sldChg>
      <pc:sldChg chg="addSp delSp modSp add mod ord modAnim">
        <pc:chgData name="Tobias Schneider" userId="630d3ec8-4b29-4700-bdc3-b0acaabcceab" providerId="ADAL" clId="{DB342222-185F-4CAA-A315-6CD8F87BB926}" dt="2024-01-22T17:32:26.930" v="10365" actId="20577"/>
        <pc:sldMkLst>
          <pc:docMk/>
          <pc:sldMk cId="3138590188" sldId="383"/>
        </pc:sldMkLst>
      </pc:sldChg>
      <pc:sldChg chg="addSp delSp modSp add mod modAnim">
        <pc:chgData name="Tobias Schneider" userId="630d3ec8-4b29-4700-bdc3-b0acaabcceab" providerId="ADAL" clId="{DB342222-185F-4CAA-A315-6CD8F87BB926}" dt="2024-01-22T10:13:06.680" v="8490" actId="20577"/>
        <pc:sldMkLst>
          <pc:docMk/>
          <pc:sldMk cId="1612904506" sldId="384"/>
        </pc:sldMkLst>
      </pc:sldChg>
      <pc:sldChg chg="addSp delSp modSp new mod modClrScheme chgLayout">
        <pc:chgData name="Tobias Schneider" userId="630d3ec8-4b29-4700-bdc3-b0acaabcceab" providerId="ADAL" clId="{DB342222-185F-4CAA-A315-6CD8F87BB926}" dt="2024-01-22T10:52:13.129" v="8876" actId="20577"/>
        <pc:sldMkLst>
          <pc:docMk/>
          <pc:sldMk cId="3686171716" sldId="385"/>
        </pc:sldMkLst>
      </pc:sldChg>
      <pc:sldChg chg="modSp add mod">
        <pc:chgData name="Tobias Schneider" userId="630d3ec8-4b29-4700-bdc3-b0acaabcceab" providerId="ADAL" clId="{DB342222-185F-4CAA-A315-6CD8F87BB926}" dt="2024-01-22T10:53:00.073" v="8906" actId="20577"/>
        <pc:sldMkLst>
          <pc:docMk/>
          <pc:sldMk cId="3593331961" sldId="386"/>
        </pc:sldMkLst>
      </pc:sldChg>
      <pc:sldChg chg="modSp add mod">
        <pc:chgData name="Tobias Schneider" userId="630d3ec8-4b29-4700-bdc3-b0acaabcceab" providerId="ADAL" clId="{DB342222-185F-4CAA-A315-6CD8F87BB926}" dt="2024-01-22T10:53:29.634" v="8956" actId="20577"/>
        <pc:sldMkLst>
          <pc:docMk/>
          <pc:sldMk cId="3133922362" sldId="387"/>
        </pc:sldMkLst>
      </pc:sldChg>
      <pc:sldChg chg="addSp modSp new mod modAnim">
        <pc:chgData name="Tobias Schneider" userId="630d3ec8-4b29-4700-bdc3-b0acaabcceab" providerId="ADAL" clId="{DB342222-185F-4CAA-A315-6CD8F87BB926}" dt="2024-01-22T17:56:45.674" v="10976" actId="20577"/>
        <pc:sldMkLst>
          <pc:docMk/>
          <pc:sldMk cId="976189109" sldId="388"/>
        </pc:sldMkLst>
      </pc:sldChg>
      <pc:sldChg chg="addSp delSp modSp add mod modAnim">
        <pc:chgData name="Tobias Schneider" userId="630d3ec8-4b29-4700-bdc3-b0acaabcceab" providerId="ADAL" clId="{DB342222-185F-4CAA-A315-6CD8F87BB926}" dt="2024-01-22T17:33:01.984" v="10389" actId="1035"/>
        <pc:sldMkLst>
          <pc:docMk/>
          <pc:sldMk cId="406717353" sldId="389"/>
        </pc:sldMkLst>
      </pc:sldChg>
      <pc:sldChg chg="addSp delSp modSp add mod ord">
        <pc:chgData name="Tobias Schneider" userId="630d3ec8-4b29-4700-bdc3-b0acaabcceab" providerId="ADAL" clId="{DB342222-185F-4CAA-A315-6CD8F87BB926}" dt="2024-01-22T18:08:07.406" v="10992" actId="1076"/>
        <pc:sldMkLst>
          <pc:docMk/>
          <pc:sldMk cId="2868579678" sldId="390"/>
        </pc:sldMkLst>
      </pc:sldChg>
      <pc:sldMasterChg chg="modSp mod modSldLayout">
        <pc:chgData name="Tobias Schneider" userId="630d3ec8-4b29-4700-bdc3-b0acaabcceab" providerId="ADAL" clId="{DB342222-185F-4CAA-A315-6CD8F87BB926}" dt="2024-01-22T17:01:37.634" v="9591" actId="790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DB342222-185F-4CAA-A315-6CD8F87BB926}" dt="2024-01-22T17:01:37.634" v="9591" actId="790"/>
          <pc:sldLayoutMkLst>
            <pc:docMk/>
            <pc:sldMasterMk cId="0" sldId="2147483648"/>
            <pc:sldLayoutMk cId="0" sldId="2147483649"/>
          </pc:sldLayoutMkLst>
        </pc:sldLayoutChg>
      </pc:sldMasterChg>
      <pc:sldMasterChg chg="del delSldLayout">
        <pc:chgData name="Tobias Schneider" userId="630d3ec8-4b29-4700-bdc3-b0acaabcceab" providerId="ADAL" clId="{DB342222-185F-4CAA-A315-6CD8F87BB926}" dt="2024-01-12T11:12:08.365" v="2241" actId="47"/>
        <pc:sldMasterMkLst>
          <pc:docMk/>
          <pc:sldMasterMk cId="0" sldId="2147483661"/>
        </pc:sldMasterMkLst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2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3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4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5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6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7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8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9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70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71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72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73"/>
          </pc:sldLayoutMkLst>
        </pc:sldLayoutChg>
      </pc:sldMasterChg>
    </pc:docChg>
  </pc:docChgLst>
  <pc:docChgLst>
    <pc:chgData name="Tobias Schneider" userId="630d3ec8-4b29-4700-bdc3-b0acaabcceab" providerId="ADAL" clId="{739EABE6-84FA-49A6-BBE4-F6DEBF8CB439}"/>
    <pc:docChg chg="custSel delSld modSld modMainMaster">
      <pc:chgData name="Tobias Schneider" userId="630d3ec8-4b29-4700-bdc3-b0acaabcceab" providerId="ADAL" clId="{739EABE6-84FA-49A6-BBE4-F6DEBF8CB439}" dt="2025-05-13T12:23:45.342" v="10" actId="47"/>
      <pc:docMkLst>
        <pc:docMk/>
      </pc:docMkLst>
      <pc:sldChg chg="delSp mod">
        <pc:chgData name="Tobias Schneider" userId="630d3ec8-4b29-4700-bdc3-b0acaabcceab" providerId="ADAL" clId="{739EABE6-84FA-49A6-BBE4-F6DEBF8CB439}" dt="2025-05-13T12:23:29.488" v="8" actId="478"/>
        <pc:sldMkLst>
          <pc:docMk/>
          <pc:sldMk cId="0" sldId="330"/>
        </pc:sldMkLst>
      </pc:sldChg>
      <pc:sldChg chg="del">
        <pc:chgData name="Tobias Schneider" userId="630d3ec8-4b29-4700-bdc3-b0acaabcceab" providerId="ADAL" clId="{739EABE6-84FA-49A6-BBE4-F6DEBF8CB439}" dt="2025-05-13T12:23:32.111" v="9" actId="47"/>
        <pc:sldMkLst>
          <pc:docMk/>
          <pc:sldMk cId="3924898234" sldId="372"/>
        </pc:sldMkLst>
      </pc:sldChg>
      <pc:sldChg chg="del">
        <pc:chgData name="Tobias Schneider" userId="630d3ec8-4b29-4700-bdc3-b0acaabcceab" providerId="ADAL" clId="{739EABE6-84FA-49A6-BBE4-F6DEBF8CB439}" dt="2025-05-13T12:23:45.342" v="10" actId="47"/>
        <pc:sldMkLst>
          <pc:docMk/>
          <pc:sldMk cId="2868579678" sldId="390"/>
        </pc:sldMkLst>
      </pc:sldChg>
      <pc:sldMasterChg chg="delSp modSp mod modSldLayout">
        <pc:chgData name="Tobias Schneider" userId="630d3ec8-4b29-4700-bdc3-b0acaabcceab" providerId="ADAL" clId="{739EABE6-84FA-49A6-BBE4-F6DEBF8CB439}" dt="2025-05-13T12:23:18.880" v="7" actId="20577"/>
        <pc:sldMasterMkLst>
          <pc:docMk/>
          <pc:sldMasterMk cId="0" sldId="2147483648"/>
        </pc:sldMasterMkLst>
        <pc:spChg chg="mod">
          <ac:chgData name="Tobias Schneider" userId="630d3ec8-4b29-4700-bdc3-b0acaabcceab" providerId="ADAL" clId="{739EABE6-84FA-49A6-BBE4-F6DEBF8CB439}" dt="2025-05-13T12:23:18.880" v="7" actId="20577"/>
          <ac:spMkLst>
            <pc:docMk/>
            <pc:sldMasterMk cId="0" sldId="2147483648"/>
            <ac:spMk id="10" creationId="{00000000-0000-0000-0000-000000000000}"/>
          </ac:spMkLst>
        </pc:spChg>
        <pc:sldLayoutChg chg="delSp modSp mod">
          <pc:chgData name="Tobias Schneider" userId="630d3ec8-4b29-4700-bdc3-b0acaabcceab" providerId="ADAL" clId="{739EABE6-84FA-49A6-BBE4-F6DEBF8CB439}" dt="2025-05-13T12:22:54.395" v="3" actId="478"/>
          <pc:sldLayoutMkLst>
            <pc:docMk/>
            <pc:sldMasterMk cId="0" sldId="2147483648"/>
            <pc:sldLayoutMk cId="0" sldId="2147483649"/>
          </pc:sldLayoutMkLst>
          <pc:spChg chg="mod">
            <ac:chgData name="Tobias Schneider" userId="630d3ec8-4b29-4700-bdc3-b0acaabcceab" providerId="ADAL" clId="{739EABE6-84FA-49A6-BBE4-F6DEBF8CB439}" dt="2025-05-13T12:22:51.892" v="2" actId="20577"/>
            <ac:spMkLst>
              <pc:docMk/>
              <pc:sldMasterMk cId="0" sldId="2147483648"/>
              <pc:sldLayoutMk cId="0" sldId="2147483649"/>
              <ac:spMk id="6" creationId="{BBBAC4D1-8122-84AA-5771-FCA8D51847B6}"/>
            </ac:spMkLst>
          </pc:spChg>
        </pc:sldLayoutChg>
      </pc:sldMasterChg>
    </pc:docChg>
  </pc:docChgLst>
  <pc:docChgLst>
    <pc:chgData name="Tobias Schneider" userId="S::tobias.schneider@uni-wuerzburg.de::630d3ec8-4b29-4700-bdc3-b0acaabcceab" providerId="AD" clId="Web-{D0748F58-4136-AA25-63AD-4638F0D1EA13}"/>
    <pc:docChg chg="modSld">
      <pc:chgData name="Tobias Schneider" userId="S::tobias.schneider@uni-wuerzburg.de::630d3ec8-4b29-4700-bdc3-b0acaabcceab" providerId="AD" clId="Web-{D0748F58-4136-AA25-63AD-4638F0D1EA13}" dt="2024-06-18T10:43:25.436" v="7" actId="20577"/>
      <pc:docMkLst>
        <pc:docMk/>
      </pc:docMkLst>
      <pc:sldChg chg="modSp">
        <pc:chgData name="Tobias Schneider" userId="S::tobias.schneider@uni-wuerzburg.de::630d3ec8-4b29-4700-bdc3-b0acaabcceab" providerId="AD" clId="Web-{D0748F58-4136-AA25-63AD-4638F0D1EA13}" dt="2024-06-18T10:43:25.436" v="7" actId="20577"/>
        <pc:sldMkLst>
          <pc:docMk/>
          <pc:sldMk cId="2857471927" sldId="400"/>
        </pc:sldMkLst>
      </pc:sldChg>
    </pc:docChg>
  </pc:docChgLst>
  <pc:docChgLst>
    <pc:chgData name="Tobias Schneider" userId="630d3ec8-4b29-4700-bdc3-b0acaabcceab" providerId="ADAL" clId="{A72A9D14-7CAD-4801-9F21-6A31D2FE022F}"/>
    <pc:docChg chg="undo custSel addSld delSld modSld sldOrd">
      <pc:chgData name="Tobias Schneider" userId="630d3ec8-4b29-4700-bdc3-b0acaabcceab" providerId="ADAL" clId="{A72A9D14-7CAD-4801-9F21-6A31D2FE022F}" dt="2024-07-18T08:24:01.524" v="12623" actId="20577"/>
      <pc:docMkLst>
        <pc:docMk/>
      </pc:docMkLst>
      <pc:sldChg chg="modSp mod">
        <pc:chgData name="Tobias Schneider" userId="630d3ec8-4b29-4700-bdc3-b0acaabcceab" providerId="ADAL" clId="{A72A9D14-7CAD-4801-9F21-6A31D2FE022F}" dt="2024-06-12T08:30:34.243" v="20" actId="20577"/>
        <pc:sldMkLst>
          <pc:docMk/>
          <pc:sldMk cId="0" sldId="330"/>
        </pc:sldMkLst>
      </pc:sldChg>
      <pc:sldChg chg="del">
        <pc:chgData name="Tobias Schneider" userId="630d3ec8-4b29-4700-bdc3-b0acaabcceab" providerId="ADAL" clId="{A72A9D14-7CAD-4801-9F21-6A31D2FE022F}" dt="2024-06-12T09:52:22.139" v="768" actId="47"/>
        <pc:sldMkLst>
          <pc:docMk/>
          <pc:sldMk cId="0" sldId="337"/>
        </pc:sldMkLst>
      </pc:sldChg>
      <pc:sldChg chg="del">
        <pc:chgData name="Tobias Schneider" userId="630d3ec8-4b29-4700-bdc3-b0acaabcceab" providerId="ADAL" clId="{A72A9D14-7CAD-4801-9F21-6A31D2FE022F}" dt="2024-06-12T08:11:52.618" v="0" actId="47"/>
        <pc:sldMkLst>
          <pc:docMk/>
          <pc:sldMk cId="0" sldId="338"/>
        </pc:sldMkLst>
      </pc:sldChg>
      <pc:sldChg chg="del">
        <pc:chgData name="Tobias Schneider" userId="630d3ec8-4b29-4700-bdc3-b0acaabcceab" providerId="ADAL" clId="{A72A9D14-7CAD-4801-9F21-6A31D2FE022F}" dt="2024-06-12T09:52:20.512" v="767" actId="47"/>
        <pc:sldMkLst>
          <pc:docMk/>
          <pc:sldMk cId="4124622548" sldId="370"/>
        </pc:sldMkLst>
      </pc:sldChg>
      <pc:sldChg chg="del">
        <pc:chgData name="Tobias Schneider" userId="630d3ec8-4b29-4700-bdc3-b0acaabcceab" providerId="ADAL" clId="{A72A9D14-7CAD-4801-9F21-6A31D2FE022F}" dt="2024-06-12T09:52:22.741" v="769" actId="47"/>
        <pc:sldMkLst>
          <pc:docMk/>
          <pc:sldMk cId="1796400766" sldId="371"/>
        </pc:sldMkLst>
      </pc:sldChg>
      <pc:sldChg chg="addSp delSp modSp mod">
        <pc:chgData name="Tobias Schneider" userId="630d3ec8-4b29-4700-bdc3-b0acaabcceab" providerId="ADAL" clId="{A72A9D14-7CAD-4801-9F21-6A31D2FE022F}" dt="2024-07-18T06:33:58.686" v="11536" actId="1076"/>
        <pc:sldMkLst>
          <pc:docMk/>
          <pc:sldMk cId="3924898234" sldId="372"/>
        </pc:sldMkLst>
      </pc:sldChg>
      <pc:sldChg chg="del">
        <pc:chgData name="Tobias Schneider" userId="630d3ec8-4b29-4700-bdc3-b0acaabcceab" providerId="ADAL" clId="{A72A9D14-7CAD-4801-9F21-6A31D2FE022F}" dt="2024-06-12T09:52:24.693" v="772" actId="47"/>
        <pc:sldMkLst>
          <pc:docMk/>
          <pc:sldMk cId="2893767851" sldId="373"/>
        </pc:sldMkLst>
      </pc:sldChg>
      <pc:sldChg chg="del">
        <pc:chgData name="Tobias Schneider" userId="630d3ec8-4b29-4700-bdc3-b0acaabcceab" providerId="ADAL" clId="{A72A9D14-7CAD-4801-9F21-6A31D2FE022F}" dt="2024-06-12T09:52:29.892" v="781" actId="47"/>
        <pc:sldMkLst>
          <pc:docMk/>
          <pc:sldMk cId="3406233372" sldId="374"/>
        </pc:sldMkLst>
      </pc:sldChg>
      <pc:sldChg chg="del">
        <pc:chgData name="Tobias Schneider" userId="630d3ec8-4b29-4700-bdc3-b0acaabcceab" providerId="ADAL" clId="{A72A9D14-7CAD-4801-9F21-6A31D2FE022F}" dt="2024-06-12T09:52:26.282" v="776" actId="47"/>
        <pc:sldMkLst>
          <pc:docMk/>
          <pc:sldMk cId="176638286" sldId="375"/>
        </pc:sldMkLst>
      </pc:sldChg>
      <pc:sldChg chg="del">
        <pc:chgData name="Tobias Schneider" userId="630d3ec8-4b29-4700-bdc3-b0acaabcceab" providerId="ADAL" clId="{A72A9D14-7CAD-4801-9F21-6A31D2FE022F}" dt="2024-06-12T09:52:25.295" v="774" actId="47"/>
        <pc:sldMkLst>
          <pc:docMk/>
          <pc:sldMk cId="1073585293" sldId="376"/>
        </pc:sldMkLst>
      </pc:sldChg>
      <pc:sldChg chg="del">
        <pc:chgData name="Tobias Schneider" userId="630d3ec8-4b29-4700-bdc3-b0acaabcceab" providerId="ADAL" clId="{A72A9D14-7CAD-4801-9F21-6A31D2FE022F}" dt="2024-06-12T09:52:25.010" v="773" actId="47"/>
        <pc:sldMkLst>
          <pc:docMk/>
          <pc:sldMk cId="3539772140" sldId="377"/>
        </pc:sldMkLst>
      </pc:sldChg>
      <pc:sldChg chg="del">
        <pc:chgData name="Tobias Schneider" userId="630d3ec8-4b29-4700-bdc3-b0acaabcceab" providerId="ADAL" clId="{A72A9D14-7CAD-4801-9F21-6A31D2FE022F}" dt="2024-06-12T09:52:23.421" v="770" actId="47"/>
        <pc:sldMkLst>
          <pc:docMk/>
          <pc:sldMk cId="191750022" sldId="378"/>
        </pc:sldMkLst>
      </pc:sldChg>
      <pc:sldChg chg="del">
        <pc:chgData name="Tobias Schneider" userId="630d3ec8-4b29-4700-bdc3-b0acaabcceab" providerId="ADAL" clId="{A72A9D14-7CAD-4801-9F21-6A31D2FE022F}" dt="2024-06-12T09:52:26.652" v="777" actId="47"/>
        <pc:sldMkLst>
          <pc:docMk/>
          <pc:sldMk cId="3215960421" sldId="379"/>
        </pc:sldMkLst>
      </pc:sldChg>
      <pc:sldChg chg="addSp delSp modSp mod modClrScheme delAnim chgLayout">
        <pc:chgData name="Tobias Schneider" userId="630d3ec8-4b29-4700-bdc3-b0acaabcceab" providerId="ADAL" clId="{A72A9D14-7CAD-4801-9F21-6A31D2FE022F}" dt="2024-06-12T09:51:31.409" v="763" actId="700"/>
        <pc:sldMkLst>
          <pc:docMk/>
          <pc:sldMk cId="3201956876" sldId="380"/>
        </pc:sldMkLst>
      </pc:sldChg>
      <pc:sldChg chg="addSp delSp modSp mod modClrScheme delAnim chgLayout">
        <pc:chgData name="Tobias Schneider" userId="630d3ec8-4b29-4700-bdc3-b0acaabcceab" providerId="ADAL" clId="{A72A9D14-7CAD-4801-9F21-6A31D2FE022F}" dt="2024-06-17T16:15:49.902" v="3387" actId="20577"/>
        <pc:sldMkLst>
          <pc:docMk/>
          <pc:sldMk cId="2690471326" sldId="381"/>
        </pc:sldMkLst>
      </pc:sldChg>
      <pc:sldChg chg="addSp delSp modSp mod modClrScheme modAnim chgLayout">
        <pc:chgData name="Tobias Schneider" userId="630d3ec8-4b29-4700-bdc3-b0acaabcceab" providerId="ADAL" clId="{A72A9D14-7CAD-4801-9F21-6A31D2FE022F}" dt="2024-06-27T14:56:23.967" v="11316"/>
        <pc:sldMkLst>
          <pc:docMk/>
          <pc:sldMk cId="2014560818" sldId="382"/>
        </pc:sldMkLst>
      </pc:sldChg>
      <pc:sldChg chg="del">
        <pc:chgData name="Tobias Schneider" userId="630d3ec8-4b29-4700-bdc3-b0acaabcceab" providerId="ADAL" clId="{A72A9D14-7CAD-4801-9F21-6A31D2FE022F}" dt="2024-06-12T09:52:28.087" v="779" actId="47"/>
        <pc:sldMkLst>
          <pc:docMk/>
          <pc:sldMk cId="3138590188" sldId="383"/>
        </pc:sldMkLst>
      </pc:sldChg>
      <pc:sldChg chg="del">
        <pc:chgData name="Tobias Schneider" userId="630d3ec8-4b29-4700-bdc3-b0acaabcceab" providerId="ADAL" clId="{A72A9D14-7CAD-4801-9F21-6A31D2FE022F}" dt="2024-06-12T09:52:29.020" v="780" actId="47"/>
        <pc:sldMkLst>
          <pc:docMk/>
          <pc:sldMk cId="1612904506" sldId="384"/>
        </pc:sldMkLst>
      </pc:sldChg>
      <pc:sldChg chg="del">
        <pc:chgData name="Tobias Schneider" userId="630d3ec8-4b29-4700-bdc3-b0acaabcceab" providerId="ADAL" clId="{A72A9D14-7CAD-4801-9F21-6A31D2FE022F}" dt="2024-06-12T09:52:24.122" v="771" actId="47"/>
        <pc:sldMkLst>
          <pc:docMk/>
          <pc:sldMk cId="3686171716" sldId="385"/>
        </pc:sldMkLst>
      </pc:sldChg>
      <pc:sldChg chg="del">
        <pc:chgData name="Tobias Schneider" userId="630d3ec8-4b29-4700-bdc3-b0acaabcceab" providerId="ADAL" clId="{A72A9D14-7CAD-4801-9F21-6A31D2FE022F}" dt="2024-06-12T09:52:25.564" v="775" actId="47"/>
        <pc:sldMkLst>
          <pc:docMk/>
          <pc:sldMk cId="3593331961" sldId="386"/>
        </pc:sldMkLst>
      </pc:sldChg>
      <pc:sldChg chg="del">
        <pc:chgData name="Tobias Schneider" userId="630d3ec8-4b29-4700-bdc3-b0acaabcceab" providerId="ADAL" clId="{A72A9D14-7CAD-4801-9F21-6A31D2FE022F}" dt="2024-06-12T09:52:27.416" v="778" actId="47"/>
        <pc:sldMkLst>
          <pc:docMk/>
          <pc:sldMk cId="3133922362" sldId="387"/>
        </pc:sldMkLst>
      </pc:sldChg>
      <pc:sldChg chg="del">
        <pc:chgData name="Tobias Schneider" userId="630d3ec8-4b29-4700-bdc3-b0acaabcceab" providerId="ADAL" clId="{A72A9D14-7CAD-4801-9F21-6A31D2FE022F}" dt="2024-06-12T09:52:30.463" v="782" actId="47"/>
        <pc:sldMkLst>
          <pc:docMk/>
          <pc:sldMk cId="976189109" sldId="388"/>
        </pc:sldMkLst>
      </pc:sldChg>
      <pc:sldChg chg="addSp delSp modSp mod modAnim">
        <pc:chgData name="Tobias Schneider" userId="630d3ec8-4b29-4700-bdc3-b0acaabcceab" providerId="ADAL" clId="{A72A9D14-7CAD-4801-9F21-6A31D2FE022F}" dt="2024-06-27T16:03:28.711" v="11504"/>
        <pc:sldMkLst>
          <pc:docMk/>
          <pc:sldMk cId="406717353" sldId="389"/>
        </pc:sldMkLst>
      </pc:sldChg>
      <pc:sldChg chg="addSp delSp modSp mod">
        <pc:chgData name="Tobias Schneider" userId="630d3ec8-4b29-4700-bdc3-b0acaabcceab" providerId="ADAL" clId="{A72A9D14-7CAD-4801-9F21-6A31D2FE022F}" dt="2024-07-18T06:34:57.172" v="11544" actId="1076"/>
        <pc:sldMkLst>
          <pc:docMk/>
          <pc:sldMk cId="2868579678" sldId="390"/>
        </pc:sldMkLst>
      </pc:sldChg>
      <pc:sldChg chg="addSp modSp add mod modAnim">
        <pc:chgData name="Tobias Schneider" userId="630d3ec8-4b29-4700-bdc3-b0acaabcceab" providerId="ADAL" clId="{A72A9D14-7CAD-4801-9F21-6A31D2FE022F}" dt="2024-06-27T14:58:26.018" v="11342"/>
        <pc:sldMkLst>
          <pc:docMk/>
          <pc:sldMk cId="906452653" sldId="391"/>
        </pc:sldMkLst>
      </pc:sldChg>
      <pc:sldChg chg="modSp add mod">
        <pc:chgData name="Tobias Schneider" userId="630d3ec8-4b29-4700-bdc3-b0acaabcceab" providerId="ADAL" clId="{A72A9D14-7CAD-4801-9F21-6A31D2FE022F}" dt="2024-06-12T09:52:57.973" v="799" actId="20577"/>
        <pc:sldMkLst>
          <pc:docMk/>
          <pc:sldMk cId="3883622608" sldId="392"/>
        </pc:sldMkLst>
      </pc:sldChg>
      <pc:sldChg chg="addSp delSp modSp new mod modClrScheme modAnim chgLayout">
        <pc:chgData name="Tobias Schneider" userId="630d3ec8-4b29-4700-bdc3-b0acaabcceab" providerId="ADAL" clId="{A72A9D14-7CAD-4801-9F21-6A31D2FE022F}" dt="2024-06-27T14:58:48.091" v="11345"/>
        <pc:sldMkLst>
          <pc:docMk/>
          <pc:sldMk cId="141060106" sldId="393"/>
        </pc:sldMkLst>
      </pc:sldChg>
      <pc:sldChg chg="modSp add mod modAnim">
        <pc:chgData name="Tobias Schneider" userId="630d3ec8-4b29-4700-bdc3-b0acaabcceab" providerId="ADAL" clId="{A72A9D14-7CAD-4801-9F21-6A31D2FE022F}" dt="2024-06-27T14:59:01.249" v="11346"/>
        <pc:sldMkLst>
          <pc:docMk/>
          <pc:sldMk cId="1645518024" sldId="394"/>
        </pc:sldMkLst>
      </pc:sldChg>
      <pc:sldChg chg="addSp modSp new mod modAnim">
        <pc:chgData name="Tobias Schneider" userId="630d3ec8-4b29-4700-bdc3-b0acaabcceab" providerId="ADAL" clId="{A72A9D14-7CAD-4801-9F21-6A31D2FE022F}" dt="2024-06-27T15:01:43.553" v="11361"/>
        <pc:sldMkLst>
          <pc:docMk/>
          <pc:sldMk cId="816900149" sldId="395"/>
        </pc:sldMkLst>
      </pc:sldChg>
      <pc:sldChg chg="modSp add mod ord">
        <pc:chgData name="Tobias Schneider" userId="630d3ec8-4b29-4700-bdc3-b0acaabcceab" providerId="ADAL" clId="{A72A9D14-7CAD-4801-9F21-6A31D2FE022F}" dt="2024-06-13T11:23:33.446" v="1553" actId="20577"/>
        <pc:sldMkLst>
          <pc:docMk/>
          <pc:sldMk cId="2565958259" sldId="396"/>
        </pc:sldMkLst>
      </pc:sldChg>
      <pc:sldChg chg="addSp delSp modSp new mod modClrScheme modAnim chgLayout">
        <pc:chgData name="Tobias Schneider" userId="630d3ec8-4b29-4700-bdc3-b0acaabcceab" providerId="ADAL" clId="{A72A9D14-7CAD-4801-9F21-6A31D2FE022F}" dt="2024-07-18T06:42:40.484" v="11567" actId="20577"/>
        <pc:sldMkLst>
          <pc:docMk/>
          <pc:sldMk cId="4022434739" sldId="397"/>
        </pc:sldMkLst>
      </pc:sldChg>
      <pc:sldChg chg="new del">
        <pc:chgData name="Tobias Schneider" userId="630d3ec8-4b29-4700-bdc3-b0acaabcceab" providerId="ADAL" clId="{A72A9D14-7CAD-4801-9F21-6A31D2FE022F}" dt="2024-06-17T15:50:00.552" v="3350" actId="47"/>
        <pc:sldMkLst>
          <pc:docMk/>
          <pc:sldMk cId="3405430766" sldId="398"/>
        </pc:sldMkLst>
      </pc:sldChg>
      <pc:sldChg chg="addSp delSp modSp add mod modAnim">
        <pc:chgData name="Tobias Schneider" userId="630d3ec8-4b29-4700-bdc3-b0acaabcceab" providerId="ADAL" clId="{A72A9D14-7CAD-4801-9F21-6A31D2FE022F}" dt="2024-07-18T06:42:54.523" v="11568"/>
        <pc:sldMkLst>
          <pc:docMk/>
          <pc:sldMk cId="2517757818" sldId="399"/>
        </pc:sldMkLst>
      </pc:sldChg>
      <pc:sldChg chg="addSp delSp modSp new mod ord modClrScheme modAnim chgLayout">
        <pc:chgData name="Tobias Schneider" userId="630d3ec8-4b29-4700-bdc3-b0acaabcceab" providerId="ADAL" clId="{A72A9D14-7CAD-4801-9F21-6A31D2FE022F}" dt="2024-07-18T06:37:28.842" v="11546"/>
        <pc:sldMkLst>
          <pc:docMk/>
          <pc:sldMk cId="2857471927" sldId="400"/>
        </pc:sldMkLst>
      </pc:sldChg>
      <pc:sldChg chg="new del">
        <pc:chgData name="Tobias Schneider" userId="630d3ec8-4b29-4700-bdc3-b0acaabcceab" providerId="ADAL" clId="{A72A9D14-7CAD-4801-9F21-6A31D2FE022F}" dt="2024-06-17T15:47:25.892" v="3240" actId="47"/>
        <pc:sldMkLst>
          <pc:docMk/>
          <pc:sldMk cId="3766274625" sldId="400"/>
        </pc:sldMkLst>
      </pc:sldChg>
      <pc:sldChg chg="new del">
        <pc:chgData name="Tobias Schneider" userId="630d3ec8-4b29-4700-bdc3-b0acaabcceab" providerId="ADAL" clId="{A72A9D14-7CAD-4801-9F21-6A31D2FE022F}" dt="2024-06-17T15:49:59.852" v="3349" actId="47"/>
        <pc:sldMkLst>
          <pc:docMk/>
          <pc:sldMk cId="4068638181" sldId="400"/>
        </pc:sldMkLst>
      </pc:sldChg>
      <pc:sldChg chg="addSp delSp modSp new mod modAnim">
        <pc:chgData name="Tobias Schneider" userId="630d3ec8-4b29-4700-bdc3-b0acaabcceab" providerId="ADAL" clId="{A72A9D14-7CAD-4801-9F21-6A31D2FE022F}" dt="2024-07-18T06:37:42.523" v="11549"/>
        <pc:sldMkLst>
          <pc:docMk/>
          <pc:sldMk cId="635580557" sldId="401"/>
        </pc:sldMkLst>
      </pc:sldChg>
      <pc:sldChg chg="new del">
        <pc:chgData name="Tobias Schneider" userId="630d3ec8-4b29-4700-bdc3-b0acaabcceab" providerId="ADAL" clId="{A72A9D14-7CAD-4801-9F21-6A31D2FE022F}" dt="2024-06-18T08:57:23.775" v="4712" actId="47"/>
        <pc:sldMkLst>
          <pc:docMk/>
          <pc:sldMk cId="3209664453" sldId="402"/>
        </pc:sldMkLst>
      </pc:sldChg>
      <pc:sldChg chg="addSp delSp modSp add mod modAnim">
        <pc:chgData name="Tobias Schneider" userId="630d3ec8-4b29-4700-bdc3-b0acaabcceab" providerId="ADAL" clId="{A72A9D14-7CAD-4801-9F21-6A31D2FE022F}" dt="2024-07-18T06:37:44.227" v="11550"/>
        <pc:sldMkLst>
          <pc:docMk/>
          <pc:sldMk cId="4176891182" sldId="402"/>
        </pc:sldMkLst>
      </pc:sldChg>
      <pc:sldChg chg="addSp delSp modSp new mod modClrScheme modAnim chgLayout">
        <pc:chgData name="Tobias Schneider" userId="630d3ec8-4b29-4700-bdc3-b0acaabcceab" providerId="ADAL" clId="{A72A9D14-7CAD-4801-9F21-6A31D2FE022F}" dt="2024-06-27T15:53:45.983" v="11450"/>
        <pc:sldMkLst>
          <pc:docMk/>
          <pc:sldMk cId="960464878" sldId="403"/>
        </pc:sldMkLst>
      </pc:sldChg>
      <pc:sldChg chg="addSp delSp modSp add mod modAnim">
        <pc:chgData name="Tobias Schneider" userId="630d3ec8-4b29-4700-bdc3-b0acaabcceab" providerId="ADAL" clId="{A72A9D14-7CAD-4801-9F21-6A31D2FE022F}" dt="2024-06-27T15:55:50.086" v="11457"/>
        <pc:sldMkLst>
          <pc:docMk/>
          <pc:sldMk cId="119754793" sldId="404"/>
        </pc:sldMkLst>
      </pc:sldChg>
      <pc:sldChg chg="addSp delSp modSp add mod modAnim">
        <pc:chgData name="Tobias Schneider" userId="630d3ec8-4b29-4700-bdc3-b0acaabcceab" providerId="ADAL" clId="{A72A9D14-7CAD-4801-9F21-6A31D2FE022F}" dt="2024-06-27T16:02:24.151" v="11497"/>
        <pc:sldMkLst>
          <pc:docMk/>
          <pc:sldMk cId="785619195" sldId="405"/>
        </pc:sldMkLst>
      </pc:sldChg>
      <pc:sldChg chg="modSp new mod modAnim modNotesTx">
        <pc:chgData name="Tobias Schneider" userId="630d3ec8-4b29-4700-bdc3-b0acaabcceab" providerId="ADAL" clId="{A72A9D14-7CAD-4801-9F21-6A31D2FE022F}" dt="2024-07-18T07:41:55.817" v="12290" actId="20577"/>
        <pc:sldMkLst>
          <pc:docMk/>
          <pc:sldMk cId="4064806198" sldId="406"/>
        </pc:sldMkLst>
      </pc:sldChg>
      <pc:sldChg chg="addSp delSp modSp new mod modClrScheme modAnim chgLayout">
        <pc:chgData name="Tobias Schneider" userId="630d3ec8-4b29-4700-bdc3-b0acaabcceab" providerId="ADAL" clId="{A72A9D14-7CAD-4801-9F21-6A31D2FE022F}" dt="2024-06-27T15:51:10.292" v="11434"/>
        <pc:sldMkLst>
          <pc:docMk/>
          <pc:sldMk cId="686410206" sldId="407"/>
        </pc:sldMkLst>
      </pc:sldChg>
      <pc:sldChg chg="add del">
        <pc:chgData name="Tobias Schneider" userId="630d3ec8-4b29-4700-bdc3-b0acaabcceab" providerId="ADAL" clId="{A72A9D14-7CAD-4801-9F21-6A31D2FE022F}" dt="2024-06-20T11:13:31.808" v="6430" actId="47"/>
        <pc:sldMkLst>
          <pc:docMk/>
          <pc:sldMk cId="1411872582" sldId="408"/>
        </pc:sldMkLst>
      </pc:sldChg>
      <pc:sldChg chg="addSp modSp add mod modAnim">
        <pc:chgData name="Tobias Schneider" userId="630d3ec8-4b29-4700-bdc3-b0acaabcceab" providerId="ADAL" clId="{A72A9D14-7CAD-4801-9F21-6A31D2FE022F}" dt="2024-06-27T15:52:16.306" v="11441"/>
        <pc:sldMkLst>
          <pc:docMk/>
          <pc:sldMk cId="2636008572" sldId="409"/>
        </pc:sldMkLst>
      </pc:sldChg>
      <pc:sldChg chg="addSp delSp modSp new mod modClrScheme delAnim modAnim chgLayout">
        <pc:chgData name="Tobias Schneider" userId="630d3ec8-4b29-4700-bdc3-b0acaabcceab" providerId="ADAL" clId="{A72A9D14-7CAD-4801-9F21-6A31D2FE022F}" dt="2024-06-27T15:10:23.938" v="11420"/>
        <pc:sldMkLst>
          <pc:docMk/>
          <pc:sldMk cId="4066747741" sldId="410"/>
        </pc:sldMkLst>
      </pc:sldChg>
      <pc:sldChg chg="modSp add modAnim">
        <pc:chgData name="Tobias Schneider" userId="630d3ec8-4b29-4700-bdc3-b0acaabcceab" providerId="ADAL" clId="{A72A9D14-7CAD-4801-9F21-6A31D2FE022F}" dt="2024-07-18T08:24:01.524" v="12623" actId="20577"/>
        <pc:sldMkLst>
          <pc:docMk/>
          <pc:sldMk cId="3498132914" sldId="411"/>
        </pc:sldMkLst>
      </pc:sldChg>
      <pc:sldChg chg="new del">
        <pc:chgData name="Tobias Schneider" userId="630d3ec8-4b29-4700-bdc3-b0acaabcceab" providerId="ADAL" clId="{A72A9D14-7CAD-4801-9F21-6A31D2FE022F}" dt="2024-06-25T14:23:53.569" v="8972" actId="680"/>
        <pc:sldMkLst>
          <pc:docMk/>
          <pc:sldMk cId="3600105160" sldId="411"/>
        </pc:sldMkLst>
      </pc:sldChg>
      <pc:sldChg chg="addSp delSp modSp add mod delAnim modAnim modNotesTx">
        <pc:chgData name="Tobias Schneider" userId="630d3ec8-4b29-4700-bdc3-b0acaabcceab" providerId="ADAL" clId="{A72A9D14-7CAD-4801-9F21-6A31D2FE022F}" dt="2024-07-18T08:06:46.989" v="12622" actId="1076"/>
        <pc:sldMkLst>
          <pc:docMk/>
          <pc:sldMk cId="1885840907" sldId="412"/>
        </pc:sldMkLst>
      </pc:sldChg>
    </pc:docChg>
  </pc:docChgLst>
  <pc:docChgLst>
    <pc:chgData name="Tobias Schneider" userId="S::tobias.schneider@uni-wuerzburg.de::630d3ec8-4b29-4700-bdc3-b0acaabcceab" providerId="AD" clId="Web-{B71EEF83-2E6F-03F0-C17F-A22E3A425618}"/>
    <pc:docChg chg="modSld">
      <pc:chgData name="Tobias Schneider" userId="S::tobias.schneider@uni-wuerzburg.de::630d3ec8-4b29-4700-bdc3-b0acaabcceab" providerId="AD" clId="Web-{B71EEF83-2E6F-03F0-C17F-A22E3A425618}" dt="2024-07-24T10:33:39.188" v="1" actId="1076"/>
      <pc:docMkLst>
        <pc:docMk/>
      </pc:docMkLst>
      <pc:sldChg chg="delSp modSp delAnim">
        <pc:chgData name="Tobias Schneider" userId="S::tobias.schneider@uni-wuerzburg.de::630d3ec8-4b29-4700-bdc3-b0acaabcceab" providerId="AD" clId="Web-{B71EEF83-2E6F-03F0-C17F-A22E3A425618}" dt="2024-07-24T10:33:39.188" v="1" actId="1076"/>
        <pc:sldMkLst>
          <pc:docMk/>
          <pc:sldMk cId="3149642508" sldId="416"/>
        </pc:sldMkLst>
      </pc:sldChg>
    </pc:docChg>
  </pc:docChgLst>
  <pc:docChgLst>
    <pc:chgData name="Tobias Schneider" userId="S::tobias.schneider@uni-wuerzburg.de::630d3ec8-4b29-4700-bdc3-b0acaabcceab" providerId="AD" clId="Web-{AC06BBA7-07CD-C907-BA96-BF0E2935179F}"/>
    <pc:docChg chg="addSld modSld sldOrd">
      <pc:chgData name="Tobias Schneider" userId="S::tobias.schneider@uni-wuerzburg.de::630d3ec8-4b29-4700-bdc3-b0acaabcceab" providerId="AD" clId="Web-{AC06BBA7-07CD-C907-BA96-BF0E2935179F}" dt="2023-07-10T15:03:30.267" v="860" actId="1076"/>
      <pc:docMkLst>
        <pc:docMk/>
      </pc:docMkLst>
      <pc:sldChg chg="modSp">
        <pc:chgData name="Tobias Schneider" userId="S::tobias.schneider@uni-wuerzburg.de::630d3ec8-4b29-4700-bdc3-b0acaabcceab" providerId="AD" clId="Web-{AC06BBA7-07CD-C907-BA96-BF0E2935179F}" dt="2023-07-10T13:22:46.308" v="10" actId="20577"/>
        <pc:sldMkLst>
          <pc:docMk/>
          <pc:sldMk cId="0" sldId="337"/>
        </pc:sldMkLst>
      </pc:sldChg>
      <pc:sldChg chg="modSp">
        <pc:chgData name="Tobias Schneider" userId="S::tobias.schneider@uni-wuerzburg.de::630d3ec8-4b29-4700-bdc3-b0acaabcceab" providerId="AD" clId="Web-{AC06BBA7-07CD-C907-BA96-BF0E2935179F}" dt="2023-07-10T13:23:15.949" v="14" actId="20577"/>
        <pc:sldMkLst>
          <pc:docMk/>
          <pc:sldMk cId="0" sldId="338"/>
        </pc:sldMkLst>
      </pc:sldChg>
      <pc:sldChg chg="modSp">
        <pc:chgData name="Tobias Schneider" userId="S::tobias.schneider@uni-wuerzburg.de::630d3ec8-4b29-4700-bdc3-b0acaabcceab" providerId="AD" clId="Web-{AC06BBA7-07CD-C907-BA96-BF0E2935179F}" dt="2023-07-10T13:25:41.516" v="22" actId="20577"/>
        <pc:sldMkLst>
          <pc:docMk/>
          <pc:sldMk cId="0" sldId="339"/>
        </pc:sldMkLst>
      </pc:sldChg>
      <pc:sldChg chg="modSp">
        <pc:chgData name="Tobias Schneider" userId="S::tobias.schneider@uni-wuerzburg.de::630d3ec8-4b29-4700-bdc3-b0acaabcceab" providerId="AD" clId="Web-{AC06BBA7-07CD-C907-BA96-BF0E2935179F}" dt="2023-07-10T13:23:35.700" v="18" actId="20577"/>
        <pc:sldMkLst>
          <pc:docMk/>
          <pc:sldMk cId="0" sldId="351"/>
        </pc:sldMkLst>
      </pc:sldChg>
      <pc:sldChg chg="addSp delSp modSp add ord replId addAnim delAnim modAnim">
        <pc:chgData name="Tobias Schneider" userId="S::tobias.schneider@uni-wuerzburg.de::630d3ec8-4b29-4700-bdc3-b0acaabcceab" providerId="AD" clId="Web-{AC06BBA7-07CD-C907-BA96-BF0E2935179F}" dt="2023-07-10T14:40:36.035" v="655"/>
        <pc:sldMkLst>
          <pc:docMk/>
          <pc:sldMk cId="1513056709" sldId="364"/>
        </pc:sldMkLst>
      </pc:sldChg>
      <pc:sldChg chg="addSp delSp modSp add replId addAnim">
        <pc:chgData name="Tobias Schneider" userId="S::tobias.schneider@uni-wuerzburg.de::630d3ec8-4b29-4700-bdc3-b0acaabcceab" providerId="AD" clId="Web-{AC06BBA7-07CD-C907-BA96-BF0E2935179F}" dt="2023-07-10T15:03:30.267" v="860" actId="1076"/>
        <pc:sldMkLst>
          <pc:docMk/>
          <pc:sldMk cId="500647174" sldId="365"/>
        </pc:sldMkLst>
      </pc:sldChg>
    </pc:docChg>
  </pc:docChgLst>
  <pc:docChgLst>
    <pc:chgData name="Tobias Schneider" userId="S::tobias.schneider@uni-wuerzburg.de::630d3ec8-4b29-4700-bdc3-b0acaabcceab" providerId="AD" clId="Web-{999D5B10-965D-9194-2B59-C5776A41CA93}"/>
    <pc:docChg chg="delSld modSld">
      <pc:chgData name="Tobias Schneider" userId="S::tobias.schneider@uni-wuerzburg.de::630d3ec8-4b29-4700-bdc3-b0acaabcceab" providerId="AD" clId="Web-{999D5B10-965D-9194-2B59-C5776A41CA93}" dt="2023-10-11T17:02:38.312" v="214"/>
      <pc:docMkLst>
        <pc:docMk/>
      </pc:docMkLst>
      <pc:sldChg chg="modSp">
        <pc:chgData name="Tobias Schneider" userId="S::tobias.schneider@uni-wuerzburg.de::630d3ec8-4b29-4700-bdc3-b0acaabcceab" providerId="AD" clId="Web-{999D5B10-965D-9194-2B59-C5776A41CA93}" dt="2023-10-11T17:02:33.343" v="213" actId="20577"/>
        <pc:sldMkLst>
          <pc:docMk/>
          <pc:sldMk cId="0" sldId="330"/>
        </pc:sldMkLst>
      </pc:sldChg>
      <pc:sldChg chg="delSp delAnim">
        <pc:chgData name="Tobias Schneider" userId="S::tobias.schneider@uni-wuerzburg.de::630d3ec8-4b29-4700-bdc3-b0acaabcceab" providerId="AD" clId="Web-{999D5B10-965D-9194-2B59-C5776A41CA93}" dt="2023-10-11T17:02:38.312" v="214"/>
        <pc:sldMkLst>
          <pc:docMk/>
          <pc:sldMk cId="0" sldId="337"/>
        </pc:sldMkLst>
      </pc:sldChg>
      <pc:sldChg chg="del">
        <pc:chgData name="Tobias Schneider" userId="S::tobias.schneider@uni-wuerzburg.de::630d3ec8-4b29-4700-bdc3-b0acaabcceab" providerId="AD" clId="Web-{999D5B10-965D-9194-2B59-C5776A41CA93}" dt="2023-10-11T16:23:57.531" v="163"/>
        <pc:sldMkLst>
          <pc:docMk/>
          <pc:sldMk cId="0" sldId="345"/>
        </pc:sldMkLst>
      </pc:sldChg>
      <pc:sldChg chg="delSp modSp">
        <pc:chgData name="Tobias Schneider" userId="S::tobias.schneider@uni-wuerzburg.de::630d3ec8-4b29-4700-bdc3-b0acaabcceab" providerId="AD" clId="Web-{999D5B10-965D-9194-2B59-C5776A41CA93}" dt="2023-10-11T16:02:00.743" v="160" actId="20577"/>
        <pc:sldMkLst>
          <pc:docMk/>
          <pc:sldMk cId="0" sldId="349"/>
        </pc:sldMkLst>
      </pc:sldChg>
      <pc:sldChg chg="del">
        <pc:chgData name="Tobias Schneider" userId="S::tobias.schneider@uni-wuerzburg.de::630d3ec8-4b29-4700-bdc3-b0acaabcceab" providerId="AD" clId="Web-{999D5B10-965D-9194-2B59-C5776A41CA93}" dt="2023-10-11T16:24:02.953" v="165"/>
        <pc:sldMkLst>
          <pc:docMk/>
          <pc:sldMk cId="0" sldId="351"/>
        </pc:sldMkLst>
      </pc:sldChg>
      <pc:sldChg chg="del">
        <pc:chgData name="Tobias Schneider" userId="S::tobias.schneider@uni-wuerzburg.de::630d3ec8-4b29-4700-bdc3-b0acaabcceab" providerId="AD" clId="Web-{999D5B10-965D-9194-2B59-C5776A41CA93}" dt="2023-10-11T16:23:52.999" v="162"/>
        <pc:sldMkLst>
          <pc:docMk/>
          <pc:sldMk cId="3431652428" sldId="367"/>
        </pc:sldMkLst>
      </pc:sldChg>
      <pc:sldChg chg="del">
        <pc:chgData name="Tobias Schneider" userId="S::tobias.schneider@uni-wuerzburg.de::630d3ec8-4b29-4700-bdc3-b0acaabcceab" providerId="AD" clId="Web-{999D5B10-965D-9194-2B59-C5776A41CA93}" dt="2023-10-11T16:24:00.672" v="164"/>
        <pc:sldMkLst>
          <pc:docMk/>
          <pc:sldMk cId="3582448099" sldId="368"/>
        </pc:sldMkLst>
      </pc:sldChg>
      <pc:sldChg chg="modSp">
        <pc:chgData name="Tobias Schneider" userId="S::tobias.schneider@uni-wuerzburg.de::630d3ec8-4b29-4700-bdc3-b0acaabcceab" providerId="AD" clId="Web-{999D5B10-965D-9194-2B59-C5776A41CA93}" dt="2023-10-11T16:23:48.312" v="161" actId="1076"/>
        <pc:sldMkLst>
          <pc:docMk/>
          <pc:sldMk cId="458668923" sldId="369"/>
        </pc:sldMkLst>
      </pc:sldChg>
    </pc:docChg>
  </pc:docChgLst>
  <pc:docChgLst>
    <pc:chgData name="Tobias Schneider" userId="S::tobias.schneider@uni-wuerzburg.de::630d3ec8-4b29-4700-bdc3-b0acaabcceab" providerId="AD" clId="Web-{AD77ED51-961D-8DB5-5D1B-5917C9F98397}"/>
    <pc:docChg chg="modSld">
      <pc:chgData name="Tobias Schneider" userId="S::tobias.schneider@uni-wuerzburg.de::630d3ec8-4b29-4700-bdc3-b0acaabcceab" providerId="AD" clId="Web-{AD77ED51-961D-8DB5-5D1B-5917C9F98397}" dt="2023-10-11T08:23:01.570" v="31" actId="1076"/>
      <pc:docMkLst>
        <pc:docMk/>
      </pc:docMkLst>
      <pc:sldChg chg="addSp delSp modSp">
        <pc:chgData name="Tobias Schneider" userId="S::tobias.schneider@uni-wuerzburg.de::630d3ec8-4b29-4700-bdc3-b0acaabcceab" providerId="AD" clId="Web-{AD77ED51-961D-8DB5-5D1B-5917C9F98397}" dt="2023-10-11T08:23:01.570" v="31" actId="1076"/>
        <pc:sldMkLst>
          <pc:docMk/>
          <pc:sldMk cId="458668923" sldId="369"/>
        </pc:sldMkLst>
      </pc:sldChg>
    </pc:docChg>
  </pc:docChgLst>
  <pc:docChgLst>
    <pc:chgData name="Tobias Schneider" userId="630d3ec8-4b29-4700-bdc3-b0acaabcceab" providerId="ADAL" clId="{C5A2768D-94D9-475A-84C5-F06FF07FA413}"/>
    <pc:docChg chg="modSld">
      <pc:chgData name="Tobias Schneider" userId="630d3ec8-4b29-4700-bdc3-b0acaabcceab" providerId="ADAL" clId="{C5A2768D-94D9-475A-84C5-F06FF07FA413}" dt="2024-11-07T14:39:57.733" v="3" actId="20577"/>
      <pc:docMkLst>
        <pc:docMk/>
      </pc:docMkLst>
      <pc:sldChg chg="modSp modAnim">
        <pc:chgData name="Tobias Schneider" userId="630d3ec8-4b29-4700-bdc3-b0acaabcceab" providerId="ADAL" clId="{C5A2768D-94D9-475A-84C5-F06FF07FA413}" dt="2024-11-07T14:39:46.405" v="1" actId="20577"/>
        <pc:sldMkLst>
          <pc:docMk/>
          <pc:sldMk cId="4263747025" sldId="414"/>
        </pc:sldMkLst>
      </pc:sldChg>
      <pc:sldChg chg="modSp modAnim">
        <pc:chgData name="Tobias Schneider" userId="630d3ec8-4b29-4700-bdc3-b0acaabcceab" providerId="ADAL" clId="{C5A2768D-94D9-475A-84C5-F06FF07FA413}" dt="2024-11-07T14:39:57.733" v="3" actId="20577"/>
        <pc:sldMkLst>
          <pc:docMk/>
          <pc:sldMk cId="4072144036" sldId="419"/>
        </pc:sldMkLst>
      </pc:sldChg>
    </pc:docChg>
  </pc:docChgLst>
  <pc:docChgLst>
    <pc:chgData name="Tobias Schneider" userId="S::tobias.schneider@uni-wuerzburg.de::630d3ec8-4b29-4700-bdc3-b0acaabcceab" providerId="AD" clId="Web-{1FF2A0F4-A7ED-41EE-B7C3-F1C6230B621E}"/>
    <pc:docChg chg="addSld delSld modSld sldOrd">
      <pc:chgData name="Tobias Schneider" userId="S::tobias.schneider@uni-wuerzburg.de::630d3ec8-4b29-4700-bdc3-b0acaabcceab" providerId="AD" clId="Web-{1FF2A0F4-A7ED-41EE-B7C3-F1C6230B621E}" dt="2023-10-07T15:27:59.564" v="108"/>
      <pc:docMkLst>
        <pc:docMk/>
      </pc:docMkLst>
      <pc:sldChg chg="delSp modSp">
        <pc:chgData name="Tobias Schneider" userId="S::tobias.schneider@uni-wuerzburg.de::630d3ec8-4b29-4700-bdc3-b0acaabcceab" providerId="AD" clId="Web-{1FF2A0F4-A7ED-41EE-B7C3-F1C6230B621E}" dt="2023-10-07T15:26:49.671" v="81" actId="20577"/>
        <pc:sldMkLst>
          <pc:docMk/>
          <pc:sldMk cId="0" sldId="337"/>
        </pc:sldMkLst>
      </pc:sldChg>
      <pc:sldChg chg="addSp delSp modSp ord delAnim">
        <pc:chgData name="Tobias Schneider" userId="S::tobias.schneider@uni-wuerzburg.de::630d3ec8-4b29-4700-bdc3-b0acaabcceab" providerId="AD" clId="Web-{1FF2A0F4-A7ED-41EE-B7C3-F1C6230B621E}" dt="2023-10-07T15:26:03.575" v="76" actId="20577"/>
        <pc:sldMkLst>
          <pc:docMk/>
          <pc:sldMk cId="0" sldId="338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5:27:48.236" v="107"/>
        <pc:sldMkLst>
          <pc:docMk/>
          <pc:sldMk cId="0" sldId="340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5:26:54.749" v="82"/>
        <pc:sldMkLst>
          <pc:docMk/>
          <pc:sldMk cId="0" sldId="341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8:42.160" v="0"/>
        <pc:sldMkLst>
          <pc:docMk/>
          <pc:sldMk cId="0" sldId="346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9:00.036" v="4"/>
        <pc:sldMkLst>
          <pc:docMk/>
          <pc:sldMk cId="0" sldId="347"/>
        </pc:sldMkLst>
      </pc:sldChg>
      <pc:sldChg chg="modSp ord">
        <pc:chgData name="Tobias Schneider" userId="S::tobias.schneider@uni-wuerzburg.de::630d3ec8-4b29-4700-bdc3-b0acaabcceab" providerId="AD" clId="Web-{1FF2A0F4-A7ED-41EE-B7C3-F1C6230B621E}" dt="2023-10-07T15:27:10.172" v="97" actId="20577"/>
        <pc:sldMkLst>
          <pc:docMk/>
          <pc:sldMk cId="0" sldId="348"/>
        </pc:sldMkLst>
      </pc:sldChg>
      <pc:sldChg chg="ord">
        <pc:chgData name="Tobias Schneider" userId="S::tobias.schneider@uni-wuerzburg.de::630d3ec8-4b29-4700-bdc3-b0acaabcceab" providerId="AD" clId="Web-{1FF2A0F4-A7ED-41EE-B7C3-F1C6230B621E}" dt="2023-10-07T15:27:59.564" v="108"/>
        <pc:sldMkLst>
          <pc:docMk/>
          <pc:sldMk cId="0" sldId="349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9:02.958" v="5"/>
        <pc:sldMkLst>
          <pc:docMk/>
          <pc:sldMk cId="1513056709" sldId="364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8:44.082" v="2"/>
        <pc:sldMkLst>
          <pc:docMk/>
          <pc:sldMk cId="500647174" sldId="365"/>
        </pc:sldMkLst>
      </pc:sldChg>
      <pc:sldChg chg="modSp new">
        <pc:chgData name="Tobias Schneider" userId="S::tobias.schneider@uni-wuerzburg.de::630d3ec8-4b29-4700-bdc3-b0acaabcceab" providerId="AD" clId="Web-{1FF2A0F4-A7ED-41EE-B7C3-F1C6230B621E}" dt="2023-10-07T15:27:34.297" v="106" actId="20577"/>
        <pc:sldMkLst>
          <pc:docMk/>
          <pc:sldMk cId="458668923" sldId="369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8:43.254" v="1"/>
        <pc:sldMkLst>
          <pc:docMk/>
          <pc:sldMk cId="1110678505" sldId="369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8:58.082" v="3"/>
        <pc:sldMkLst>
          <pc:docMk/>
          <pc:sldMk cId="3506719415" sldId="370"/>
        </pc:sldMkLst>
      </pc:sldChg>
    </pc:docChg>
  </pc:docChgLst>
  <pc:docChgLst>
    <pc:chgData name="Tobias Schneider" userId="S::tobias.schneider@uni-wuerzburg.de::630d3ec8-4b29-4700-bdc3-b0acaabcceab" providerId="AD" clId="Web-{71138AD3-9215-9E11-02C4-BB1F60EB4B85}"/>
    <pc:docChg chg="modSld sldOrd">
      <pc:chgData name="Tobias Schneider" userId="S::tobias.schneider@uni-wuerzburg.de::630d3ec8-4b29-4700-bdc3-b0acaabcceab" providerId="AD" clId="Web-{71138AD3-9215-9E11-02C4-BB1F60EB4B85}" dt="2024-01-19T12:14:36.578" v="68" actId="14100"/>
      <pc:docMkLst>
        <pc:docMk/>
      </pc:docMkLst>
      <pc:sldChg chg="modSp">
        <pc:chgData name="Tobias Schneider" userId="S::tobias.schneider@uni-wuerzburg.de::630d3ec8-4b29-4700-bdc3-b0acaabcceab" providerId="AD" clId="Web-{71138AD3-9215-9E11-02C4-BB1F60EB4B85}" dt="2024-01-19T12:14:36.578" v="68" actId="14100"/>
        <pc:sldMkLst>
          <pc:docMk/>
          <pc:sldMk cId="191750022" sldId="378"/>
        </pc:sldMkLst>
      </pc:sldChg>
      <pc:sldChg chg="ord modNotes">
        <pc:chgData name="Tobias Schneider" userId="S::tobias.schneider@uni-wuerzburg.de::630d3ec8-4b29-4700-bdc3-b0acaabcceab" providerId="AD" clId="Web-{71138AD3-9215-9E11-02C4-BB1F60EB4B85}" dt="2024-01-19T12:07:31.299" v="27"/>
        <pc:sldMkLst>
          <pc:docMk/>
          <pc:sldMk cId="2690471326" sldId="381"/>
        </pc:sldMkLst>
      </pc:sldChg>
    </pc:docChg>
  </pc:docChgLst>
  <pc:docChgLst>
    <pc:chgData name="Tobias Schneider" userId="S::tobias.schneider@uni-wuerzburg.de::630d3ec8-4b29-4700-bdc3-b0acaabcceab" providerId="AD" clId="Web-{DD6557D1-6593-EB11-0D45-BE3F14A9E903}"/>
    <pc:docChg chg="modSld sldOrd">
      <pc:chgData name="Tobias Schneider" userId="S::tobias.schneider@uni-wuerzburg.de::630d3ec8-4b29-4700-bdc3-b0acaabcceab" providerId="AD" clId="Web-{DD6557D1-6593-EB11-0D45-BE3F14A9E903}" dt="2023-10-10T18:16:25.565" v="151" actId="20577"/>
      <pc:docMkLst>
        <pc:docMk/>
      </pc:docMkLst>
      <pc:sldChg chg="delSp modSp ord delAnim">
        <pc:chgData name="Tobias Schneider" userId="S::tobias.schneider@uni-wuerzburg.de::630d3ec8-4b29-4700-bdc3-b0acaabcceab" providerId="AD" clId="Web-{DD6557D1-6593-EB11-0D45-BE3F14A9E903}" dt="2023-10-10T17:51:24.144" v="85" actId="20577"/>
        <pc:sldMkLst>
          <pc:docMk/>
          <pc:sldMk cId="0" sldId="337"/>
        </pc:sldMkLst>
      </pc:sldChg>
      <pc:sldChg chg="modSp">
        <pc:chgData name="Tobias Schneider" userId="S::tobias.schneider@uni-wuerzburg.de::630d3ec8-4b29-4700-bdc3-b0acaabcceab" providerId="AD" clId="Web-{DD6557D1-6593-EB11-0D45-BE3F14A9E903}" dt="2023-10-10T17:51:33.472" v="88" actId="20577"/>
        <pc:sldMkLst>
          <pc:docMk/>
          <pc:sldMk cId="0" sldId="338"/>
        </pc:sldMkLst>
      </pc:sldChg>
      <pc:sldChg chg="delSp modSp ord">
        <pc:chgData name="Tobias Schneider" userId="S::tobias.schneider@uni-wuerzburg.de::630d3ec8-4b29-4700-bdc3-b0acaabcceab" providerId="AD" clId="Web-{DD6557D1-6593-EB11-0D45-BE3F14A9E903}" dt="2023-10-10T18:16:25.565" v="151" actId="20577"/>
        <pc:sldMkLst>
          <pc:docMk/>
          <pc:sldMk cId="0" sldId="348"/>
        </pc:sldMkLst>
      </pc:sldChg>
      <pc:sldChg chg="ord">
        <pc:chgData name="Tobias Schneider" userId="S::tobias.schneider@uni-wuerzburg.de::630d3ec8-4b29-4700-bdc3-b0acaabcceab" providerId="AD" clId="Web-{DD6557D1-6593-EB11-0D45-BE3F14A9E903}" dt="2023-10-10T17:56:31.438" v="147"/>
        <pc:sldMkLst>
          <pc:docMk/>
          <pc:sldMk cId="458668923" sldId="369"/>
        </pc:sldMkLst>
      </pc:sldChg>
    </pc:docChg>
  </pc:docChgLst>
  <pc:docChgLst>
    <pc:chgData name="Tobias Schneider" userId="630d3ec8-4b29-4700-bdc3-b0acaabcceab" providerId="ADAL" clId="{C46F1A71-A1C1-461D-A971-BCF982A1507E}"/>
    <pc:docChg chg="custSel modMainMaster">
      <pc:chgData name="Tobias Schneider" userId="630d3ec8-4b29-4700-bdc3-b0acaabcceab" providerId="ADAL" clId="{C46F1A71-A1C1-461D-A971-BCF982A1507E}" dt="2024-11-06T21:23:28.793" v="75" actId="20577"/>
      <pc:docMkLst>
        <pc:docMk/>
      </pc:docMkLst>
      <pc:sldMasterChg chg="modSp mod modSldLayout">
        <pc:chgData name="Tobias Schneider" userId="630d3ec8-4b29-4700-bdc3-b0acaabcceab" providerId="ADAL" clId="{C46F1A71-A1C1-461D-A971-BCF982A1507E}" dt="2024-11-06T21:23:28.793" v="75" actId="20577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C46F1A71-A1C1-461D-A971-BCF982A1507E}" dt="2024-11-06T21:23:02.359" v="53" actId="2057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S::tobias.schneider@uni-wuerzburg.de::630d3ec8-4b29-4700-bdc3-b0acaabcceab" providerId="AD" clId="Web-{1C127B30-B3B5-BF13-8B67-5EBA3AE25395}"/>
    <pc:docChg chg="modSld sldOrd">
      <pc:chgData name="Tobias Schneider" userId="S::tobias.schneider@uni-wuerzburg.de::630d3ec8-4b29-4700-bdc3-b0acaabcceab" providerId="AD" clId="Web-{1C127B30-B3B5-BF13-8B67-5EBA3AE25395}" dt="2023-10-10T17:46:29.115" v="184" actId="20577"/>
      <pc:docMkLst>
        <pc:docMk/>
      </pc:docMkLst>
      <pc:sldChg chg="modSp">
        <pc:chgData name="Tobias Schneider" userId="S::tobias.schneider@uni-wuerzburg.de::630d3ec8-4b29-4700-bdc3-b0acaabcceab" providerId="AD" clId="Web-{1C127B30-B3B5-BF13-8B67-5EBA3AE25395}" dt="2023-10-10T17:46:29.115" v="184" actId="20577"/>
        <pc:sldMkLst>
          <pc:docMk/>
          <pc:sldMk cId="0" sldId="337"/>
        </pc:sldMkLst>
      </pc:sldChg>
      <pc:sldChg chg="addSp delSp modSp">
        <pc:chgData name="Tobias Schneider" userId="S::tobias.schneider@uni-wuerzburg.de::630d3ec8-4b29-4700-bdc3-b0acaabcceab" providerId="AD" clId="Web-{1C127B30-B3B5-BF13-8B67-5EBA3AE25395}" dt="2023-10-10T17:35:59.188" v="53" actId="1076"/>
        <pc:sldMkLst>
          <pc:docMk/>
          <pc:sldMk cId="0" sldId="338"/>
        </pc:sldMkLst>
      </pc:sldChg>
      <pc:sldChg chg="ord">
        <pc:chgData name="Tobias Schneider" userId="S::tobias.schneider@uni-wuerzburg.de::630d3ec8-4b29-4700-bdc3-b0acaabcceab" providerId="AD" clId="Web-{1C127B30-B3B5-BF13-8B67-5EBA3AE25395}" dt="2023-10-10T17:32:16.930" v="0"/>
        <pc:sldMkLst>
          <pc:docMk/>
          <pc:sldMk cId="458668923" sldId="369"/>
        </pc:sldMkLst>
      </pc:sldChg>
    </pc:docChg>
  </pc:docChgLst>
  <pc:docChgLst>
    <pc:chgData name="Tobias Schneider" userId="630d3ec8-4b29-4700-bdc3-b0acaabcceab" providerId="ADAL" clId="{BA6C81F3-9AE5-4AA3-86A1-6D688CE92312}"/>
    <pc:docChg chg="custSel modSld">
      <pc:chgData name="Tobias Schneider" userId="630d3ec8-4b29-4700-bdc3-b0acaabcceab" providerId="ADAL" clId="{BA6C81F3-9AE5-4AA3-86A1-6D688CE92312}" dt="2024-11-07T01:00:46.336" v="12" actId="1076"/>
      <pc:docMkLst>
        <pc:docMk/>
      </pc:docMkLst>
      <pc:sldChg chg="addSp delSp modSp mod">
        <pc:chgData name="Tobias Schneider" userId="630d3ec8-4b29-4700-bdc3-b0acaabcceab" providerId="ADAL" clId="{BA6C81F3-9AE5-4AA3-86A1-6D688CE92312}" dt="2024-11-07T00:58:55.805" v="6" actId="1076"/>
        <pc:sldMkLst>
          <pc:docMk/>
          <pc:sldMk cId="3924898234" sldId="372"/>
        </pc:sldMkLst>
      </pc:sldChg>
      <pc:sldChg chg="addSp delSp modSp mod">
        <pc:chgData name="Tobias Schneider" userId="630d3ec8-4b29-4700-bdc3-b0acaabcceab" providerId="ADAL" clId="{BA6C81F3-9AE5-4AA3-86A1-6D688CE92312}" dt="2024-11-07T01:00:46.336" v="12" actId="1076"/>
        <pc:sldMkLst>
          <pc:docMk/>
          <pc:sldMk cId="2868579678" sldId="390"/>
        </pc:sldMkLst>
      </pc:sldChg>
      <pc:sldChg chg="modAnim">
        <pc:chgData name="Tobias Schneider" userId="630d3ec8-4b29-4700-bdc3-b0acaabcceab" providerId="ADAL" clId="{BA6C81F3-9AE5-4AA3-86A1-6D688CE92312}" dt="2024-11-07T00:51:53.596" v="0"/>
        <pc:sldMkLst>
          <pc:docMk/>
          <pc:sldMk cId="2028822159" sldId="43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85"/>
            <a:ext cx="2946400" cy="49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13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485"/>
            <a:ext cx="2946400" cy="49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66D17C0D-3159-464E-A332-7C83698A29E4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t" anchorCtr="0" compatLnSpc="1"/>
          <a:lstStyle>
            <a:lvl1pPr defTabSz="955675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t" anchorCtr="0" compatLnSpc="1"/>
          <a:lstStyle>
            <a:lvl1pPr algn="r" defTabSz="955675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538" y="741363"/>
            <a:ext cx="658018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243"/>
            <a:ext cx="4984750" cy="44429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t" anchorCtr="0" compatLnSpc="1"/>
          <a:lstStyle/>
          <a:p>
            <a:pPr lvl="0"/>
            <a:r>
              <a:rPr lang="en-US"/>
              <a:t>Klicken Sie, um die Formate des Vorlagentextes zu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643"/>
            <a:ext cx="2946400" cy="4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b" anchorCtr="0" compatLnSpc="1"/>
          <a:lstStyle>
            <a:lvl1pPr defTabSz="955675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1643"/>
            <a:ext cx="2946400" cy="4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b" anchorCtr="0" compatLnSpc="1"/>
          <a:lstStyle>
            <a:lvl1pPr algn="r" defTabSz="955675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fld id="{412C2970-D838-4E16-9F7E-5362C8D6E639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32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h/(2+x+5x^3)=21x-58x^2-40x^3- (-8*(2+x+5x^3))</a:t>
            </a:r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1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0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1805232" y="3979890"/>
            <a:ext cx="8534400" cy="4261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 3" panose="05040102010807070707" pitchFamily="18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rgbClr val="4D4D4D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rgbClr val="4D4D4D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endParaRPr lang="de-DE" sz="2000" ker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BAC4D1-8122-84AA-5771-FCA8D51847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05232" y="4123612"/>
            <a:ext cx="8534400" cy="42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 3" pitchFamily="18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rgbClr val="4D4D4D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rgbClr val="4D4D4D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US" dirty="0">
                <a:cs typeface="Arial"/>
              </a:rPr>
              <a:t>Introduction to Homomorphic Cryptosystems </a:t>
            </a:r>
            <a:r>
              <a:rPr lang="en-GB" sz="2000" kern="0" noProof="0" dirty="0"/>
              <a:t>– Lecture 3</a:t>
            </a:r>
          </a:p>
          <a:p>
            <a:endParaRPr lang="en-GB" sz="2000" kern="0" noProof="0" dirty="0"/>
          </a:p>
        </p:txBody>
      </p:sp>
      <p:pic>
        <p:nvPicPr>
          <p:cNvPr id="3" name="Picture 9" descr="unilogo4c">
            <a:extLst>
              <a:ext uri="{FF2B5EF4-FFF2-40B4-BE49-F238E27FC236}">
                <a16:creationId xmlns:a16="http://schemas.microsoft.com/office/drawing/2014/main" id="{3E571816-92E8-77F8-DB41-9C7B3A919D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tretch>
            <a:fillRect/>
          </a:stretch>
        </p:blipFill>
        <p:spPr bwMode="auto">
          <a:xfrm>
            <a:off x="0" y="279075"/>
            <a:ext cx="12192000" cy="951399"/>
          </a:xfrm>
          <a:prstGeom prst="rect">
            <a:avLst/>
          </a:prstGeom>
          <a:noFill/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10FF186-781A-0E23-1A73-AB05D14763B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333585"/>
            <a:ext cx="2460862" cy="806006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29F3DB22-32F9-59AE-C6E0-217801D71851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805232" y="4693478"/>
            <a:ext cx="8534400" cy="1471826"/>
          </a:xfrm>
        </p:spPr>
        <p:txBody>
          <a:bodyPr lIns="91440" tIns="45720" rIns="91440" bIns="45720"/>
          <a:lstStyle>
            <a:lvl1pPr marL="0" indent="0" algn="ctr">
              <a:buFont typeface="Wingdings 3" panose="05040102010807070707" pitchFamily="18" charset="2"/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kern="0" dirty="0"/>
              <a:t>Author</a:t>
            </a:r>
          </a:p>
          <a:p>
            <a:endParaRPr lang="de-DE" kern="0" baseline="0" dirty="0"/>
          </a:p>
          <a:p>
            <a:r>
              <a:rPr lang="de-DE" kern="0" dirty="0"/>
              <a:t>01.01.2019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FC8D1E43-F99F-86FE-499A-58F2063C4E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71532" y="6237313"/>
            <a:ext cx="864023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i="1" dirty="0">
                <a:solidFill>
                  <a:srgbClr val="777777"/>
                </a:solidFill>
                <a:latin typeface="Arial" panose="020B0604020202020204" pitchFamily="34" charset="0"/>
              </a:rPr>
              <a:t>https://se.informatik.uni-wuerzburg.de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2200" y="30168"/>
            <a:ext cx="2667000" cy="59896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30168"/>
            <a:ext cx="7797800" cy="59896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No Breadcru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08720"/>
            <a:ext cx="10657417" cy="518457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en-GB"/>
              <a:t>Zweite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4"/>
            <a:r>
              <a:rPr lang="en-US" err="1"/>
              <a:t>Fünfte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84052"/>
            <a:ext cx="10657417" cy="510924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en-GB"/>
              <a:t>Zweite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4"/>
            <a:r>
              <a:rPr lang="en-US" err="1"/>
              <a:t>Fünfte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56" name="Rectangle 32"/>
          <p:cNvSpPr>
            <a:spLocks noChangeArrowheads="1"/>
          </p:cNvSpPr>
          <p:nvPr/>
        </p:nvSpPr>
        <p:spPr bwMode="auto">
          <a:xfrm>
            <a:off x="814917" y="6237288"/>
            <a:ext cx="11377083" cy="620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0980"/>
                  <a:invGamma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de-DE" sz="140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70" y="30163"/>
            <a:ext cx="10657417" cy="646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en-GB" err="1"/>
              <a:t>Klicken</a:t>
            </a:r>
            <a:r>
              <a:rPr lang="en-GB"/>
              <a:t> um das </a:t>
            </a:r>
            <a:r>
              <a:rPr lang="en-GB" err="1"/>
              <a:t>Titelformat</a:t>
            </a:r>
            <a:r>
              <a:rPr lang="en-GB"/>
              <a:t> </a:t>
            </a:r>
            <a:r>
              <a:rPr lang="en-GB" err="1"/>
              <a:t>zu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14400"/>
            <a:ext cx="10668000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n-GB"/>
              <a:t>Klicken </a:t>
            </a:r>
            <a:r>
              <a:rPr lang="en-GB" err="1"/>
              <a:t>Sie</a:t>
            </a:r>
            <a:r>
              <a:rPr lang="en-GB"/>
              <a:t>, um die </a:t>
            </a:r>
            <a:r>
              <a:rPr lang="en-GB" err="1"/>
              <a:t>Formate</a:t>
            </a:r>
            <a:r>
              <a:rPr lang="en-GB"/>
              <a:t> des </a:t>
            </a:r>
            <a:r>
              <a:rPr lang="en-GB" err="1"/>
              <a:t>Vorlagentextes</a:t>
            </a:r>
            <a:r>
              <a:rPr lang="en-GB"/>
              <a:t> </a:t>
            </a:r>
            <a:r>
              <a:rPr lang="en-GB" err="1"/>
              <a:t>zu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  <a:p>
            <a:pPr lvl="1"/>
            <a:r>
              <a:rPr lang="en-GB"/>
              <a:t>Zweite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4"/>
            <a:r>
              <a:rPr lang="en-GB" err="1"/>
              <a:t>Fünfte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 flipV="1">
            <a:off x="175685" y="692150"/>
            <a:ext cx="1180888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de-DE" sz="1400"/>
          </a:p>
        </p:txBody>
      </p:sp>
      <p:sp>
        <p:nvSpPr>
          <p:cNvPr id="180258" name="Text Box 34"/>
          <p:cNvSpPr txBox="1">
            <a:spLocks noChangeArrowheads="1"/>
          </p:cNvSpPr>
          <p:nvPr/>
        </p:nvSpPr>
        <p:spPr bwMode="auto">
          <a:xfrm>
            <a:off x="11630247" y="6409070"/>
            <a:ext cx="38183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fld id="{AA316C04-7673-4CAB-99E0-6C1D8F626C8B}" type="slidenum">
              <a:rPr lang="de-DE" sz="1200" b="0">
                <a:solidFill>
                  <a:schemeClr val="tx1"/>
                </a:solidFill>
              </a:rPr>
              <a:t>‹Nr.›</a:t>
            </a:fld>
            <a:endParaRPr lang="de-DE" sz="1200" b="0">
              <a:solidFill>
                <a:schemeClr val="tx1"/>
              </a:solidFill>
            </a:endParaRPr>
          </a:p>
        </p:txBody>
      </p:sp>
      <p:sp>
        <p:nvSpPr>
          <p:cNvPr id="10" name="Rectangle 25"/>
          <p:cNvSpPr>
            <a:spLocks noChangeArrowheads="1"/>
          </p:cNvSpPr>
          <p:nvPr userDrawn="1"/>
        </p:nvSpPr>
        <p:spPr bwMode="auto">
          <a:xfrm>
            <a:off x="1709653" y="6237138"/>
            <a:ext cx="8750915" cy="3478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GB" altLang="en-US" sz="1400" b="0" i="0" kern="1200" noProof="0" dirty="0">
                <a:solidFill>
                  <a:srgbClr val="8A8A8A"/>
                </a:solidFill>
                <a:latin typeface="+mj-lt"/>
                <a:ea typeface="+mn-ea"/>
                <a:cs typeface="+mn-cs"/>
              </a:rPr>
              <a:t>Introduction to Homomorphic Cryptosystems – Lecture 3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E4686604-F689-81BC-08FC-248901CD88BA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234611"/>
            <a:ext cx="623389" cy="623389"/>
          </a:xfrm>
          <a:prstGeom prst="rect">
            <a:avLst/>
          </a:prstGeom>
        </p:spPr>
      </p:pic>
      <p:sp>
        <p:nvSpPr>
          <p:cNvPr id="3" name="Rectangle 25">
            <a:extLst>
              <a:ext uri="{FF2B5EF4-FFF2-40B4-BE49-F238E27FC236}">
                <a16:creationId xmlns:a16="http://schemas.microsoft.com/office/drawing/2014/main" id="{B7101509-1A92-7D08-D932-53533AA649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2037" y="6584950"/>
            <a:ext cx="3286144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GB" sz="1200" b="0" i="1" noProof="0" dirty="0">
                <a:latin typeface="+mn-lt"/>
              </a:rPr>
              <a:t>&lt;Author&gt;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9pPr>
    </p:titleStyle>
    <p:bodyStyle>
      <a:lvl1pPr marL="0" indent="0" algn="l" rtl="0" eaLnBrk="1" fontAlgn="base" hangingPunct="1">
        <a:spcBef>
          <a:spcPts val="1200"/>
        </a:spcBef>
        <a:spcAft>
          <a:spcPts val="600"/>
        </a:spcAft>
        <a:buClr>
          <a:srgbClr val="063D79"/>
        </a:buClr>
        <a:buSzPct val="80000"/>
        <a:buFontTx/>
        <a:buNone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SzPct val="100000"/>
        <a:buFont typeface="Wingdings" panose="05000000000000000000" pitchFamily="2" charset="2"/>
        <a:buChar char="Ø"/>
        <a:defRPr sz="1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–"/>
        <a:defRPr sz="1600">
          <a:solidFill>
            <a:schemeClr val="tx2"/>
          </a:solidFill>
          <a:latin typeface="+mn-lt"/>
        </a:defRPr>
      </a:lvl3pPr>
      <a:lvl4pPr marL="15621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Font typeface="Wingdings" panose="05000000000000000000" pitchFamily="2" charset="2"/>
        <a:buChar char="§"/>
        <a:defRPr sz="1600">
          <a:solidFill>
            <a:schemeClr val="tx2"/>
          </a:solidFill>
          <a:latin typeface="+mn-lt"/>
        </a:defRPr>
      </a:lvl4pPr>
      <a:lvl5pPr marL="19812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 "/>
        <a:defRPr sz="1600">
          <a:solidFill>
            <a:schemeClr val="tx2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488951" y="1960563"/>
            <a:ext cx="11214100" cy="1828800"/>
          </a:xfrm>
        </p:spPr>
        <p:txBody>
          <a:bodyPr/>
          <a:lstStyle/>
          <a:p>
            <a:r>
              <a:rPr lang="en-US" noProof="0" dirty="0">
                <a:cs typeface="Arial"/>
              </a:rPr>
              <a:t>The CKKS Cryptosystem</a:t>
            </a:r>
            <a:br>
              <a:rPr lang="en-US" noProof="0" dirty="0">
                <a:cs typeface="Arial"/>
              </a:rPr>
            </a:br>
            <a:r>
              <a:rPr lang="en-US" noProof="0" dirty="0">
                <a:cs typeface="Arial"/>
              </a:rPr>
              <a:t>Part 1: Background</a:t>
            </a:r>
            <a:endParaRPr lang="en-US" noProof="0" dirty="0"/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id="{0A283864-0B18-9EF5-46D6-D248C7B06390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1805232" y="4693478"/>
            <a:ext cx="8534400" cy="1471826"/>
          </a:xfrm>
        </p:spPr>
        <p:txBody>
          <a:bodyPr/>
          <a:lstStyle/>
          <a:p>
            <a:r>
              <a:rPr lang="en-US" noProof="0" dirty="0"/>
              <a:t>&lt;Author&gt;</a:t>
            </a:r>
            <a:endParaRPr lang="en-US" b="0" noProof="0" dirty="0"/>
          </a:p>
          <a:p>
            <a:fld id="{F91DCC54-73D7-4263-A1E7-97D417CA3EA4}" type="datetime1">
              <a:rPr lang="en-US" b="0" noProof="0" smtClean="0"/>
              <a:t>08/07/2025</a:t>
            </a:fld>
            <a:endParaRPr lang="en-US" b="0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cs typeface="Arial"/>
              </a:rPr>
              <a:t>Polynomial Ring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19669" y="797176"/>
            <a:ext cx="10657417" cy="474271"/>
          </a:xfrm>
          <a:solidFill>
            <a:schemeClr val="accent5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b="1" noProof="0" dirty="0">
                <a:cs typeface="Arial"/>
              </a:rPr>
              <a:t>Polynomial Quotient Ring –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Placeholder 7"/>
              <p:cNvSpPr txBox="1">
                <a:spLocks/>
              </p:cNvSpPr>
              <p:nvPr/>
            </p:nvSpPr>
            <p:spPr bwMode="auto">
              <a:xfrm>
                <a:off x="719670" y="2094126"/>
                <a:ext cx="10657416" cy="38895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b="0" kern="0" noProof="0" dirty="0">
                    <a:cs typeface="Arial"/>
                  </a:rPr>
                  <a:t>This ring contains elements of the form:</a:t>
                </a:r>
                <a:br>
                  <a:rPr lang="en-US" b="0" kern="0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e>
                        <m:sub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e>
                        <m:sub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e>
                        <m:sub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  <m:sup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:</m:t>
                      </m:r>
                      <m:sSub>
                        <m:sSub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e>
                        <m:sub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∈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ℤ</m:t>
                      </m:r>
                    </m:oMath>
                  </m:oMathPara>
                </a14:m>
                <a:endParaRPr lang="en-US" b="0" kern="0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US" b="0" kern="0" noProof="0" dirty="0">
                    <a:cs typeface="Arial"/>
                  </a:rPr>
                  <a:t>We take two polynomials from the ring:</a:t>
                </a:r>
                <a:br>
                  <a:rPr lang="en-US" b="0" kern="0" noProof="0" dirty="0">
                    <a:cs typeface="Arial"/>
                  </a:rPr>
                </a:br>
                <a14:m>
                  <m:oMath xmlns:m="http://schemas.openxmlformats.org/officeDocument/2006/math"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=3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−10</m:t>
                    </m:r>
                    <m:sSup>
                      <m:sSupPr>
                        <m:ctrlP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𝑋</m:t>
                        </m:r>
                      </m:e>
                      <m:sup>
                        <m: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kern="0" noProof="0" dirty="0">
                    <a:cs typeface="Arial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𝑞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=7+4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</m:oMath>
                </a14:m>
                <a:endParaRPr lang="en-US" b="0" kern="0" noProof="0" dirty="0">
                  <a:cs typeface="Arial"/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kern="0" noProof="0" dirty="0">
                    <a:cs typeface="Arial"/>
                  </a:rPr>
                  <a:t>Multiplication</a:t>
                </a:r>
                <a:br>
                  <a:rPr lang="en-US" kern="0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h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𝑝𝑞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=21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−58</m:t>
                      </m:r>
                      <m:sSup>
                        <m:sSup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  <m:sup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−40</m:t>
                      </m:r>
                      <m:sSup>
                        <m:sSup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  <m:sup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br>
                  <a:rPr lang="en-US" b="0" kern="0" noProof="0" dirty="0">
                    <a:cs typeface="Arial"/>
                  </a:rPr>
                </a:br>
                <a:r>
                  <a:rPr lang="en-US" b="0" kern="0" noProof="0" dirty="0">
                    <a:cs typeface="Arial"/>
                  </a:rPr>
                  <a:t>Now we calculate </a:t>
                </a:r>
                <a14:m>
                  <m:oMath xmlns:m="http://schemas.openxmlformats.org/officeDocument/2006/math"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h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/(2+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+5</m:t>
                    </m:r>
                    <m:sSup>
                      <m:sSupPr>
                        <m:ctrlP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𝑋</m:t>
                        </m:r>
                      </m:e>
                      <m:sup>
                        <m: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sup>
                    </m:sSup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US" b="0" kern="0" noProof="0" dirty="0">
                    <a:cs typeface="Arial"/>
                  </a:rPr>
                  <a:t> and take the remainder.</a:t>
                </a:r>
                <a:br>
                  <a:rPr lang="en-US" b="0" kern="0" noProof="0" dirty="0">
                    <a:cs typeface="Arial"/>
                  </a:rPr>
                </a:br>
                <a:r>
                  <a:rPr lang="en-US" b="0" kern="0" noProof="0" dirty="0">
                    <a:cs typeface="Arial"/>
                  </a:rPr>
                  <a:t>This gives </a:t>
                </a:r>
                <a14:m>
                  <m:oMath xmlns:m="http://schemas.openxmlformats.org/officeDocument/2006/math"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16+29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−58</m:t>
                    </m:r>
                    <m:sSup>
                      <m:sSupPr>
                        <m:ctrlP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𝑋</m:t>
                        </m:r>
                      </m:e>
                      <m:sup>
                        <m: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kern="0" noProof="0" dirty="0">
                    <a:cs typeface="Arial"/>
                  </a:rPr>
                  <a:t> which is the result of the multiplication over the ring.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kern="0" noProof="0" dirty="0">
                    <a:cs typeface="Arial"/>
                  </a:rPr>
                  <a:t>Addition</a:t>
                </a:r>
                <a:br>
                  <a:rPr lang="en-US" kern="0" noProof="0" dirty="0">
                    <a:cs typeface="Arial"/>
                  </a:rPr>
                </a:br>
                <a:r>
                  <a:rPr lang="en-US" b="0" kern="0" noProof="0" dirty="0">
                    <a:cs typeface="Arial"/>
                  </a:rPr>
                  <a:t>We can just calculate </a:t>
                </a:r>
                <a14:m>
                  <m:oMath xmlns:m="http://schemas.openxmlformats.org/officeDocument/2006/math"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𝑞</m:t>
                    </m:r>
                    <m:r>
                      <a:rPr lang="en-US" b="1" i="0" kern="0" noProof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b="0" i="0" kern="0" noProof="0" smtClean="0">
                        <a:latin typeface="Cambria Math" panose="02040503050406030204" pitchFamily="18" charset="0"/>
                        <a:cs typeface="Arial"/>
                      </a:rPr>
                      <m:t>7+7</m:t>
                    </m:r>
                    <m:r>
                      <m:rPr>
                        <m:sty m:val="p"/>
                      </m:rPr>
                      <a:rPr lang="en-US" b="0" i="0" kern="0" noProof="0" smtClean="0">
                        <a:latin typeface="Cambria Math" panose="02040503050406030204" pitchFamily="18" charset="0"/>
                        <a:cs typeface="Arial"/>
                      </a:rPr>
                      <m:t>X</m:t>
                    </m:r>
                    <m:r>
                      <a:rPr lang="en-US" b="0" i="0" kern="0" noProof="0" smtClean="0">
                        <a:latin typeface="Cambria Math" panose="02040503050406030204" pitchFamily="18" charset="0"/>
                        <a:cs typeface="Arial"/>
                      </a:rPr>
                      <m:t>−10</m:t>
                    </m:r>
                    <m:sSup>
                      <m:sSupPr>
                        <m:ctrlP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kern="0" noProof="0" smtClean="0">
                            <a:latin typeface="Cambria Math" panose="02040503050406030204" pitchFamily="18" charset="0"/>
                            <a:cs typeface="Arial"/>
                          </a:rPr>
                          <m:t>X</m:t>
                        </m:r>
                      </m:e>
                      <m:sup>
                        <m:r>
                          <a:rPr lang="en-US" b="0" i="0" kern="0" noProof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</m:oMath>
                </a14:m>
                <a:endParaRPr lang="en-US" b="0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17" name="Tex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670" y="2094126"/>
                <a:ext cx="10657416" cy="3889579"/>
              </a:xfrm>
              <a:prstGeom prst="rect">
                <a:avLst/>
              </a:prstGeom>
              <a:blipFill>
                <a:blip r:embed="rId3"/>
                <a:stretch>
                  <a:fillRect l="-572" b="-2038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hteck 17"/>
              <p:cNvSpPr/>
              <p:nvPr/>
            </p:nvSpPr>
            <p:spPr bwMode="auto">
              <a:xfrm>
                <a:off x="4713013" y="1419538"/>
                <a:ext cx="2672526" cy="526496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lvl="0" eaLnBrk="1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ℤ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sz="2000" b="0" i="0" noProof="0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m:rPr>
                          <m:sty m:val="p"/>
                        </m:rPr>
                        <a:rPr lang="en-US" sz="2000" b="0" i="0" noProof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000" b="0" i="0" noProof="0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noProof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2000" b="0" i="0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0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18" name="Rechtec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3013" y="1419538"/>
                <a:ext cx="2672526" cy="526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15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cs typeface="Arial"/>
              </a:rPr>
              <a:t>Polynomial Ring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19669" y="797176"/>
            <a:ext cx="10657417" cy="474271"/>
          </a:xfrm>
          <a:solidFill>
            <a:schemeClr val="accent5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b="1" noProof="0" dirty="0">
                <a:cs typeface="Arial"/>
              </a:rPr>
              <a:t>Polynomial Quotient Ring –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Placeholder 7"/>
              <p:cNvSpPr txBox="1">
                <a:spLocks/>
              </p:cNvSpPr>
              <p:nvPr/>
            </p:nvSpPr>
            <p:spPr bwMode="auto">
              <a:xfrm>
                <a:off x="719670" y="2094126"/>
                <a:ext cx="10657416" cy="38895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b="0" kern="0" noProof="0" dirty="0">
                    <a:cs typeface="Arial"/>
                  </a:rPr>
                  <a:t>This ring contains elements of the form:</a:t>
                </a:r>
                <a:br>
                  <a:rPr lang="en-US" b="0" kern="0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e>
                        <m:sub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e>
                        <m:sub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:</m:t>
                      </m:r>
                      <m:sSub>
                        <m:sSub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e>
                        <m:sub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∈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ℝ</m:t>
                      </m:r>
                    </m:oMath>
                  </m:oMathPara>
                </a14:m>
                <a:endParaRPr lang="en-US" b="0" kern="0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US" b="0" kern="0" noProof="0" dirty="0">
                    <a:cs typeface="Arial"/>
                  </a:rPr>
                  <a:t>We take two polynomials from the ring:</a:t>
                </a:r>
                <a:br>
                  <a:rPr lang="en-US" b="0" kern="0" noProof="0" dirty="0">
                    <a:cs typeface="Arial"/>
                  </a:rPr>
                </a:br>
                <a14:m>
                  <m:oMath xmlns:m="http://schemas.openxmlformats.org/officeDocument/2006/math"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𝑏𝑋</m:t>
                    </m:r>
                  </m:oMath>
                </a14:m>
                <a:r>
                  <a:rPr lang="en-US" b="0" kern="0" noProof="0" dirty="0">
                    <a:cs typeface="Arial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𝑞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𝑐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𝑑𝑋</m:t>
                    </m:r>
                  </m:oMath>
                </a14:m>
                <a:endParaRPr lang="en-US" b="0" kern="0" noProof="0" dirty="0">
                  <a:cs typeface="Arial"/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kern="0" noProof="0" dirty="0">
                    <a:cs typeface="Arial"/>
                  </a:rPr>
                  <a:t>Multiplication</a:t>
                </a:r>
                <a:br>
                  <a:rPr lang="en-US" kern="0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h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𝑝𝑞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𝑎𝑐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𝑎𝑑𝑋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𝑏𝑐𝑋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𝑏𝑑</m:t>
                      </m:r>
                      <m:sSup>
                        <m:sSup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  <m:sup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b="0" kern="0" noProof="0" dirty="0">
                    <a:cs typeface="Arial"/>
                  </a:rPr>
                </a:br>
                <a:r>
                  <a:rPr lang="en-US" b="0" kern="0" noProof="0" dirty="0">
                    <a:cs typeface="Arial"/>
                  </a:rPr>
                  <a:t>Now we calculate </a:t>
                </a:r>
                <a14:m>
                  <m:oMath xmlns:m="http://schemas.openxmlformats.org/officeDocument/2006/math"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h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/(</m:t>
                    </m:r>
                    <m:sSup>
                      <m:sSupPr>
                        <m:ctrlP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𝑋</m:t>
                        </m:r>
                      </m:e>
                      <m:sup>
                        <m: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+1)</m:t>
                    </m:r>
                  </m:oMath>
                </a14:m>
                <a:r>
                  <a:rPr lang="en-US" b="0" kern="0" noProof="0" dirty="0">
                    <a:cs typeface="Arial"/>
                  </a:rPr>
                  <a:t> and take the remainder: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𝑎𝑐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𝑎𝑑𝑋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𝑏𝑐𝑋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−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𝑏𝑑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𝑎𝑐</m:t>
                          </m:r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−</m:t>
                          </m:r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𝑏𝑑</m:t>
                          </m:r>
                        </m:e>
                      </m:d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d>
                        <m:d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𝑎𝑑</m:t>
                          </m:r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𝑏𝑐</m:t>
                          </m:r>
                        </m:e>
                      </m:d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𝑋</m:t>
                      </m:r>
                    </m:oMath>
                  </m:oMathPara>
                </a14:m>
                <a:endParaRPr lang="en-US" b="0" kern="0" noProof="0" dirty="0">
                  <a:cs typeface="Arial"/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kern="0" noProof="0" dirty="0">
                    <a:cs typeface="Arial"/>
                  </a:rPr>
                  <a:t>Addition</a:t>
                </a:r>
                <a:br>
                  <a:rPr lang="en-US" b="0" kern="0" noProof="0" dirty="0">
                    <a:cs typeface="Arial"/>
                  </a:rPr>
                </a:br>
                <a:r>
                  <a:rPr lang="en-US" b="0" kern="0" noProof="0" dirty="0">
                    <a:cs typeface="Arial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𝑞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ctrlP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  <m: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+</m:t>
                        </m:r>
                        <m: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e>
                    </m:d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d>
                      <m:dPr>
                        <m:ctrlP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𝑏</m:t>
                        </m:r>
                        <m: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+</m:t>
                        </m:r>
                        <m: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𝑑</m:t>
                        </m:r>
                      </m:e>
                    </m:d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</m:oMath>
                </a14:m>
                <a:endParaRPr lang="en-US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17" name="Tex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670" y="2094126"/>
                <a:ext cx="10657416" cy="3889579"/>
              </a:xfrm>
              <a:prstGeom prst="rect">
                <a:avLst/>
              </a:prstGeom>
              <a:blipFill>
                <a:blip r:embed="rId2"/>
                <a:stretch>
                  <a:fillRect l="-572" t="-940" b="-1254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hteck 17"/>
              <p:cNvSpPr/>
              <p:nvPr/>
            </p:nvSpPr>
            <p:spPr bwMode="auto">
              <a:xfrm>
                <a:off x="4713013" y="1419538"/>
                <a:ext cx="2672526" cy="526496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lvl="0" eaLnBrk="1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/(</m:t>
                      </m:r>
                      <m:sSup>
                        <m:sSup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000" b="0" i="0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2000" b="0" i="0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18" name="Rechtec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3013" y="1419538"/>
                <a:ext cx="2672526" cy="5264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prechblase: rechteckig 1">
                <a:extLst>
                  <a:ext uri="{FF2B5EF4-FFF2-40B4-BE49-F238E27FC236}">
                    <a16:creationId xmlns:a16="http://schemas.microsoft.com/office/drawing/2014/main" id="{0903083F-98AD-AE7C-92C0-0997998934B9}"/>
                  </a:ext>
                </a:extLst>
              </p:cNvPr>
              <p:cNvSpPr/>
              <p:nvPr/>
            </p:nvSpPr>
            <p:spPr bwMode="auto">
              <a:xfrm>
                <a:off x="7971349" y="2224952"/>
                <a:ext cx="4069699" cy="1914769"/>
              </a:xfrm>
              <a:prstGeom prst="wedgeRectCallout">
                <a:avLst>
                  <a:gd name="adj1" fmla="val -38939"/>
                  <a:gd name="adj2" fmla="val 85091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lvl="0"/>
                <a:r>
                  <a:rPr lang="en-US" sz="1800" b="0" kern="0" noProof="0" dirty="0">
                    <a:solidFill>
                      <a:srgbClr val="000000"/>
                    </a:solidFill>
                    <a:latin typeface="Arial"/>
                  </a:rPr>
                  <a:t>If you swap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b="0" kern="0" noProof="0" dirty="0">
                    <a:solidFill>
                      <a:srgbClr val="000000"/>
                    </a:solidFill>
                    <a:latin typeface="Arial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b="0" kern="0" noProof="0" dirty="0">
                    <a:solidFill>
                      <a:srgbClr val="000000"/>
                    </a:solidFill>
                    <a:latin typeface="Arial"/>
                  </a:rPr>
                  <a:t>, this exactly corresponds to the definition of multiplication and addition of complex numbers. This means:</a:t>
                </a:r>
              </a:p>
              <a:p>
                <a:pPr lvl="0"/>
                <a:endParaRPr lang="en-US" sz="1800" b="0" kern="0" noProof="0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ℝ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b="0" noProof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000" b="0" noProof="0" dirty="0"/>
                  <a:t> </a:t>
                </a:r>
              </a:p>
            </p:txBody>
          </p:sp>
        </mc:Choice>
        <mc:Fallback>
          <p:sp>
            <p:nvSpPr>
              <p:cNvPr id="6" name="Sprechblase: rechteckig 1">
                <a:extLst>
                  <a:ext uri="{FF2B5EF4-FFF2-40B4-BE49-F238E27FC236}">
                    <a16:creationId xmlns:a16="http://schemas.microsoft.com/office/drawing/2014/main" id="{0903083F-98AD-AE7C-92C0-099799893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1349" y="2224952"/>
                <a:ext cx="4069699" cy="1914769"/>
              </a:xfrm>
              <a:prstGeom prst="wedgeRectCallout">
                <a:avLst>
                  <a:gd name="adj1" fmla="val -38939"/>
                  <a:gd name="adj2" fmla="val 85091"/>
                </a:avLst>
              </a:prstGeom>
              <a:blipFill>
                <a:blip r:embed="rId4"/>
                <a:stretch>
                  <a:fillRect l="-1196" r="-448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2EA4BAB3-6942-A346-191F-4E922CA24B61}"/>
              </a:ext>
            </a:extLst>
          </p:cNvPr>
          <p:cNvSpPr/>
          <p:nvPr/>
        </p:nvSpPr>
        <p:spPr bwMode="auto">
          <a:xfrm>
            <a:off x="8181535" y="1501305"/>
            <a:ext cx="1245685" cy="393788"/>
          </a:xfrm>
          <a:prstGeom prst="wedgeRectCallout">
            <a:avLst>
              <a:gd name="adj1" fmla="val -137867"/>
              <a:gd name="adj2" fmla="val 6706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lvl="0"/>
            <a:r>
              <a:rPr lang="en-US" sz="1800" b="0" kern="0" noProof="0" dirty="0">
                <a:solidFill>
                  <a:srgbClr val="000000"/>
                </a:solidFill>
                <a:latin typeface="Arial"/>
              </a:rPr>
              <a:t>irreducible</a:t>
            </a:r>
            <a:endParaRPr lang="en-US" sz="2000" b="0" noProof="0" dirty="0"/>
          </a:p>
        </p:txBody>
      </p:sp>
    </p:spTree>
    <p:extLst>
      <p:ext uri="{BB962C8B-B14F-4D97-AF65-F5344CB8AC3E}">
        <p14:creationId xmlns:p14="http://schemas.microsoft.com/office/powerpoint/2010/main" val="162179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More background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FBDD2CA-4800-DF8E-504E-A5D8A5D6F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195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cs typeface="Arial"/>
              </a:rPr>
              <a:t>Root of Unity</a:t>
            </a:r>
            <a:endParaRPr lang="en-U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69" y="892674"/>
                <a:ext cx="6442019" cy="5292000"/>
              </a:xfrm>
            </p:spPr>
            <p:txBody>
              <a:bodyPr anchor="ctr" anchorCtr="0"/>
              <a:lstStyle/>
              <a:p>
                <a:pPr marL="0" indent="0">
                  <a:buNone/>
                </a:pPr>
                <a:r>
                  <a:rPr lang="en-US" b="1" noProof="0" dirty="0">
                    <a:cs typeface="Arial"/>
                  </a:rPr>
                  <a:t>Definition</a:t>
                </a:r>
                <a:br>
                  <a:rPr lang="en-US" b="1" noProof="0" dirty="0">
                    <a:cs typeface="Arial"/>
                  </a:rPr>
                </a:br>
                <a:r>
                  <a:rPr lang="en-US" noProof="0" dirty="0">
                    <a:cs typeface="Arial"/>
                  </a:rPr>
                  <a:t>Given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𝑛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ℕ</m:t>
                    </m:r>
                  </m:oMath>
                </a14:m>
                <a:r>
                  <a:rPr lang="en-US" noProof="0" dirty="0">
                    <a:cs typeface="Arial"/>
                  </a:rPr>
                  <a:t>, we call a number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ℂ</m:t>
                    </m:r>
                  </m:oMath>
                </a14:m>
                <a:r>
                  <a:rPr lang="en-US" noProof="0" dirty="0">
                    <a:cs typeface="Arial"/>
                  </a:rPr>
                  <a:t> the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  <a:cs typeface="Arial"/>
                      </a:rPr>
                      <m:t>𝑛</m:t>
                    </m:r>
                  </m:oMath>
                </a14:m>
                <a:r>
                  <a:rPr lang="en-US" noProof="0" dirty="0" err="1">
                    <a:cs typeface="Arial"/>
                  </a:rPr>
                  <a:t>th</a:t>
                </a:r>
                <a:r>
                  <a:rPr lang="en-US" noProof="0" dirty="0">
                    <a:cs typeface="Arial"/>
                  </a:rPr>
                  <a:t> root of unity if</a:t>
                </a:r>
                <a:br>
                  <a:rPr lang="en-US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𝑧</m:t>
                          </m:r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=1</m:t>
                      </m:r>
                    </m:oMath>
                  </m:oMathPara>
                </a14:m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US" noProof="0" dirty="0">
                    <a:cs typeface="Arial"/>
                  </a:rPr>
                  <a:t>Every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  <a:cs typeface="Arial"/>
                      </a:rPr>
                      <m:t>𝑛</m:t>
                    </m:r>
                  </m:oMath>
                </a14:m>
                <a:r>
                  <a:rPr lang="en-US" noProof="0" dirty="0" err="1">
                    <a:cs typeface="Arial"/>
                  </a:rPr>
                  <a:t>th</a:t>
                </a:r>
                <a:r>
                  <a:rPr lang="en-US" noProof="0" dirty="0">
                    <a:cs typeface="Arial"/>
                  </a:rPr>
                  <a:t> root of unity has the form</a:t>
                </a:r>
                <a:br>
                  <a:rPr lang="en-US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2</m:t>
                                      </m:r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𝜋</m:t>
                                      </m:r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𝑛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: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𝑘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∈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ℕ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US" noProof="0" dirty="0">
                    <a:cs typeface="Arial"/>
                  </a:rPr>
                  <a:t>And we define</a:t>
                </a:r>
                <a:br>
                  <a:rPr lang="en-US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𝜉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≔</m:t>
                      </m:r>
                      <m:sSup>
                        <m:s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𝜋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US" noProof="0" dirty="0">
                    <a:cs typeface="Arial"/>
                  </a:rPr>
                  <a:t>There are exactly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𝑛</m:t>
                    </m:r>
                  </m:oMath>
                </a14:m>
                <a:r>
                  <a:rPr lang="en-US" noProof="0" dirty="0">
                    <a:cs typeface="Arial"/>
                  </a:rPr>
                  <a:t> different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  <a:cs typeface="Arial"/>
                      </a:rPr>
                      <m:t>𝑛</m:t>
                    </m:r>
                  </m:oMath>
                </a14:m>
                <a:r>
                  <a:rPr lang="en-US" noProof="0" dirty="0" err="1">
                    <a:cs typeface="Arial"/>
                  </a:rPr>
                  <a:t>th</a:t>
                </a:r>
                <a:r>
                  <a:rPr lang="en-US" noProof="0" dirty="0">
                    <a:cs typeface="Arial"/>
                  </a:rPr>
                  <a:t> roots of unity, because</a:t>
                </a:r>
                <a:br>
                  <a:rPr lang="en-US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(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)</m:t>
                          </m:r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(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)</m:t>
                          </m:r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,</m:t>
                      </m:r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(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)</m:t>
                          </m:r>
                        </m:e>
                        <m:sup>
                          <m: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+1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(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)</m:t>
                          </m:r>
                        </m:e>
                        <m:sup>
                          <m: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,…</m:t>
                      </m:r>
                    </m:oMath>
                  </m:oMathPara>
                </a14:m>
                <a:endParaRPr lang="en-US" noProof="0" dirty="0">
                  <a:cs typeface="Arial"/>
                </a:endParaRPr>
              </a:p>
            </p:txBody>
          </p:sp>
        </mc:Choice>
        <mc:Fallback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69" y="892674"/>
                <a:ext cx="6442019" cy="5292000"/>
              </a:xfrm>
              <a:blipFill>
                <a:blip r:embed="rId2"/>
                <a:stretch>
                  <a:fillRect l="-946" r="-2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2D3A30-72DD-5E8C-8A79-7FAB997DD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45008"/>
              </p:ext>
            </p:extLst>
          </p:nvPr>
        </p:nvGraphicFramePr>
        <p:xfrm>
          <a:off x="7814981" y="1539000"/>
          <a:ext cx="3780000" cy="378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8000">
                  <a:extLst>
                    <a:ext uri="{9D8B030D-6E8A-4147-A177-3AD203B41FA5}">
                      <a16:colId xmlns:a16="http://schemas.microsoft.com/office/drawing/2014/main" val="1044787962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409450681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962646956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815631871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501458827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3430199169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857141752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338497255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359917962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4249810673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279506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52860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3671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65899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147291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498590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377505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688183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257197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276027"/>
                  </a:ext>
                </a:extLst>
              </a:tr>
            </a:tbl>
          </a:graphicData>
        </a:graphic>
      </p:graphicFrame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664DD81E-26D5-49A4-97A0-FA04B3DC1A5F}"/>
              </a:ext>
            </a:extLst>
          </p:cNvPr>
          <p:cNvCxnSpPr>
            <a:cxnSpLocks/>
          </p:cNvCxnSpPr>
          <p:nvPr/>
        </p:nvCxnSpPr>
        <p:spPr bwMode="auto">
          <a:xfrm>
            <a:off x="7814981" y="3435123"/>
            <a:ext cx="400008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B6E1E2A-9C52-44AE-D424-A209F5AA78F5}"/>
              </a:ext>
            </a:extLst>
          </p:cNvPr>
          <p:cNvCxnSpPr>
            <a:cxnSpLocks/>
          </p:cNvCxnSpPr>
          <p:nvPr/>
        </p:nvCxnSpPr>
        <p:spPr bwMode="auto">
          <a:xfrm flipV="1">
            <a:off x="9704015" y="1372937"/>
            <a:ext cx="0" cy="39460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CF4CDCF-2530-25B4-A5E9-F061DF2620AD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 flipH="1" flipV="1">
            <a:off x="8639402" y="2369229"/>
            <a:ext cx="1064613" cy="10658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</p:spPr>
      </p:cxnSp>
      <p:sp>
        <p:nvSpPr>
          <p:cNvPr id="13" name="Bogen 12">
            <a:extLst>
              <a:ext uri="{FF2B5EF4-FFF2-40B4-BE49-F238E27FC236}">
                <a16:creationId xmlns:a16="http://schemas.microsoft.com/office/drawing/2014/main" id="{1C42480C-7D74-E4FA-5998-17D55FE60C93}"/>
              </a:ext>
            </a:extLst>
          </p:cNvPr>
          <p:cNvSpPr/>
          <p:nvPr/>
        </p:nvSpPr>
        <p:spPr bwMode="auto">
          <a:xfrm>
            <a:off x="8957388" y="2697222"/>
            <a:ext cx="1536618" cy="1475805"/>
          </a:xfrm>
          <a:prstGeom prst="arc">
            <a:avLst>
              <a:gd name="adj1" fmla="val 13493667"/>
              <a:gd name="adj2" fmla="val 21592065"/>
            </a:avLst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4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65F5E8D-5F73-C830-638B-654F8AA671A1}"/>
              </a:ext>
            </a:extLst>
          </p:cNvPr>
          <p:cNvSpPr/>
          <p:nvPr/>
        </p:nvSpPr>
        <p:spPr bwMode="auto">
          <a:xfrm>
            <a:off x="8198498" y="1928326"/>
            <a:ext cx="3010678" cy="3010674"/>
          </a:xfrm>
          <a:prstGeom prst="ellipse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9DDBD44-5EF6-E6F9-7E56-9B9D1C51227F}"/>
                  </a:ext>
                </a:extLst>
              </p:cNvPr>
              <p:cNvSpPr txBox="1"/>
              <p:nvPr/>
            </p:nvSpPr>
            <p:spPr>
              <a:xfrm>
                <a:off x="9697283" y="2793716"/>
                <a:ext cx="4665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noProof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1600" b="0" noProof="0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9DDBD44-5EF6-E6F9-7E56-9B9D1C512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283" y="2793716"/>
                <a:ext cx="466530" cy="338554"/>
              </a:xfrm>
              <a:prstGeom prst="rect">
                <a:avLst/>
              </a:prstGeom>
              <a:blipFill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F7BFF179-66DC-3D7F-5D61-320E4A4B1ED1}"/>
                  </a:ext>
                </a:extLst>
              </p:cNvPr>
              <p:cNvSpPr txBox="1"/>
              <p:nvPr/>
            </p:nvSpPr>
            <p:spPr>
              <a:xfrm>
                <a:off x="8667205" y="2770002"/>
                <a:ext cx="6469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600" b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F7BFF179-66DC-3D7F-5D61-320E4A4B1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205" y="2770002"/>
                <a:ext cx="64692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Sprechblase: rechteckig 1">
                <a:extLst>
                  <a:ext uri="{FF2B5EF4-FFF2-40B4-BE49-F238E27FC236}">
                    <a16:creationId xmlns:a16="http://schemas.microsoft.com/office/drawing/2014/main" id="{D8E481DB-9642-3182-7EBD-03EC56FA47AA}"/>
                  </a:ext>
                </a:extLst>
              </p:cNvPr>
              <p:cNvSpPr/>
              <p:nvPr/>
            </p:nvSpPr>
            <p:spPr bwMode="auto">
              <a:xfrm>
                <a:off x="5862115" y="840919"/>
                <a:ext cx="2059428" cy="901250"/>
              </a:xfrm>
              <a:prstGeom prst="wedgeRectCallout">
                <a:avLst>
                  <a:gd name="adj1" fmla="val 81895"/>
                  <a:gd name="adj2" fmla="val 133112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lvl="0"/>
                <a:r>
                  <a:rPr lang="en-US" sz="1600" b="0" kern="0" noProof="0" dirty="0">
                    <a:solidFill>
                      <a:srgbClr val="000000"/>
                    </a:solidFill>
                    <a:latin typeface="Arial"/>
                  </a:rPr>
                  <a:t>Polar form of a complex number: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1600" b="0" noProof="0" dirty="0"/>
              </a:p>
            </p:txBody>
          </p:sp>
        </mc:Choice>
        <mc:Fallback>
          <p:sp>
            <p:nvSpPr>
              <p:cNvPr id="18" name="Sprechblase: rechteckig 1">
                <a:extLst>
                  <a:ext uri="{FF2B5EF4-FFF2-40B4-BE49-F238E27FC236}">
                    <a16:creationId xmlns:a16="http://schemas.microsoft.com/office/drawing/2014/main" id="{D8E481DB-9642-3182-7EBD-03EC56FA47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2115" y="840919"/>
                <a:ext cx="2059428" cy="901250"/>
              </a:xfrm>
              <a:prstGeom prst="wedgeRectCallout">
                <a:avLst>
                  <a:gd name="adj1" fmla="val 81895"/>
                  <a:gd name="adj2" fmla="val 133112"/>
                </a:avLst>
              </a:prstGeom>
              <a:blipFill>
                <a:blip r:embed="rId5"/>
                <a:stretch>
                  <a:fillRect l="-1119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EDCE39B-835D-E892-78A8-2E724EF42C91}"/>
              </a:ext>
            </a:extLst>
          </p:cNvPr>
          <p:cNvCxnSpPr/>
          <p:nvPr/>
        </p:nvCxnSpPr>
        <p:spPr bwMode="auto">
          <a:xfrm>
            <a:off x="9710748" y="3433663"/>
            <a:ext cx="149842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sm" len="sm"/>
            <a:tailEnd type="triangle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6AA68C0-E025-E67E-09FF-D316DC2FBB2C}"/>
                  </a:ext>
                </a:extLst>
              </p:cNvPr>
              <p:cNvSpPr txBox="1"/>
              <p:nvPr/>
            </p:nvSpPr>
            <p:spPr>
              <a:xfrm>
                <a:off x="9859476" y="3454827"/>
                <a:ext cx="1387109" cy="34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noProof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noProof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noProof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noProof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600" b="0" i="1" noProof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p>
                      </m:sSup>
                    </m:oMath>
                  </m:oMathPara>
                </a14:m>
                <a:endParaRPr lang="en-US" sz="1600" b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6AA68C0-E025-E67E-09FF-D316DC2FB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476" y="3454827"/>
                <a:ext cx="1387109" cy="3477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AFC3C12-C414-C155-DECF-F06A39B356CC}"/>
              </a:ext>
            </a:extLst>
          </p:cNvPr>
          <p:cNvCxnSpPr>
            <a:cxnSpLocks/>
          </p:cNvCxnSpPr>
          <p:nvPr/>
        </p:nvCxnSpPr>
        <p:spPr bwMode="auto">
          <a:xfrm>
            <a:off x="11209176" y="3362796"/>
            <a:ext cx="0" cy="1371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46E4BC39-1F77-3300-6C59-30B296681257}"/>
              </a:ext>
            </a:extLst>
          </p:cNvPr>
          <p:cNvSpPr txBox="1"/>
          <p:nvPr/>
        </p:nvSpPr>
        <p:spPr>
          <a:xfrm>
            <a:off x="11078483" y="3473447"/>
            <a:ext cx="4292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noProof="0" dirty="0">
                <a:latin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704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/>
      <p:bldP spid="17" grpId="0"/>
      <p:bldP spid="18" grpId="0" animBg="1"/>
      <p:bldP spid="22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cs typeface="Arial"/>
              </a:rPr>
              <a:t>Root of Unity</a:t>
            </a:r>
            <a:endParaRPr lang="en-U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69" y="892674"/>
                <a:ext cx="6442019" cy="5097579"/>
              </a:xfrm>
            </p:spPr>
            <p:txBody>
              <a:bodyPr anchor="ctr" anchorCtr="0"/>
              <a:lstStyle/>
              <a:p>
                <a:pPr marL="0" indent="0">
                  <a:buNone/>
                </a:pPr>
                <a:r>
                  <a:rPr lang="en-US" b="1" noProof="0" dirty="0">
                    <a:cs typeface="Arial"/>
                  </a:rPr>
                  <a:t>Example</a:t>
                </a:r>
                <a:br>
                  <a:rPr lang="en-US" b="1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𝑛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=4</m:t>
                      </m:r>
                    </m:oMath>
                  </m:oMathPara>
                </a14:m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2</m:t>
                                      </m:r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𝜋</m:t>
                                      </m:r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4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p>
                        <m:s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=1</m:t>
                      </m:r>
                    </m:oMath>
                  </m:oMathPara>
                </a14:m>
                <a:endParaRPr lang="en-US" b="0" i="1" noProof="0" dirty="0">
                  <a:latin typeface="Cambria Math" panose="02040503050406030204" pitchFamily="18" charset="0"/>
                  <a:cs typeface="Aria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p>
                      </m:sSup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2</m:t>
                                      </m:r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𝜋</m:t>
                                      </m:r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4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𝜋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p>
                      </m:sSup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𝑖</m:t>
                      </m:r>
                    </m:oMath>
                  </m:oMathPara>
                </a14:m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2</m:t>
                                      </m:r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𝜋</m:t>
                                      </m:r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4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𝜋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p>
                      </m:sSup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−1</m:t>
                      </m:r>
                    </m:oMath>
                  </m:oMathPara>
                </a14:m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p>
                      </m:sSup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2</m:t>
                                      </m:r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𝜋</m:t>
                                      </m:r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4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𝜋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p>
                      </m:sSup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−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𝑖</m:t>
                      </m:r>
                    </m:oMath>
                  </m:oMathPara>
                </a14:m>
                <a:endParaRPr lang="en-US" b="0" noProof="0" dirty="0">
                  <a:cs typeface="Aria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4</m:t>
                          </m:r>
                        </m:sup>
                      </m:sSup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2</m:t>
                                      </m:r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𝜋</m:t>
                                      </m:r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4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4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𝜋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p>
                        <m:s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…</m:t>
                      </m:r>
                    </m:oMath>
                  </m:oMathPara>
                </a14:m>
                <a:endParaRPr lang="en-US" b="0" noProof="0" dirty="0">
                  <a:cs typeface="Arial"/>
                </a:endParaRPr>
              </a:p>
              <a:p>
                <a:pPr marL="0" indent="0">
                  <a:buNone/>
                </a:pPr>
                <a:endParaRPr lang="en-US" noProof="0" dirty="0">
                  <a:cs typeface="Arial"/>
                </a:endParaRPr>
              </a:p>
            </p:txBody>
          </p:sp>
        </mc:Choice>
        <mc:Fallback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69" y="892674"/>
                <a:ext cx="6442019" cy="5097579"/>
              </a:xfrm>
              <a:blipFill>
                <a:blip r:embed="rId2"/>
                <a:stretch>
                  <a:fillRect l="-9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2D3A30-72DD-5E8C-8A79-7FAB997DD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26284"/>
              </p:ext>
            </p:extLst>
          </p:nvPr>
        </p:nvGraphicFramePr>
        <p:xfrm>
          <a:off x="6757513" y="1548524"/>
          <a:ext cx="3780000" cy="378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8000">
                  <a:extLst>
                    <a:ext uri="{9D8B030D-6E8A-4147-A177-3AD203B41FA5}">
                      <a16:colId xmlns:a16="http://schemas.microsoft.com/office/drawing/2014/main" val="1044787962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409450681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962646956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815631871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501458827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3430199169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857141752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338497255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359917962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4249810673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279506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52860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3671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65899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147291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498590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377505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688183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257197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276027"/>
                  </a:ext>
                </a:extLst>
              </a:tr>
            </a:tbl>
          </a:graphicData>
        </a:graphic>
      </p:graphicFrame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664DD81E-26D5-49A4-97A0-FA04B3DC1A5F}"/>
              </a:ext>
            </a:extLst>
          </p:cNvPr>
          <p:cNvCxnSpPr>
            <a:cxnSpLocks/>
          </p:cNvCxnSpPr>
          <p:nvPr/>
        </p:nvCxnSpPr>
        <p:spPr bwMode="auto">
          <a:xfrm>
            <a:off x="6757513" y="3435123"/>
            <a:ext cx="400008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B6E1E2A-9C52-44AE-D424-A209F5AA78F5}"/>
              </a:ext>
            </a:extLst>
          </p:cNvPr>
          <p:cNvCxnSpPr>
            <a:cxnSpLocks/>
          </p:cNvCxnSpPr>
          <p:nvPr/>
        </p:nvCxnSpPr>
        <p:spPr bwMode="auto">
          <a:xfrm flipV="1">
            <a:off x="8646547" y="1372937"/>
            <a:ext cx="0" cy="39460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465F5E8D-5F73-C830-638B-654F8AA671A1}"/>
              </a:ext>
            </a:extLst>
          </p:cNvPr>
          <p:cNvSpPr/>
          <p:nvPr/>
        </p:nvSpPr>
        <p:spPr bwMode="auto">
          <a:xfrm>
            <a:off x="7141030" y="1928326"/>
            <a:ext cx="3010678" cy="3010674"/>
          </a:xfrm>
          <a:prstGeom prst="ellipse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EDCE39B-835D-E892-78A8-2E724EF42C91}"/>
              </a:ext>
            </a:extLst>
          </p:cNvPr>
          <p:cNvCxnSpPr/>
          <p:nvPr/>
        </p:nvCxnSpPr>
        <p:spPr bwMode="auto">
          <a:xfrm>
            <a:off x="8653280" y="3433663"/>
            <a:ext cx="149842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sm" len="sm"/>
            <a:tailEnd type="triangle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6AA68C0-E025-E67E-09FF-D316DC2FBB2C}"/>
                  </a:ext>
                </a:extLst>
              </p:cNvPr>
              <p:cNvSpPr txBox="1"/>
              <p:nvPr/>
            </p:nvSpPr>
            <p:spPr>
              <a:xfrm>
                <a:off x="8705395" y="3454827"/>
                <a:ext cx="13871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noProof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noProof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noProof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noProof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1600" b="0" i="1" noProof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b="0" i="1" noProof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b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6AA68C0-E025-E67E-09FF-D316DC2FB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395" y="3454827"/>
                <a:ext cx="1387109" cy="338554"/>
              </a:xfrm>
              <a:prstGeom prst="rect">
                <a:avLst/>
              </a:prstGeom>
              <a:blipFill>
                <a:blip r:embed="rId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AFC3C12-C414-C155-DECF-F06A39B356CC}"/>
              </a:ext>
            </a:extLst>
          </p:cNvPr>
          <p:cNvCxnSpPr>
            <a:cxnSpLocks/>
          </p:cNvCxnSpPr>
          <p:nvPr/>
        </p:nvCxnSpPr>
        <p:spPr bwMode="auto">
          <a:xfrm>
            <a:off x="10151708" y="3362796"/>
            <a:ext cx="0" cy="1371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46E4BC39-1F77-3300-6C59-30B296681257}"/>
              </a:ext>
            </a:extLst>
          </p:cNvPr>
          <p:cNvSpPr txBox="1"/>
          <p:nvPr/>
        </p:nvSpPr>
        <p:spPr>
          <a:xfrm>
            <a:off x="10021015" y="3473447"/>
            <a:ext cx="4292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noProof="0" dirty="0">
                <a:latin typeface="+mn-lt"/>
              </a:rPr>
              <a:t>1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C6DD19F-AFA0-F4A1-05A6-5852E67C84DD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 flipH="1" flipV="1">
            <a:off x="8646369" y="1928326"/>
            <a:ext cx="178" cy="150067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CDC099D4-1AAE-158D-68A3-734AA84DCFB0}"/>
                  </a:ext>
                </a:extLst>
              </p:cNvPr>
              <p:cNvSpPr txBox="1"/>
              <p:nvPr/>
            </p:nvSpPr>
            <p:spPr>
              <a:xfrm>
                <a:off x="8263947" y="2515634"/>
                <a:ext cx="13871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noProof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noProof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noProof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1600" b="0" i="1" noProof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b="0" noProof="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CDC099D4-1AAE-158D-68A3-734AA84DC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947" y="2515634"/>
                <a:ext cx="1387109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BE0D809-4499-E04F-63CA-0449AD2B5048}"/>
              </a:ext>
            </a:extLst>
          </p:cNvPr>
          <p:cNvCxnSpPr>
            <a:cxnSpLocks/>
            <a:endCxn id="14" idx="4"/>
          </p:cNvCxnSpPr>
          <p:nvPr/>
        </p:nvCxnSpPr>
        <p:spPr bwMode="auto">
          <a:xfrm>
            <a:off x="8646369" y="3429000"/>
            <a:ext cx="0" cy="1510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2F434289-5C69-248F-08D5-A28A926265F0}"/>
                  </a:ext>
                </a:extLst>
              </p:cNvPr>
              <p:cNvSpPr txBox="1"/>
              <p:nvPr/>
            </p:nvSpPr>
            <p:spPr>
              <a:xfrm>
                <a:off x="8263947" y="4084850"/>
                <a:ext cx="13871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noProof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noProof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noProof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1600" b="0" i="1" noProof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b="0" i="1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b="0" noProof="0" dirty="0">
                  <a:solidFill>
                    <a:srgbClr val="00B05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2F434289-5C69-248F-08D5-A28A92626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947" y="4084850"/>
                <a:ext cx="1387109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A58D724-DB41-AE1D-A27C-CD15F5161017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 flipH="1">
            <a:off x="7141030" y="3433663"/>
            <a:ext cx="150350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A3885E72-5895-9E8D-A32C-F096D996D48B}"/>
                  </a:ext>
                </a:extLst>
              </p:cNvPr>
              <p:cNvSpPr txBox="1"/>
              <p:nvPr/>
            </p:nvSpPr>
            <p:spPr>
              <a:xfrm>
                <a:off x="7196656" y="3454827"/>
                <a:ext cx="13871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noProof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noProof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noProof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1600" b="0" i="1" noProof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b="0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b="0" noProof="0" dirty="0">
                  <a:solidFill>
                    <a:srgbClr val="7030A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A3885E72-5895-9E8D-A32C-F096D996D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656" y="3454827"/>
                <a:ext cx="1387109" cy="338554"/>
              </a:xfrm>
              <a:prstGeom prst="rect">
                <a:avLst/>
              </a:prstGeom>
              <a:blipFill>
                <a:blip r:embed="rId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2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  <p:bldP spid="32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cs typeface="Arial"/>
              </a:rPr>
              <a:t>Root of Unity</a:t>
            </a:r>
            <a:endParaRPr lang="en-U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69" y="892674"/>
                <a:ext cx="6442019" cy="5097579"/>
              </a:xfrm>
            </p:spPr>
            <p:txBody>
              <a:bodyPr anchor="ctr" anchorCtr="0"/>
              <a:lstStyle/>
              <a:p>
                <a:pPr marL="0" indent="0">
                  <a:buNone/>
                </a:pPr>
                <a:r>
                  <a:rPr lang="en-US" b="1" noProof="0" dirty="0">
                    <a:cs typeface="Arial"/>
                  </a:rPr>
                  <a:t>Example</a:t>
                </a:r>
                <a:br>
                  <a:rPr lang="en-US" b="1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𝑛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=6</m:t>
                      </m:r>
                    </m:oMath>
                  </m:oMathPara>
                </a14:m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2</m:t>
                                      </m:r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𝜋</m:t>
                                      </m:r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6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p>
                        <m:s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=1</m:t>
                      </m:r>
                    </m:oMath>
                  </m:oMathPara>
                </a14:m>
                <a:endParaRPr lang="en-US" b="0" i="1" noProof="0" dirty="0">
                  <a:latin typeface="Cambria Math" panose="02040503050406030204" pitchFamily="18" charset="0"/>
                  <a:cs typeface="Aria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p>
                      </m:sSup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2</m:t>
                                      </m:r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𝜋</m:t>
                                      </m:r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6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𝜋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2</m:t>
                                      </m:r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𝜋</m:t>
                                      </m:r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6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𝜋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p>
                      </m:sSup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2</m:t>
                                      </m:r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𝜋</m:t>
                                      </m:r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6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𝜋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p>
                      </m:sSup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−1</m:t>
                      </m:r>
                    </m:oMath>
                  </m:oMathPara>
                </a14:m>
                <a:endParaRPr lang="en-US" b="0" noProof="0" dirty="0">
                  <a:cs typeface="Aria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4</m:t>
                          </m:r>
                        </m:sup>
                      </m:sSup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2</m:t>
                                      </m:r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𝜋</m:t>
                                      </m:r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6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4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𝜋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noProof="0" dirty="0">
                  <a:ea typeface="Cambria Math" panose="02040503050406030204" pitchFamily="18" charset="0"/>
                  <a:cs typeface="Aria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5</m:t>
                          </m:r>
                        </m:sup>
                      </m:sSup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2</m:t>
                                      </m:r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𝜋</m:t>
                                      </m:r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6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5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𝜋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br>
                  <a:rPr lang="en-US" noProof="0" dirty="0">
                    <a:ea typeface="Cambria Math" panose="02040503050406030204" pitchFamily="18" charset="0"/>
                    <a:cs typeface="Arial"/>
                  </a:rPr>
                </a:br>
                <a:endParaRPr lang="en-US" noProof="0" dirty="0">
                  <a:cs typeface="Arial"/>
                </a:endParaRPr>
              </a:p>
            </p:txBody>
          </p:sp>
        </mc:Choice>
        <mc:Fallback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69" y="892674"/>
                <a:ext cx="6442019" cy="5097579"/>
              </a:xfrm>
              <a:blipFill>
                <a:blip r:embed="rId2"/>
                <a:stretch>
                  <a:fillRect l="-9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72D3A30-72DD-5E8C-8A79-7FAB997DD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809294"/>
              </p:ext>
            </p:extLst>
          </p:nvPr>
        </p:nvGraphicFramePr>
        <p:xfrm>
          <a:off x="6757513" y="1548524"/>
          <a:ext cx="3780000" cy="378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8000">
                  <a:extLst>
                    <a:ext uri="{9D8B030D-6E8A-4147-A177-3AD203B41FA5}">
                      <a16:colId xmlns:a16="http://schemas.microsoft.com/office/drawing/2014/main" val="1044787962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409450681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962646956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815631871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501458827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3430199169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857141752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338497255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359917962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4249810673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279506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52860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3671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65899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147291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498590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377505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688183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257197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276027"/>
                  </a:ext>
                </a:extLst>
              </a:tr>
            </a:tbl>
          </a:graphicData>
        </a:graphic>
      </p:graphicFrame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664DD81E-26D5-49A4-97A0-FA04B3DC1A5F}"/>
              </a:ext>
            </a:extLst>
          </p:cNvPr>
          <p:cNvCxnSpPr>
            <a:cxnSpLocks/>
          </p:cNvCxnSpPr>
          <p:nvPr/>
        </p:nvCxnSpPr>
        <p:spPr bwMode="auto">
          <a:xfrm>
            <a:off x="6757513" y="3435123"/>
            <a:ext cx="400008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B6E1E2A-9C52-44AE-D424-A209F5AA78F5}"/>
              </a:ext>
            </a:extLst>
          </p:cNvPr>
          <p:cNvCxnSpPr>
            <a:cxnSpLocks/>
          </p:cNvCxnSpPr>
          <p:nvPr/>
        </p:nvCxnSpPr>
        <p:spPr bwMode="auto">
          <a:xfrm flipV="1">
            <a:off x="8646547" y="1372937"/>
            <a:ext cx="0" cy="39460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465F5E8D-5F73-C830-638B-654F8AA671A1}"/>
              </a:ext>
            </a:extLst>
          </p:cNvPr>
          <p:cNvSpPr/>
          <p:nvPr/>
        </p:nvSpPr>
        <p:spPr bwMode="auto">
          <a:xfrm>
            <a:off x="7141030" y="1928326"/>
            <a:ext cx="3010678" cy="3010674"/>
          </a:xfrm>
          <a:prstGeom prst="ellipse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EDCE39B-835D-E892-78A8-2E724EF42C91}"/>
              </a:ext>
            </a:extLst>
          </p:cNvPr>
          <p:cNvCxnSpPr/>
          <p:nvPr/>
        </p:nvCxnSpPr>
        <p:spPr bwMode="auto">
          <a:xfrm>
            <a:off x="8653280" y="3433663"/>
            <a:ext cx="149842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sm" len="sm"/>
            <a:tailEnd type="triangle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6AA68C0-E025-E67E-09FF-D316DC2FBB2C}"/>
                  </a:ext>
                </a:extLst>
              </p:cNvPr>
              <p:cNvSpPr txBox="1"/>
              <p:nvPr/>
            </p:nvSpPr>
            <p:spPr>
              <a:xfrm>
                <a:off x="8705395" y="3454827"/>
                <a:ext cx="13871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noProof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noProof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noProof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noProof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1600" b="0" i="1" noProof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b="0" i="1" noProof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b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6AA68C0-E025-E67E-09FF-D316DC2FB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395" y="3454827"/>
                <a:ext cx="1387109" cy="338554"/>
              </a:xfrm>
              <a:prstGeom prst="rect">
                <a:avLst/>
              </a:prstGeom>
              <a:blipFill>
                <a:blip r:embed="rId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AFC3C12-C414-C155-DECF-F06A39B356CC}"/>
              </a:ext>
            </a:extLst>
          </p:cNvPr>
          <p:cNvCxnSpPr>
            <a:cxnSpLocks/>
          </p:cNvCxnSpPr>
          <p:nvPr/>
        </p:nvCxnSpPr>
        <p:spPr bwMode="auto">
          <a:xfrm>
            <a:off x="10151708" y="3362796"/>
            <a:ext cx="0" cy="1371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46E4BC39-1F77-3300-6C59-30B296681257}"/>
              </a:ext>
            </a:extLst>
          </p:cNvPr>
          <p:cNvSpPr txBox="1"/>
          <p:nvPr/>
        </p:nvSpPr>
        <p:spPr>
          <a:xfrm>
            <a:off x="10021015" y="3473447"/>
            <a:ext cx="4292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noProof="0" dirty="0">
                <a:latin typeface="+mn-lt"/>
              </a:rPr>
              <a:t>1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C6DD19F-AFA0-F4A1-05A6-5852E67C84DD}"/>
              </a:ext>
            </a:extLst>
          </p:cNvPr>
          <p:cNvCxnSpPr>
            <a:cxnSpLocks/>
          </p:cNvCxnSpPr>
          <p:nvPr/>
        </p:nvCxnSpPr>
        <p:spPr bwMode="auto">
          <a:xfrm flipV="1">
            <a:off x="8646547" y="2131407"/>
            <a:ext cx="752402" cy="12975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CDC099D4-1AAE-158D-68A3-734AA84DCFB0}"/>
                  </a:ext>
                </a:extLst>
              </p:cNvPr>
              <p:cNvSpPr txBox="1"/>
              <p:nvPr/>
            </p:nvSpPr>
            <p:spPr>
              <a:xfrm>
                <a:off x="8653280" y="2642441"/>
                <a:ext cx="13871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noProof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noProof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noProof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1600" b="0" i="1" noProof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b="0" noProof="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CDC099D4-1AAE-158D-68A3-734AA84DC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280" y="2642441"/>
                <a:ext cx="1387109" cy="33855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BE0D809-4499-E04F-63CA-0449AD2B5048}"/>
              </a:ext>
            </a:extLst>
          </p:cNvPr>
          <p:cNvCxnSpPr>
            <a:cxnSpLocks/>
          </p:cNvCxnSpPr>
          <p:nvPr/>
        </p:nvCxnSpPr>
        <p:spPr bwMode="auto">
          <a:xfrm>
            <a:off x="8646369" y="3429000"/>
            <a:ext cx="752580" cy="130730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2F434289-5C69-248F-08D5-A28A926265F0}"/>
                  </a:ext>
                </a:extLst>
              </p:cNvPr>
              <p:cNvSpPr txBox="1"/>
              <p:nvPr/>
            </p:nvSpPr>
            <p:spPr>
              <a:xfrm>
                <a:off x="8644533" y="3968968"/>
                <a:ext cx="1387109" cy="34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noProof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noProof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noProof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1600" b="0" i="1" noProof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b="0" i="1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1600" b="0" noProof="0" dirty="0">
                  <a:solidFill>
                    <a:srgbClr val="00B05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2F434289-5C69-248F-08D5-A28A92626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533" y="3968968"/>
                <a:ext cx="1387109" cy="341376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A58D724-DB41-AE1D-A27C-CD15F5161017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 flipH="1">
            <a:off x="7141030" y="3433663"/>
            <a:ext cx="150350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A3885E72-5895-9E8D-A32C-F096D996D48B}"/>
                  </a:ext>
                </a:extLst>
              </p:cNvPr>
              <p:cNvSpPr txBox="1"/>
              <p:nvPr/>
            </p:nvSpPr>
            <p:spPr>
              <a:xfrm>
                <a:off x="7196656" y="3454827"/>
                <a:ext cx="13871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noProof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noProof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noProof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1600" b="0" i="1" noProof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b="0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b="0" noProof="0" dirty="0">
                  <a:solidFill>
                    <a:srgbClr val="7030A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A3885E72-5895-9E8D-A32C-F096D996D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656" y="3454827"/>
                <a:ext cx="1387109" cy="338554"/>
              </a:xfrm>
              <a:prstGeom prst="rect">
                <a:avLst/>
              </a:prstGeom>
              <a:blipFill>
                <a:blip r:embed="rId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8201A94-84DE-B487-3102-D5E7B25EEE4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890210" y="2125465"/>
            <a:ext cx="762892" cy="130589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366D2C5-3C6B-60E7-050B-259360EB02AA}"/>
                  </a:ext>
                </a:extLst>
              </p:cNvPr>
              <p:cNvSpPr txBox="1"/>
              <p:nvPr/>
            </p:nvSpPr>
            <p:spPr>
              <a:xfrm>
                <a:off x="7211017" y="2642441"/>
                <a:ext cx="138710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noProof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noProof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noProof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noProof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1600" b="0" i="1" noProof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b="0" i="1" noProof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b="0" noProof="0" dirty="0">
                  <a:solidFill>
                    <a:srgbClr val="FFC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366D2C5-3C6B-60E7-050B-259360EB0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17" y="2642441"/>
                <a:ext cx="1387109" cy="338554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AFE79D5-04FC-6B60-2309-F566AF04E7A0}"/>
              </a:ext>
            </a:extLst>
          </p:cNvPr>
          <p:cNvCxnSpPr>
            <a:cxnSpLocks/>
          </p:cNvCxnSpPr>
          <p:nvPr/>
        </p:nvCxnSpPr>
        <p:spPr bwMode="auto">
          <a:xfrm flipH="1">
            <a:off x="7890032" y="3430692"/>
            <a:ext cx="759792" cy="13042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sm" len="sm"/>
            <a:tailEnd type="triangle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0C4C149-832C-7429-D4E5-D33839829262}"/>
                  </a:ext>
                </a:extLst>
              </p:cNvPr>
              <p:cNvSpPr txBox="1"/>
              <p:nvPr/>
            </p:nvSpPr>
            <p:spPr>
              <a:xfrm>
                <a:off x="7256417" y="3966013"/>
                <a:ext cx="138710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noProof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noProof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noProof="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noProof="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1600" b="0" i="1" noProof="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b="0" i="1" noProof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600" b="0" noProof="0" dirty="0">
                  <a:solidFill>
                    <a:srgbClr val="92D05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0C4C149-832C-7429-D4E5-D33839829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417" y="3966013"/>
                <a:ext cx="1387109" cy="338554"/>
              </a:xfrm>
              <a:prstGeom prst="rect">
                <a:avLst/>
              </a:prstGeom>
              <a:blipFill>
                <a:blip r:embed="rId8"/>
                <a:stretch>
                  <a:fillRect b="-127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05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  <p:bldP spid="32" grpId="0"/>
      <p:bldP spid="36" grpId="0"/>
      <p:bldP spid="15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>
                <a:cs typeface="Arial"/>
              </a:rPr>
              <a:t>Antisymmetrical</a:t>
            </a:r>
            <a:r>
              <a:rPr lang="en-US" noProof="0" dirty="0">
                <a:cs typeface="Arial"/>
              </a:rPr>
              <a:t> Vectors</a:t>
            </a:r>
            <a:endParaRPr lang="en-U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69" y="892674"/>
                <a:ext cx="6442019" cy="5292000"/>
              </a:xfrm>
            </p:spPr>
            <p:txBody>
              <a:bodyPr anchor="ctr" anchorCtr="0"/>
              <a:lstStyle/>
              <a:p>
                <a:pPr marL="0" indent="0">
                  <a:buNone/>
                </a:pPr>
                <a:r>
                  <a:rPr lang="en-US" b="1" noProof="0" dirty="0">
                    <a:cs typeface="Arial"/>
                  </a:rPr>
                  <a:t>Definition</a:t>
                </a:r>
                <a:br>
                  <a:rPr lang="en-US" b="1" noProof="0" dirty="0">
                    <a:cs typeface="Arial"/>
                  </a:rPr>
                </a:br>
                <a:r>
                  <a:rPr lang="en-US" noProof="0" dirty="0">
                    <a:cs typeface="Arial"/>
                  </a:rPr>
                  <a:t>Given an even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𝑛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ℕ</m:t>
                    </m:r>
                  </m:oMath>
                </a14:m>
                <a:r>
                  <a:rPr lang="en-US" noProof="0" dirty="0">
                    <a:cs typeface="Arial"/>
                  </a:rPr>
                  <a:t>, a vector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𝑣</m:t>
                    </m:r>
                  </m:oMath>
                </a14:m>
                <a:r>
                  <a:rPr lang="en-US" noProof="0" dirty="0">
                    <a:cs typeface="Arial"/>
                  </a:rPr>
                  <a:t> of the form</a:t>
                </a:r>
                <a:br>
                  <a:rPr lang="en-US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𝑣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𝑣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𝑣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𝑣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e>
                          </m:acc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𝑣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,…,</m:t>
                          </m:r>
                          <m:acc>
                            <m:accPr>
                              <m:chr m:val="̅"/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: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𝑣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∈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ℂ</m:t>
                      </m:r>
                    </m:oMath>
                  </m:oMathPara>
                </a14:m>
                <a:br>
                  <a:rPr lang="en-US" b="0" noProof="0" dirty="0">
                    <a:cs typeface="Arial"/>
                  </a:rPr>
                </a:br>
                <a:r>
                  <a:rPr lang="en-US" b="0" noProof="0" dirty="0">
                    <a:cs typeface="Arial"/>
                  </a:rPr>
                  <a:t>is called an antisymmetric </a:t>
                </a:r>
                <a:r>
                  <a:rPr lang="en-US" noProof="0" dirty="0">
                    <a:cs typeface="Arial"/>
                  </a:rPr>
                  <a:t>v</a:t>
                </a:r>
                <a:r>
                  <a:rPr lang="en-US" b="0" noProof="0" dirty="0">
                    <a:cs typeface="Arial"/>
                  </a:rPr>
                  <a:t>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ℂ</m:t>
                        </m:r>
                      </m:e>
                      <m:sup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noProof="0" dirty="0">
                    <a:cs typeface="Arial"/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ℍ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noProof="0" dirty="0">
                    <a:cs typeface="Arial"/>
                  </a:rPr>
                  <a:t>represents the set of all </a:t>
                </a:r>
                <a:r>
                  <a:rPr lang="en-US" noProof="0" dirty="0" err="1">
                    <a:cs typeface="Arial"/>
                  </a:rPr>
                  <a:t>antisymmetrical</a:t>
                </a:r>
                <a:r>
                  <a:rPr lang="en-US" noProof="0" dirty="0">
                    <a:cs typeface="Arial"/>
                  </a:rPr>
                  <a:t> vectors.</a:t>
                </a:r>
              </a:p>
              <a:p>
                <a:pPr marL="0" indent="0">
                  <a:buNone/>
                </a:pPr>
                <a:r>
                  <a:rPr lang="en-US" noProof="0" dirty="0">
                    <a:cs typeface="Arial"/>
                  </a:rPr>
                  <a:t>We also define the function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𝜋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: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ℍ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→</m:t>
                    </m:r>
                    <m:sSup>
                      <m:sSup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ℂ</m:t>
                        </m:r>
                      </m:e>
                      <m:sup>
                        <m:f>
                          <m:f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noProof="0" dirty="0">
                    <a:cs typeface="Arial"/>
                  </a:rPr>
                  <a:t>, which takes an </a:t>
                </a:r>
                <a:r>
                  <a:rPr lang="en-US" noProof="0" dirty="0" err="1">
                    <a:cs typeface="Arial"/>
                  </a:rPr>
                  <a:t>antisymmetrical</a:t>
                </a:r>
                <a:r>
                  <a:rPr lang="en-US" noProof="0" dirty="0">
                    <a:cs typeface="Arial"/>
                  </a:rPr>
                  <a:t> vector and constructs the “normal vector”:</a:t>
                </a:r>
                <a:br>
                  <a:rPr lang="en-US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noProof="0" smtClean="0">
                          <a:latin typeface="Cambria Math" panose="02040503050406030204" pitchFamily="18" charset="0"/>
                          <a:cs typeface="Arial"/>
                        </a:rPr>
                        <m:t>x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 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𝑣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fPr>
                                <m:num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𝑣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</m:e>
                          </m:acc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…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𝜋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𝑣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</m:oMath>
                  </m:oMathPara>
                </a14:m>
                <a:endParaRPr lang="en-US" noProof="0" dirty="0">
                  <a:cs typeface="Arial"/>
                </a:endParaRPr>
              </a:p>
            </p:txBody>
          </p:sp>
        </mc:Choice>
        <mc:Fallback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69" y="892674"/>
                <a:ext cx="6442019" cy="5292000"/>
              </a:xfrm>
              <a:blipFill>
                <a:blip r:embed="rId2"/>
                <a:stretch>
                  <a:fillRect l="-946" r="-8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rechblase: rechteckig 1">
            <a:extLst>
              <a:ext uri="{FF2B5EF4-FFF2-40B4-BE49-F238E27FC236}">
                <a16:creationId xmlns:a16="http://schemas.microsoft.com/office/drawing/2014/main" id="{B9C11921-8D21-8796-F8A4-694D82A28746}"/>
              </a:ext>
            </a:extLst>
          </p:cNvPr>
          <p:cNvSpPr/>
          <p:nvPr/>
        </p:nvSpPr>
        <p:spPr bwMode="auto">
          <a:xfrm>
            <a:off x="8375317" y="893377"/>
            <a:ext cx="3455853" cy="5122460"/>
          </a:xfrm>
          <a:prstGeom prst="wedgeRectCallout">
            <a:avLst>
              <a:gd name="adj1" fmla="val -95713"/>
              <a:gd name="adj2" fmla="val -23647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lvl="0" algn="ctr"/>
            <a:r>
              <a:rPr lang="en-US" sz="1600" b="0" kern="0" noProof="0" dirty="0">
                <a:solidFill>
                  <a:srgbClr val="000000"/>
                </a:solidFill>
                <a:latin typeface="Arial"/>
              </a:rPr>
              <a:t>Complex conjugate</a:t>
            </a:r>
            <a:endParaRPr lang="en-US" sz="1600" b="0" noProof="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70347F2-1642-84E2-8769-D7275E81B417}"/>
              </a:ext>
            </a:extLst>
          </p:cNvPr>
          <p:cNvSpPr/>
          <p:nvPr/>
        </p:nvSpPr>
        <p:spPr bwMode="auto">
          <a:xfrm>
            <a:off x="9482623" y="2318228"/>
            <a:ext cx="824400" cy="2444400"/>
          </a:xfrm>
          <a:prstGeom prst="rect">
            <a:avLst/>
          </a:prstGeom>
          <a:noFill/>
          <a:ln w="12700" cap="flat" cmpd="sng" algn="ctr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920C6CA-5F70-74DC-C3EC-78AFB1DF0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267876"/>
              </p:ext>
            </p:extLst>
          </p:nvPr>
        </p:nvGraphicFramePr>
        <p:xfrm>
          <a:off x="9073512" y="1504210"/>
          <a:ext cx="2059465" cy="40740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11893">
                  <a:extLst>
                    <a:ext uri="{9D8B030D-6E8A-4147-A177-3AD203B41FA5}">
                      <a16:colId xmlns:a16="http://schemas.microsoft.com/office/drawing/2014/main" val="3430199169"/>
                    </a:ext>
                  </a:extLst>
                </a:gridCol>
                <a:gridCol w="411893">
                  <a:extLst>
                    <a:ext uri="{9D8B030D-6E8A-4147-A177-3AD203B41FA5}">
                      <a16:colId xmlns:a16="http://schemas.microsoft.com/office/drawing/2014/main" val="857141752"/>
                    </a:ext>
                  </a:extLst>
                </a:gridCol>
                <a:gridCol w="411893">
                  <a:extLst>
                    <a:ext uri="{9D8B030D-6E8A-4147-A177-3AD203B41FA5}">
                      <a16:colId xmlns:a16="http://schemas.microsoft.com/office/drawing/2014/main" val="1338497255"/>
                    </a:ext>
                  </a:extLst>
                </a:gridCol>
                <a:gridCol w="411893">
                  <a:extLst>
                    <a:ext uri="{9D8B030D-6E8A-4147-A177-3AD203B41FA5}">
                      <a16:colId xmlns:a16="http://schemas.microsoft.com/office/drawing/2014/main" val="2359917962"/>
                    </a:ext>
                  </a:extLst>
                </a:gridCol>
                <a:gridCol w="411893">
                  <a:extLst>
                    <a:ext uri="{9D8B030D-6E8A-4147-A177-3AD203B41FA5}">
                      <a16:colId xmlns:a16="http://schemas.microsoft.com/office/drawing/2014/main" val="4249810673"/>
                    </a:ext>
                  </a:extLst>
                </a:gridCol>
              </a:tblGrid>
              <a:tr h="407402"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279506"/>
                  </a:ext>
                </a:extLst>
              </a:tr>
              <a:tr h="407402"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52860"/>
                  </a:ext>
                </a:extLst>
              </a:tr>
              <a:tr h="407402"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36718"/>
                  </a:ext>
                </a:extLst>
              </a:tr>
              <a:tr h="407402"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65899"/>
                  </a:ext>
                </a:extLst>
              </a:tr>
              <a:tr h="407402"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147291"/>
                  </a:ext>
                </a:extLst>
              </a:tr>
              <a:tr h="407402"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498590"/>
                  </a:ext>
                </a:extLst>
              </a:tr>
              <a:tr h="407402"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377505"/>
                  </a:ext>
                </a:extLst>
              </a:tr>
              <a:tr h="407402"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688183"/>
                  </a:ext>
                </a:extLst>
              </a:tr>
              <a:tr h="407402"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257197"/>
                  </a:ext>
                </a:extLst>
              </a:tr>
              <a:tr h="407402"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noProof="0" dirty="0"/>
                    </a:p>
                  </a:txBody>
                  <a:tcPr marL="143142" marR="143142" marT="71571" marB="71571"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276027"/>
                  </a:ext>
                </a:extLst>
              </a:tr>
            </a:tbl>
          </a:graphicData>
        </a:graphic>
      </p:graphicFrame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45FA049-8198-DCE1-A341-5EB79D2C5B51}"/>
              </a:ext>
            </a:extLst>
          </p:cNvPr>
          <p:cNvCxnSpPr>
            <a:cxnSpLocks/>
          </p:cNvCxnSpPr>
          <p:nvPr/>
        </p:nvCxnSpPr>
        <p:spPr bwMode="auto">
          <a:xfrm>
            <a:off x="9482708" y="1500988"/>
            <a:ext cx="0" cy="40764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E437764-013C-FBFF-D0BA-6ECCD7AB8CD3}"/>
              </a:ext>
            </a:extLst>
          </p:cNvPr>
          <p:cNvCxnSpPr>
            <a:cxnSpLocks/>
          </p:cNvCxnSpPr>
          <p:nvPr/>
        </p:nvCxnSpPr>
        <p:spPr bwMode="auto">
          <a:xfrm flipV="1">
            <a:off x="9487886" y="2321084"/>
            <a:ext cx="819137" cy="121791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sm" len="sm"/>
            <a:tailEnd type="triangle"/>
          </a:ln>
        </p:spPr>
      </p:cxnSp>
      <p:sp>
        <p:nvSpPr>
          <p:cNvPr id="12" name="Bogen 11">
            <a:extLst>
              <a:ext uri="{FF2B5EF4-FFF2-40B4-BE49-F238E27FC236}">
                <a16:creationId xmlns:a16="http://schemas.microsoft.com/office/drawing/2014/main" id="{BF1CE4F4-7818-0AAC-BBF3-AAA76EAD2AFA}"/>
              </a:ext>
            </a:extLst>
          </p:cNvPr>
          <p:cNvSpPr/>
          <p:nvPr/>
        </p:nvSpPr>
        <p:spPr bwMode="auto">
          <a:xfrm>
            <a:off x="9064272" y="3125846"/>
            <a:ext cx="842275" cy="837126"/>
          </a:xfrm>
          <a:prstGeom prst="arc">
            <a:avLst>
              <a:gd name="adj1" fmla="val 18277519"/>
              <a:gd name="adj2" fmla="val 21592065"/>
            </a:avLst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4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06F1EB0-5619-D55C-9543-38329DBBBBD7}"/>
                  </a:ext>
                </a:extLst>
              </p:cNvPr>
              <p:cNvSpPr txBox="1"/>
              <p:nvPr/>
            </p:nvSpPr>
            <p:spPr>
              <a:xfrm>
                <a:off x="9747583" y="3167905"/>
                <a:ext cx="508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noProof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1200" b="0" noProof="0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06F1EB0-5619-D55C-9543-38329DBBB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583" y="3167905"/>
                <a:ext cx="50836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D16D7344-1B9A-8159-6426-E52CB4F2F1BD}"/>
                  </a:ext>
                </a:extLst>
              </p:cNvPr>
              <p:cNvSpPr txBox="1"/>
              <p:nvPr/>
            </p:nvSpPr>
            <p:spPr>
              <a:xfrm>
                <a:off x="9433386" y="2715618"/>
                <a:ext cx="7049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noProof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200" b="0" noProof="0" dirty="0">
                  <a:solidFill>
                    <a:srgbClr val="0070C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D16D7344-1B9A-8159-6426-E52CB4F2F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386" y="2715618"/>
                <a:ext cx="70492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93F12FD-3958-78BE-F252-281EC1A861DD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 bwMode="auto">
          <a:xfrm>
            <a:off x="9073512" y="3541220"/>
            <a:ext cx="205946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BC154EB8-012D-DF16-7826-94A228C14AE4}"/>
                  </a:ext>
                </a:extLst>
              </p:cNvPr>
              <p:cNvSpPr txBox="1"/>
              <p:nvPr/>
            </p:nvSpPr>
            <p:spPr>
              <a:xfrm>
                <a:off x="10276590" y="2146197"/>
                <a:ext cx="9991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noProof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noProof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noProof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noProof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𝑖𝑦</m:t>
                      </m:r>
                    </m:oMath>
                  </m:oMathPara>
                </a14:m>
                <a:endParaRPr lang="en-US" b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BC154EB8-012D-DF16-7826-94A228C14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590" y="2146197"/>
                <a:ext cx="999150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3F4DB5D7-59D4-3BE8-7C54-257CEA9A6899}"/>
                  </a:ext>
                </a:extLst>
              </p:cNvPr>
              <p:cNvSpPr txBox="1"/>
              <p:nvPr/>
            </p:nvSpPr>
            <p:spPr>
              <a:xfrm>
                <a:off x="9179011" y="2165568"/>
                <a:ext cx="400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noProof="0" smtClean="0">
                          <a:solidFill>
                            <a:srgbClr val="8A8A8A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200" b="0" noProof="0" dirty="0">
                  <a:solidFill>
                    <a:srgbClr val="8A8A8A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3F4DB5D7-59D4-3BE8-7C54-257CEA9A6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011" y="2165568"/>
                <a:ext cx="40082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1DF3BC5F-1E0F-8F3D-9974-E131150EFCCD}"/>
                  </a:ext>
                </a:extLst>
              </p:cNvPr>
              <p:cNvSpPr txBox="1"/>
              <p:nvPr/>
            </p:nvSpPr>
            <p:spPr>
              <a:xfrm>
                <a:off x="9133766" y="4593837"/>
                <a:ext cx="400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noProof="0" smtClean="0">
                          <a:solidFill>
                            <a:srgbClr val="8A8A8A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noProof="0" smtClean="0">
                          <a:solidFill>
                            <a:srgbClr val="8A8A8A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200" b="0" noProof="0" dirty="0">
                  <a:solidFill>
                    <a:srgbClr val="8A8A8A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1DF3BC5F-1E0F-8F3D-9974-E131150EF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766" y="4593837"/>
                <a:ext cx="40082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9BC4E595-2C96-6451-90D0-FDEA8300F37F}"/>
                  </a:ext>
                </a:extLst>
              </p:cNvPr>
              <p:cNvSpPr txBox="1"/>
              <p:nvPr/>
            </p:nvSpPr>
            <p:spPr>
              <a:xfrm>
                <a:off x="10187039" y="3454607"/>
                <a:ext cx="400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noProof="0" smtClean="0">
                          <a:solidFill>
                            <a:srgbClr val="8A8A8A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200" b="0" noProof="0" dirty="0">
                  <a:solidFill>
                    <a:srgbClr val="8A8A8A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9BC4E595-2C96-6451-90D0-FDEA8300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039" y="3454607"/>
                <a:ext cx="40082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0414919-EE7A-7B70-FE79-A56C3A96EFC1}"/>
              </a:ext>
            </a:extLst>
          </p:cNvPr>
          <p:cNvCxnSpPr>
            <a:cxnSpLocks/>
          </p:cNvCxnSpPr>
          <p:nvPr/>
        </p:nvCxnSpPr>
        <p:spPr bwMode="auto">
          <a:xfrm>
            <a:off x="9482623" y="3538839"/>
            <a:ext cx="824400" cy="12229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6401E329-8630-A48E-EC9C-5A52AB140ED1}"/>
                  </a:ext>
                </a:extLst>
              </p:cNvPr>
              <p:cNvSpPr txBox="1"/>
              <p:nvPr/>
            </p:nvSpPr>
            <p:spPr>
              <a:xfrm>
                <a:off x="10259297" y="4593837"/>
                <a:ext cx="10322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b="0" i="1" noProof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noProof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noProof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noProof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𝑖𝑦</m:t>
                      </m:r>
                    </m:oMath>
                  </m:oMathPara>
                </a14:m>
                <a:endParaRPr lang="en-US" b="0" noProof="0" dirty="0">
                  <a:solidFill>
                    <a:srgbClr val="00B05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6401E329-8630-A48E-EC9C-5A52AB140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297" y="4593837"/>
                <a:ext cx="1032293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Bogen 56">
            <a:extLst>
              <a:ext uri="{FF2B5EF4-FFF2-40B4-BE49-F238E27FC236}">
                <a16:creationId xmlns:a16="http://schemas.microsoft.com/office/drawing/2014/main" id="{1448609C-1917-2220-4BEF-59F083559944}"/>
              </a:ext>
            </a:extLst>
          </p:cNvPr>
          <p:cNvSpPr/>
          <p:nvPr/>
        </p:nvSpPr>
        <p:spPr bwMode="auto">
          <a:xfrm>
            <a:off x="9061887" y="3123453"/>
            <a:ext cx="842275" cy="837126"/>
          </a:xfrm>
          <a:prstGeom prst="arc">
            <a:avLst>
              <a:gd name="adj1" fmla="val 21554311"/>
              <a:gd name="adj2" fmla="val 3291672"/>
            </a:avLst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4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9AB307D9-17C9-A210-6768-98B574A234CE}"/>
                  </a:ext>
                </a:extLst>
              </p:cNvPr>
              <p:cNvSpPr txBox="1"/>
              <p:nvPr/>
            </p:nvSpPr>
            <p:spPr>
              <a:xfrm>
                <a:off x="9726972" y="3626638"/>
                <a:ext cx="508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noProof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1200" b="0" noProof="0" dirty="0">
                  <a:solidFill>
                    <a:schemeClr val="accent2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9AB307D9-17C9-A210-6768-98B574A23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6972" y="3626638"/>
                <a:ext cx="50836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DF3C4DD9-39D0-9688-07E0-0AE8ECBACD2E}"/>
                  </a:ext>
                </a:extLst>
              </p:cNvPr>
              <p:cNvSpPr txBox="1"/>
              <p:nvPr/>
            </p:nvSpPr>
            <p:spPr>
              <a:xfrm>
                <a:off x="9433385" y="4054034"/>
                <a:ext cx="7049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noProof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200" b="0" noProof="0" dirty="0">
                  <a:solidFill>
                    <a:srgbClr val="00B05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DF3C4DD9-39D0-9688-07E0-0AE8ECBAC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385" y="4054034"/>
                <a:ext cx="70492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13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9" grpId="0" animBg="1"/>
      <p:bldP spid="12" grpId="0" animBg="1"/>
      <p:bldP spid="19" grpId="0"/>
      <p:bldP spid="20" grpId="0"/>
      <p:bldP spid="25" grpId="0"/>
      <p:bldP spid="48" grpId="0"/>
      <p:bldP spid="49" grpId="0"/>
      <p:bldP spid="50" grpId="0"/>
      <p:bldP spid="54" grpId="0"/>
      <p:bldP spid="57" grpId="0" animBg="1"/>
      <p:bldP spid="58" grpId="0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>
                <a:cs typeface="Arial"/>
              </a:rPr>
              <a:t>Vandermonde</a:t>
            </a:r>
            <a:r>
              <a:rPr lang="en-US" noProof="0" dirty="0">
                <a:cs typeface="Arial"/>
              </a:rPr>
              <a:t> Matrix &amp; Coordinate Wise Random Rounding</a:t>
            </a:r>
            <a:endParaRPr lang="en-U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71800" y="783000"/>
                <a:ext cx="5618927" cy="5292000"/>
              </a:xfrm>
              <a:ln w="28575">
                <a:solidFill>
                  <a:schemeClr val="accent1"/>
                </a:solidFill>
              </a:ln>
            </p:spPr>
            <p:txBody>
              <a:bodyPr anchor="ctr" anchorCtr="0"/>
              <a:lstStyle/>
              <a:p>
                <a:pPr marL="0" indent="0">
                  <a:buNone/>
                </a:pPr>
                <a:r>
                  <a:rPr lang="en-US" b="1" noProof="0" dirty="0" err="1">
                    <a:cs typeface="Arial"/>
                  </a:rPr>
                  <a:t>Vandermonde</a:t>
                </a:r>
                <a:r>
                  <a:rPr lang="en-US" b="1" noProof="0" dirty="0">
                    <a:cs typeface="Arial"/>
                  </a:rPr>
                  <a:t> Matrix</a:t>
                </a:r>
                <a:br>
                  <a:rPr lang="en-US" b="1" noProof="0" dirty="0">
                    <a:cs typeface="Arial"/>
                  </a:rPr>
                </a:br>
                <a:r>
                  <a:rPr lang="en-US" noProof="0" dirty="0">
                    <a:cs typeface="Arial"/>
                  </a:rPr>
                  <a:t>Given a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</m:sub>
                        </m:sSub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noProof="0" dirty="0">
                    <a:cs typeface="Arial"/>
                  </a:rPr>
                  <a:t>, the </a:t>
                </a:r>
                <a:r>
                  <a:rPr lang="en-US" noProof="0" dirty="0" err="1">
                    <a:cs typeface="Arial"/>
                  </a:rPr>
                  <a:t>Vandermonde</a:t>
                </a:r>
                <a:r>
                  <a:rPr lang="en-US" noProof="0" dirty="0">
                    <a:cs typeface="Arial"/>
                  </a:rPr>
                  <a:t> Matrix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𝑉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≔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noProof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noProof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noProof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noProof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noProof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noProof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noProof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noProof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US" noProof="0" dirty="0">
                    <a:cs typeface="Arial"/>
                  </a:rPr>
                  <a:t>This matrix can be used for polynomial interpolation. </a:t>
                </a:r>
              </a:p>
            </p:txBody>
          </p:sp>
        </mc:Choice>
        <mc:Fallback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71800" y="783000"/>
                <a:ext cx="5618927" cy="5292000"/>
              </a:xfrm>
              <a:blipFill>
                <a:blip r:embed="rId2"/>
                <a:stretch>
                  <a:fillRect l="-97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7">
                <a:extLst>
                  <a:ext uri="{FF2B5EF4-FFF2-40B4-BE49-F238E27FC236}">
                    <a16:creationId xmlns:a16="http://schemas.microsoft.com/office/drawing/2014/main" id="{1D7AA8CB-73D9-5DF4-FF5D-58B238D1EC3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48378" y="783000"/>
                <a:ext cx="5854667" cy="529200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b="1" kern="0" noProof="0" dirty="0">
                    <a:cs typeface="Arial"/>
                  </a:rPr>
                  <a:t>Coordinate Wise Random Rounding</a:t>
                </a:r>
                <a:br>
                  <a:rPr lang="en-US" b="1" kern="0" noProof="0" dirty="0">
                    <a:cs typeface="Arial"/>
                  </a:rPr>
                </a:br>
                <a:r>
                  <a:rPr lang="en-US" b="0" kern="0" noProof="0" dirty="0">
                    <a:cs typeface="Arial"/>
                  </a:rPr>
                  <a:t>We define </a:t>
                </a:r>
                <a:r>
                  <a:rPr lang="en-US" b="0" i="1" kern="0" noProof="0" dirty="0">
                    <a:cs typeface="Arial"/>
                  </a:rPr>
                  <a:t>random rounding</a:t>
                </a:r>
                <a:r>
                  <a:rPr lang="en-US" b="0" kern="0" noProof="0" dirty="0">
                    <a:cs typeface="Arial"/>
                  </a:rPr>
                  <a:t> as 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kern="0" noProof="0" smtClean="0">
                          <a:latin typeface="Cambria Math" panose="02040503050406030204" pitchFamily="18" charset="0"/>
                          <a:cs typeface="Arial"/>
                        </a:rPr>
                        <m:t>round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: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ℝ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ℤ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↦</m:t>
                      </m:r>
                      <m:r>
                        <m:rPr>
                          <m:nor/>
                        </m:rPr>
                        <a:rPr lang="en-US" b="0" kern="0" noProof="0" smtClean="0">
                          <a:latin typeface="Cambria Math" panose="02040503050406030204" pitchFamily="18" charset="0"/>
                          <a:cs typeface="Arial"/>
                        </a:rPr>
                        <m:t>round</m:t>
                      </m:r>
                      <m:d>
                        <m:d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</m:d>
                      <m:r>
                        <a:rPr lang="en-US" b="0" kern="0" noProof="0" smtClean="0">
                          <a:latin typeface="Cambria Math" panose="02040503050406030204" pitchFamily="18" charset="0"/>
                          <a:cs typeface="Arial"/>
                        </a:rPr>
                        <m:t>≔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with</m:t>
                              </m:r>
                              <m:r>
                                <m:rPr>
                                  <m:nor/>
                                </m:rPr>
                                <a:rPr lang="en-US" b="0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probability</m:t>
                              </m:r>
                              <m:r>
                                <m:rPr>
                                  <m:nor/>
                                </m:rPr>
                                <a:rPr lang="en-US" b="0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1</m:t>
                              </m:r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𝑥</m:t>
                                  </m:r>
                                  <m:r>
                                    <a:rPr lang="en-US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en-US" b="0" i="1" kern="0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kern="0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with</m:t>
                              </m:r>
                              <m:r>
                                <m:rPr>
                                  <m:nor/>
                                </m:rPr>
                                <a:rPr lang="en-US" b="0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probability</m:t>
                              </m:r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1−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𝑥</m:t>
                                  </m:r>
                                  <m:r>
                                    <a:rPr lang="en-US" b="0" i="1" kern="0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⌈"/>
                                      <m:endChr m:val="⌉"/>
                                      <m:ctrlPr>
                                        <a:rPr lang="en-US" b="0" i="1" kern="0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kern="0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b="0" i="1" kern="0" noProof="0" dirty="0">
                  <a:latin typeface="Cambria Math" panose="02040503050406030204" pitchFamily="18" charset="0"/>
                  <a:cs typeface="Arial"/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b="0" i="1" kern="0" noProof="0" dirty="0">
                    <a:cs typeface="Arial"/>
                  </a:rPr>
                  <a:t>Coordinate Wise Random Rounding </a:t>
                </a:r>
                <a:r>
                  <a:rPr lang="en-US" b="0" kern="0" noProof="0" dirty="0">
                    <a:cs typeface="Arial"/>
                  </a:rPr>
                  <a:t>applies this operation to every component (of a vector, matrix, …).</a:t>
                </a:r>
              </a:p>
            </p:txBody>
          </p:sp>
        </mc:Choice>
        <mc:Fallback>
          <p:sp>
            <p:nvSpPr>
              <p:cNvPr id="2" name="Text Placeholder 7">
                <a:extLst>
                  <a:ext uri="{FF2B5EF4-FFF2-40B4-BE49-F238E27FC236}">
                    <a16:creationId xmlns:a16="http://schemas.microsoft.com/office/drawing/2014/main" id="{1D7AA8CB-73D9-5DF4-FF5D-58B238D1E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8378" y="783000"/>
                <a:ext cx="5854667" cy="5292000"/>
              </a:xfrm>
              <a:prstGeom prst="rect">
                <a:avLst/>
              </a:prstGeom>
              <a:blipFill>
                <a:blip r:embed="rId3"/>
                <a:stretch>
                  <a:fillRect l="-828" r="-621"/>
                </a:stretch>
              </a:blipFill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89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Ckks</a:t>
            </a:r>
            <a:r>
              <a:rPr lang="en-US" noProof="0" dirty="0"/>
              <a:t> Overview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FBDD2CA-4800-DF8E-504E-A5D8A5D6F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8314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cs typeface="Arial"/>
              </a:rPr>
              <a:t>Notations and Abbreviations</a:t>
            </a:r>
            <a:endParaRPr lang="en-U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B0822F0-43FE-B15B-30C4-02B7B97FB6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19670" y="1747352"/>
                <a:ext cx="4667203" cy="876882"/>
              </a:xfrm>
              <a:ln w="28575">
                <a:solidFill>
                  <a:schemeClr val="accent1"/>
                </a:solidFill>
              </a:ln>
            </p:spPr>
            <p:txBody>
              <a:bodyPr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sz="2000" b="0" i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noProof="0" smtClean="0">
                          <a:latin typeface="Cambria Math" panose="02040503050406030204" pitchFamily="18" charset="0"/>
                        </a:rPr>
                        <m:t>modulo</m:t>
                      </m:r>
                      <m:r>
                        <a:rPr lang="en-US" sz="2000" b="0" i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i="1" noProof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b="0" i="0" noProof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</m:sSub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</m:sSub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]/(</m:t>
                      </m:r>
                      <m:sSup>
                        <m:sSup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000" b="0" i="1" noProof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B0822F0-43FE-B15B-30C4-02B7B97FB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19670" y="1747352"/>
                <a:ext cx="4667203" cy="876882"/>
              </a:xfr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908CEF60-AB90-A490-C326-FF4BED8F20C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13187" y="2764096"/>
                <a:ext cx="4667203" cy="1100818"/>
              </a:xfrm>
              <a:ln w="28575">
                <a:solidFill>
                  <a:schemeClr val="accent1"/>
                </a:solidFill>
              </a:ln>
            </p:spPr>
            <p:txBody>
              <a:bodyPr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ℍ</m:t>
                          </m:r>
                        </m:e>
                        <m: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f>
                                        <m:fPr>
                                          <m:ctrlPr>
                                            <a:rPr lang="en-US" sz="2000" b="0" i="1" noProof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sz="2000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</m:e>
                              </m:acc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  <m:t>ℂ</m:t>
                              </m:r>
                            </m:e>
                            <m:sup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0" i="1" noProof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ℍ</m:t>
                          </m:r>
                        </m:e>
                        <m: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f>
                            <m:f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b="0" i="1" noProof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908CEF60-AB90-A490-C326-FF4BED8F2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13187" y="2764096"/>
                <a:ext cx="4667203" cy="1100818"/>
              </a:xfr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3">
                <a:extLst>
                  <a:ext uri="{FF2B5EF4-FFF2-40B4-BE49-F238E27FC236}">
                    <a16:creationId xmlns:a16="http://schemas.microsoft.com/office/drawing/2014/main" id="{D421C624-78EB-FDC8-6D7E-51C2A3BD239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9670" y="4004776"/>
                <a:ext cx="4667203" cy="204320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0" indent="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Tx/>
                  <a:buNone/>
                  <a:defRPr sz="28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Wingdings" panose="05000000000000000000" pitchFamily="2" charset="2"/>
                  <a:buChar char="Ø"/>
                  <a:defRPr sz="24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20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8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80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noProof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 noProof="0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sz="2000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noProof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 noProof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000" i="1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b="0" i="1" noProof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en-US" sz="2000" b="0" noProof="0" smtClean="0">
                          <a:latin typeface="Cambria Math" panose="02040503050406030204" pitchFamily="18" charset="0"/>
                        </a:rPr>
                        <m:t>Vandermonde</m:t>
                      </m:r>
                      <m:r>
                        <m:rPr>
                          <m:nor/>
                        </m:rPr>
                        <a:rPr lang="en-US" sz="2000" b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noProof="0" smtClean="0">
                          <a:latin typeface="Cambria Math" panose="02040503050406030204" pitchFamily="18" charset="0"/>
                        </a:rPr>
                        <m:t>Matrix</m:t>
                      </m:r>
                    </m:oMath>
                  </m:oMathPara>
                </a14:m>
                <a:endParaRPr lang="en-US" sz="2000" i="1" noProof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sz="2000" b="0" i="1" noProof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nor/>
                        </m:rPr>
                        <a:rPr lang="en-US" sz="2000" b="0" noProof="0" smtClean="0">
                          <a:latin typeface="Cambria Math" panose="02040503050406030204" pitchFamily="18" charset="0"/>
                        </a:rPr>
                        <m:t>th</m:t>
                      </m:r>
                      <m:r>
                        <m:rPr>
                          <m:nor/>
                        </m:rPr>
                        <a:rPr lang="en-US" sz="2000" b="0" noProof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000" b="0" noProof="0" smtClean="0">
                          <a:latin typeface="Cambria Math" panose="02040503050406030204" pitchFamily="18" charset="0"/>
                        </a:rPr>
                        <m:t>column</m:t>
                      </m:r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noProof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b="0" i="1" kern="0" noProof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Inhaltsplatzhalter 3">
                <a:extLst>
                  <a:ext uri="{FF2B5EF4-FFF2-40B4-BE49-F238E27FC236}">
                    <a16:creationId xmlns:a16="http://schemas.microsoft.com/office/drawing/2014/main" id="{D421C624-78EB-FDC8-6D7E-51C2A3BD2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670" y="4004776"/>
                <a:ext cx="4667203" cy="20432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3">
                <a:extLst>
                  <a:ext uri="{FF2B5EF4-FFF2-40B4-BE49-F238E27FC236}">
                    <a16:creationId xmlns:a16="http://schemas.microsoft.com/office/drawing/2014/main" id="{FBABA8BE-957E-7742-4EAF-7E9C3675092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592147" y="5554824"/>
                <a:ext cx="5784940" cy="49316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0" indent="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Tx/>
                  <a:buNone/>
                  <a:defRPr sz="28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Wingdings" panose="05000000000000000000" pitchFamily="2" charset="2"/>
                  <a:buChar char="Ø"/>
                  <a:defRPr sz="24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20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8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80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kern="0" noProof="0" smtClean="0">
                          <a:latin typeface="Cambria Math" panose="02040503050406030204" pitchFamily="18" charset="0"/>
                        </a:rPr>
                        <m:t>round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en-US" sz="2000" b="0" i="0" kern="0" noProof="0" smtClean="0">
                          <a:latin typeface="Cambria Math" panose="02040503050406030204" pitchFamily="18" charset="0"/>
                        </a:rPr>
                        <m:t>random</m:t>
                      </m:r>
                      <m:r>
                        <m:rPr>
                          <m:nor/>
                        </m:rPr>
                        <a:rPr lang="en-US" sz="2000" b="0" i="0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kern="0" noProof="0" smtClean="0">
                          <a:latin typeface="Cambria Math" panose="02040503050406030204" pitchFamily="18" charset="0"/>
                        </a:rPr>
                        <m:t>rounding</m:t>
                      </m:r>
                    </m:oMath>
                  </m:oMathPara>
                </a14:m>
                <a:endParaRPr lang="en-US" sz="2000" b="0" i="1" kern="0" noProof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Inhaltsplatzhalter 3">
                <a:extLst>
                  <a:ext uri="{FF2B5EF4-FFF2-40B4-BE49-F238E27FC236}">
                    <a16:creationId xmlns:a16="http://schemas.microsoft.com/office/drawing/2014/main" id="{FBABA8BE-957E-7742-4EAF-7E9C36750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2147" y="5554824"/>
                <a:ext cx="5784940" cy="4931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Inhaltsplatzhalter 3">
                <a:extLst>
                  <a:ext uri="{FF2B5EF4-FFF2-40B4-BE49-F238E27FC236}">
                    <a16:creationId xmlns:a16="http://schemas.microsoft.com/office/drawing/2014/main" id="{0439BAAF-C6C6-0AD2-0BA5-E54CCB7EB6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585664" y="3006740"/>
                <a:ext cx="5784940" cy="2165578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0" indent="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Tx/>
                  <a:buNone/>
                  <a:defRPr sz="28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Wingdings" panose="05000000000000000000" pitchFamily="2" charset="2"/>
                  <a:buChar char="Ø"/>
                  <a:defRPr sz="24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20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8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80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en-US" sz="2000" b="0" kern="0" noProof="0" smtClean="0">
                          <a:latin typeface="Cambria Math" panose="02040503050406030204" pitchFamily="18" charset="0"/>
                        </a:rPr>
                        <m:t>inner</m:t>
                      </m:r>
                      <m:r>
                        <m:rPr>
                          <m:nor/>
                        </m:rPr>
                        <a:rPr lang="en-US" sz="2000" b="0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kern="0" noProof="0" smtClean="0">
                          <a:latin typeface="Cambria Math" panose="02040503050406030204" pitchFamily="18" charset="0"/>
                        </a:rPr>
                        <m:t>product</m:t>
                      </m:r>
                      <m:r>
                        <m:rPr>
                          <m:nor/>
                        </m:rPr>
                        <a:rPr lang="en-US" sz="2000" b="0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kern="0" noProof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2000" b="0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kern="0" noProof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2000" b="0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kern="0" noProof="0" smtClean="0">
                          <a:latin typeface="Cambria Math" panose="02040503050406030204" pitchFamily="18" charset="0"/>
                        </a:rPr>
                        <m:t>vectors</m:t>
                      </m:r>
                      <m:r>
                        <m:rPr>
                          <m:nor/>
                        </m:rPr>
                        <a:rPr lang="en-US" sz="2000" b="0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0" i="1" kern="0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kern="0" noProof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kern="0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sz="2000" b="0" i="1" kern="0" noProof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⨀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⨁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en-US" sz="2000" b="0" kern="0" noProof="0" smtClean="0">
                          <a:latin typeface="Cambria Math" panose="02040503050406030204" pitchFamily="18" charset="0"/>
                        </a:rPr>
                        <m:t>coordinate</m:t>
                      </m:r>
                      <m:r>
                        <m:rPr>
                          <m:nor/>
                        </m:rPr>
                        <a:rPr lang="en-US" sz="2000" b="0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kern="0" noProof="0" smtClean="0">
                          <a:latin typeface="Cambria Math" panose="02040503050406030204" pitchFamily="18" charset="0"/>
                        </a:rPr>
                        <m:t>wise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⋅,+</m:t>
                      </m:r>
                    </m:oMath>
                  </m:oMathPara>
                </a14:m>
                <a:endParaRPr lang="en-US" sz="2000" b="0" i="1" kern="0" noProof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en-US" sz="2000" b="0" kern="0" noProof="0" smtClean="0">
                          <a:latin typeface="Cambria Math" panose="02040503050406030204" pitchFamily="18" charset="0"/>
                        </a:rPr>
                        <m:t>transpose</m:t>
                      </m:r>
                      <m:r>
                        <m:rPr>
                          <m:nor/>
                        </m:rPr>
                        <a:rPr lang="en-US" sz="2000" b="0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kern="0" noProof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2000" b="0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000" b="0" i="1" kern="0" noProof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Inhaltsplatzhalter 3">
                <a:extLst>
                  <a:ext uri="{FF2B5EF4-FFF2-40B4-BE49-F238E27FC236}">
                    <a16:creationId xmlns:a16="http://schemas.microsoft.com/office/drawing/2014/main" id="{0439BAAF-C6C6-0AD2-0BA5-E54CCB7EB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5664" y="3006740"/>
                <a:ext cx="5784940" cy="21655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Inhaltsplatzhalter 3">
                <a:extLst>
                  <a:ext uri="{FF2B5EF4-FFF2-40B4-BE49-F238E27FC236}">
                    <a16:creationId xmlns:a16="http://schemas.microsoft.com/office/drawing/2014/main" id="{84CE2F14-13B4-2C22-C93E-70B3A99E01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585664" y="1747352"/>
                <a:ext cx="5784940" cy="87688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0" indent="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Tx/>
                  <a:buNone/>
                  <a:defRPr sz="28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Wingdings" panose="05000000000000000000" pitchFamily="2" charset="2"/>
                  <a:buChar char="Ø"/>
                  <a:defRPr sz="24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20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8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80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en-US" sz="2000" b="0" i="0" kern="0" noProof="0" smtClean="0">
                          <a:latin typeface="Cambria Math" panose="02040503050406030204" pitchFamily="18" charset="0"/>
                        </a:rPr>
                        <m:t>Matrixmultiplication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kern="0" noProof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kern="0" noProof="0" smtClean="0">
                          <a:latin typeface="Cambria Math" panose="02040503050406030204" pitchFamily="18" charset="0"/>
                        </a:rPr>
                        <m:t>Matrix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kern="0" noProof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en-US" sz="2000" b="0" i="0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kern="0" noProof="0" smtClean="0">
                          <a:latin typeface="Cambria Math" panose="02040503050406030204" pitchFamily="18" charset="0"/>
                        </a:rPr>
                        <m:t>vector</m:t>
                      </m:r>
                      <m:r>
                        <m:rPr>
                          <m:nor/>
                        </m:rPr>
                        <a:rPr lang="en-US" sz="2000" b="0" i="0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b="0" i="1" kern="0" noProof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Inhaltsplatzhalter 3">
                <a:extLst>
                  <a:ext uri="{FF2B5EF4-FFF2-40B4-BE49-F238E27FC236}">
                    <a16:creationId xmlns:a16="http://schemas.microsoft.com/office/drawing/2014/main" id="{84CE2F14-13B4-2C22-C93E-70B3A99E0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5664" y="1747352"/>
                <a:ext cx="5784940" cy="8768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Sprechblase: rechteckig 11">
                <a:extLst>
                  <a:ext uri="{FF2B5EF4-FFF2-40B4-BE49-F238E27FC236}">
                    <a16:creationId xmlns:a16="http://schemas.microsoft.com/office/drawing/2014/main" id="{6826FEF5-771A-4D9E-26A4-B2A0680ABB1B}"/>
                  </a:ext>
                </a:extLst>
              </p:cNvPr>
              <p:cNvSpPr/>
              <p:nvPr/>
            </p:nvSpPr>
            <p:spPr bwMode="auto">
              <a:xfrm>
                <a:off x="821395" y="750377"/>
                <a:ext cx="4229878" cy="922873"/>
              </a:xfrm>
              <a:prstGeom prst="wedgeRectCallout">
                <a:avLst>
                  <a:gd name="adj1" fmla="val 12775"/>
                  <a:gd name="adj2" fmla="val 105908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r>
                  <a:rPr lang="en-US" sz="1600" b="0" kern="0" noProof="0" dirty="0">
                    <a:latin typeface="+mn-lt"/>
                  </a:rPr>
                  <a:t>In the following, elements </a:t>
                </a:r>
                <a14:m>
                  <m:oMath xmlns:m="http://schemas.openxmlformats.org/officeDocument/2006/math">
                    <m:r>
                      <a:rPr lang="en-US" sz="1600" b="0" i="1" kern="0" noProof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6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600" b="0" noProof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1600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noProof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b="0" i="1" noProof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b="0" kern="0" noProof="0" dirty="0">
                    <a:latin typeface="+mn-lt"/>
                  </a:rPr>
                  <a:t> are treated as vectors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kern="0" noProof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1600" b="0" i="1" kern="0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kern="0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kern="0" noProof="0" dirty="0">
                    <a:latin typeface="+mn-lt"/>
                  </a:rPr>
                  <a:t>. The coefficients of the polynomial are the vector elements</a:t>
                </a:r>
              </a:p>
            </p:txBody>
          </p:sp>
        </mc:Choice>
        <mc:Fallback>
          <p:sp>
            <p:nvSpPr>
              <p:cNvPr id="12" name="Sprechblase: rechteckig 11">
                <a:extLst>
                  <a:ext uri="{FF2B5EF4-FFF2-40B4-BE49-F238E27FC236}">
                    <a16:creationId xmlns:a16="http://schemas.microsoft.com/office/drawing/2014/main" id="{6826FEF5-771A-4D9E-26A4-B2A0680AB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1395" y="750377"/>
                <a:ext cx="4229878" cy="922873"/>
              </a:xfrm>
              <a:prstGeom prst="wedgeRectCallout">
                <a:avLst>
                  <a:gd name="adj1" fmla="val 12775"/>
                  <a:gd name="adj2" fmla="val 105908"/>
                </a:avLst>
              </a:prstGeom>
              <a:blipFill>
                <a:blip r:embed="rId8"/>
                <a:stretch>
                  <a:fillRect l="-718" t="-840" r="-1293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2">
                <a:extLst>
                  <a:ext uri="{FF2B5EF4-FFF2-40B4-BE49-F238E27FC236}">
                    <a16:creationId xmlns:a16="http://schemas.microsoft.com/office/drawing/2014/main" id="{B52FC85B-57EE-9FB6-5D79-46FD03430A5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6000" y="868738"/>
                <a:ext cx="4639792" cy="73341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t" anchorCtr="0" compatLnSpc="1"/>
              <a:lstStyle>
                <a:lvl1pPr marL="0" indent="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Tx/>
                  <a:buNone/>
                  <a:defRPr sz="28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Wingdings" panose="05000000000000000000" pitchFamily="2" charset="2"/>
                  <a:buChar char="Ø"/>
                  <a:defRPr sz="24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20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8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80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000" b="0" kern="0" noProof="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kern="0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kern="0" noProof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b="0" kern="0" noProof="0" dirty="0"/>
                  <a:t>, </a:t>
                </a:r>
                <a:br>
                  <a:rPr lang="en-US" sz="2000" b="0" kern="0" noProof="0" dirty="0"/>
                </a:b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b="0" kern="0" noProof="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000" b="0" kern="0" noProof="0" dirty="0"/>
              </a:p>
            </p:txBody>
          </p:sp>
        </mc:Choice>
        <mc:Fallback>
          <p:sp>
            <p:nvSpPr>
              <p:cNvPr id="2" name="Inhaltsplatzhalter 2">
                <a:extLst>
                  <a:ext uri="{FF2B5EF4-FFF2-40B4-BE49-F238E27FC236}">
                    <a16:creationId xmlns:a16="http://schemas.microsoft.com/office/drawing/2014/main" id="{B52FC85B-57EE-9FB6-5D79-46FD03430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868738"/>
                <a:ext cx="4639792" cy="733415"/>
              </a:xfrm>
              <a:prstGeom prst="rect">
                <a:avLst/>
              </a:prstGeom>
              <a:blipFill>
                <a:blip r:embed="rId9"/>
                <a:stretch>
                  <a:fillRect t="-800" b="-13600"/>
                </a:stretch>
              </a:blipFill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82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is CKKS?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A194E9-1D2F-288E-0FF6-C793D62865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noProof="0" dirty="0"/>
              <a:t>Full homomorphic encryption scheme</a:t>
            </a:r>
          </a:p>
          <a:p>
            <a:r>
              <a:rPr lang="en-US" noProof="0" dirty="0"/>
              <a:t>Introduced in 2017 by </a:t>
            </a:r>
            <a:r>
              <a:rPr lang="en-US" b="1" noProof="0" dirty="0"/>
              <a:t>C</a:t>
            </a:r>
            <a:r>
              <a:rPr lang="en-US" noProof="0" dirty="0"/>
              <a:t>heon, </a:t>
            </a:r>
            <a:r>
              <a:rPr lang="en-US" b="1" noProof="0" dirty="0"/>
              <a:t>K</a:t>
            </a:r>
            <a:r>
              <a:rPr lang="en-US" noProof="0" dirty="0"/>
              <a:t>im, </a:t>
            </a:r>
            <a:r>
              <a:rPr lang="en-US" b="1" noProof="0" dirty="0"/>
              <a:t>K</a:t>
            </a:r>
            <a:r>
              <a:rPr lang="en-US" noProof="0" dirty="0"/>
              <a:t>im and </a:t>
            </a:r>
            <a:r>
              <a:rPr lang="en-US" b="1" noProof="0" dirty="0"/>
              <a:t>S</a:t>
            </a:r>
            <a:r>
              <a:rPr lang="en-US" noProof="0" dirty="0"/>
              <a:t>ong</a:t>
            </a:r>
          </a:p>
          <a:p>
            <a:r>
              <a:rPr lang="en-US" noProof="0" dirty="0"/>
              <a:t>Supports fixed-point arithmetic</a:t>
            </a:r>
          </a:p>
          <a:p>
            <a:r>
              <a:rPr lang="en-US" noProof="0" dirty="0"/>
              <a:t>Currently the most capable and therefore best working FHE scheme</a:t>
            </a:r>
          </a:p>
          <a:p>
            <a:pPr lvl="1"/>
            <a:r>
              <a:rPr lang="en-US" noProof="0" dirty="0"/>
              <a:t>Many functions (square root, division, …) can be implemented using the CKKS basis</a:t>
            </a:r>
          </a:p>
        </p:txBody>
      </p:sp>
      <p:sp>
        <p:nvSpPr>
          <p:cNvPr id="5" name="Pfeil: nach rechts 1">
            <a:extLst>
              <a:ext uri="{FF2B5EF4-FFF2-40B4-BE49-F238E27FC236}">
                <a16:creationId xmlns:a16="http://schemas.microsoft.com/office/drawing/2014/main" id="{4A2200EE-77E7-7295-8209-F16435793037}"/>
              </a:ext>
            </a:extLst>
          </p:cNvPr>
          <p:cNvSpPr/>
          <p:nvPr/>
        </p:nvSpPr>
        <p:spPr bwMode="auto">
          <a:xfrm>
            <a:off x="984739" y="4401452"/>
            <a:ext cx="498446" cy="29235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456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cs typeface="Arial"/>
              </a:rPr>
              <a:t>CKKS Algorithms Overview</a:t>
            </a:r>
            <a:endParaRPr lang="en-U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0" y="892674"/>
                <a:ext cx="5075761" cy="2063886"/>
              </a:xfrm>
              <a:ln w="28575">
                <a:solidFill>
                  <a:schemeClr val="accent1"/>
                </a:solidFill>
              </a:ln>
            </p:spPr>
            <p:txBody>
              <a:bodyPr anchor="ctr" anchorCtr="0"/>
              <a:lstStyle/>
              <a:p>
                <a:pPr marL="0" indent="0">
                  <a:buNone/>
                </a:pPr>
                <a:r>
                  <a:rPr lang="en-US" b="1" noProof="0" dirty="0">
                    <a:cs typeface="Arial"/>
                  </a:rPr>
                  <a:t>Encoding</a:t>
                </a:r>
                <a:br>
                  <a:rPr lang="en-US" b="1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noProof="0" smtClean="0">
                          <a:latin typeface="Cambria Math" panose="02040503050406030204" pitchFamily="18" charset="0"/>
                          <a:cs typeface="Arial"/>
                        </a:rPr>
                        <m:t>Ecd</m:t>
                      </m:r>
                      <m:r>
                        <m:rPr>
                          <m:nor/>
                        </m:rPr>
                        <a:rPr lang="en-US" b="0" i="0" noProof="0" smtClean="0">
                          <a:latin typeface="Cambria Math" panose="02040503050406030204" pitchFamily="18" charset="0"/>
                          <a:cs typeface="Arial"/>
                        </a:rPr>
                        <m:t>: 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p>
                        <m:s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ℂ</m:t>
                          </m:r>
                        </m:e>
                        <m:sup>
                          <m:f>
                            <m:f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]/(</m:t>
                      </m:r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US" b="1" noProof="0" dirty="0">
                    <a:cs typeface="Arial"/>
                  </a:rPr>
                  <a:t>Decoding</a:t>
                </a:r>
                <a:br>
                  <a:rPr lang="en-US" b="1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noProof="0" smtClean="0">
                          <a:latin typeface="Cambria Math" panose="02040503050406030204" pitchFamily="18" charset="0"/>
                          <a:cs typeface="Arial"/>
                        </a:rPr>
                        <m:t>Dcd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: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]/(</m:t>
                      </m:r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sSup>
                        <m:s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ℂ</m:t>
                          </m:r>
                        </m:e>
                        <m:sup>
                          <m:f>
                            <m:f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noProof="0" dirty="0">
                  <a:cs typeface="Arial"/>
                </a:endParaRPr>
              </a:p>
            </p:txBody>
          </p:sp>
        </mc:Choice>
        <mc:Fallback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0" y="892674"/>
                <a:ext cx="5075761" cy="2063886"/>
              </a:xfrm>
              <a:blipFill>
                <a:blip r:embed="rId2"/>
                <a:stretch>
                  <a:fillRect l="-955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7">
                <a:extLst>
                  <a:ext uri="{FF2B5EF4-FFF2-40B4-BE49-F238E27FC236}">
                    <a16:creationId xmlns:a16="http://schemas.microsoft.com/office/drawing/2014/main" id="{BC133111-3EBC-C7CE-7050-72426E8AD32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9669" y="3577412"/>
                <a:ext cx="5075762" cy="2063886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b="1" kern="0" noProof="0" dirty="0">
                    <a:cs typeface="Arial"/>
                  </a:rPr>
                  <a:t>Encryption</a:t>
                </a:r>
                <a:br>
                  <a:rPr lang="en-US" b="1" kern="0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kern="0" noProof="0" smtClean="0">
                          <a:latin typeface="Cambria Math" panose="02040503050406030204" pitchFamily="18" charset="0"/>
                          <a:cs typeface="Arial"/>
                        </a:rPr>
                        <m:t>Enc</m:t>
                      </m:r>
                      <m:r>
                        <m:rPr>
                          <m:nor/>
                        </m:rPr>
                        <a:rPr lang="en-US" b="0" kern="0" noProof="0" smtClean="0">
                          <a:latin typeface="Cambria Math" panose="02040503050406030204" pitchFamily="18" charset="0"/>
                          <a:cs typeface="Arial"/>
                        </a:rPr>
                        <m:t>: 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bSup>
                        <m:sSubSup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US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]/(</m:t>
                      </m:r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sSubSup>
                        <m:sSubSup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kern="0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US" b="1" kern="0" noProof="0" dirty="0">
                    <a:cs typeface="Arial"/>
                  </a:rPr>
                  <a:t>Decryption</a:t>
                </a:r>
                <a:br>
                  <a:rPr lang="en-US" b="1" kern="0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kern="0" noProof="0" smtClean="0">
                          <a:latin typeface="Cambria Math" panose="02040503050406030204" pitchFamily="18" charset="0"/>
                          <a:cs typeface="Arial"/>
                        </a:rPr>
                        <m:t>Dec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: </m:t>
                      </m:r>
                      <m:sSubSup>
                        <m:sSubSup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US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m:rPr>
                          <m:nor/>
                        </m:rPr>
                        <a:rPr lang="en-US" b="0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bSup>
                        <m:sSubSup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sSub>
                        <m:sSub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0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2" name="Text Placeholder 7">
                <a:extLst>
                  <a:ext uri="{FF2B5EF4-FFF2-40B4-BE49-F238E27FC236}">
                    <a16:creationId xmlns:a16="http://schemas.microsoft.com/office/drawing/2014/main" id="{BC133111-3EBC-C7CE-7050-72426E8AD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669" y="3577412"/>
                <a:ext cx="5075762" cy="2063886"/>
              </a:xfrm>
              <a:prstGeom prst="rect">
                <a:avLst/>
              </a:prstGeom>
              <a:blipFill>
                <a:blip r:embed="rId3"/>
                <a:stretch>
                  <a:fillRect l="-955"/>
                </a:stretch>
              </a:blipFill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7">
                <a:extLst>
                  <a:ext uri="{FF2B5EF4-FFF2-40B4-BE49-F238E27FC236}">
                    <a16:creationId xmlns:a16="http://schemas.microsoft.com/office/drawing/2014/main" id="{6CBB4A31-07A3-8124-386D-68F693A4537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396571" y="3577412"/>
                <a:ext cx="5075761" cy="2063886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b="1" kern="0" noProof="0" dirty="0">
                    <a:cs typeface="Arial"/>
                  </a:rPr>
                  <a:t>Addition</a:t>
                </a:r>
                <a:br>
                  <a:rPr lang="en-US" b="1" kern="0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Add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: </m:t>
                      </m:r>
                      <m:sSubSup>
                        <m:sSubSup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US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m:rPr>
                          <m:nor/>
                        </m:rPr>
                        <a:rPr lang="en-US" b="0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bSup>
                        <m:sSubSup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sSubSup>
                        <m:sSubSup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kern="0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US" b="1" kern="0" noProof="0" dirty="0">
                    <a:cs typeface="Arial"/>
                  </a:rPr>
                  <a:t>Multiplication</a:t>
                </a:r>
                <a:br>
                  <a:rPr lang="en-US" b="1" kern="0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kern="0" noProof="0" smtClean="0">
                          <a:latin typeface="Cambria Math" panose="02040503050406030204" pitchFamily="18" charset="0"/>
                          <a:cs typeface="Arial"/>
                        </a:rPr>
                        <m:t>Mul</m:t>
                      </m:r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:</m:t>
                      </m:r>
                      <m:sSubSup>
                        <m:sSubSup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US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×</m:t>
                      </m:r>
                      <m:r>
                        <m:rPr>
                          <m:nor/>
                        </m:rPr>
                        <a:rPr lang="en-US" b="0" kern="0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sSubSup>
                        <m:sSubSup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×</m:t>
                      </m:r>
                      <m:sSubSup>
                        <m:sSubSup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  <m:r>
                        <a:rPr lang="en-US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→</m:t>
                      </m:r>
                      <m:sSubSup>
                        <m:sSubSup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b="0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R</m:t>
                          </m:r>
                        </m:e>
                        <m:sub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𝐿</m:t>
                              </m:r>
                            </m:sub>
                          </m:sSub>
                        </m:sub>
                        <m:sup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3" name="Text Placeholder 7">
                <a:extLst>
                  <a:ext uri="{FF2B5EF4-FFF2-40B4-BE49-F238E27FC236}">
                    <a16:creationId xmlns:a16="http://schemas.microsoft.com/office/drawing/2014/main" id="{6CBB4A31-07A3-8124-386D-68F693A45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6571" y="3577412"/>
                <a:ext cx="5075761" cy="2063886"/>
              </a:xfrm>
              <a:prstGeom prst="rect">
                <a:avLst/>
              </a:prstGeom>
              <a:blipFill>
                <a:blip r:embed="rId4"/>
                <a:stretch>
                  <a:fillRect l="-955"/>
                </a:stretch>
              </a:blipFill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prechblase: rechteckig 1">
                <a:extLst>
                  <a:ext uri="{FF2B5EF4-FFF2-40B4-BE49-F238E27FC236}">
                    <a16:creationId xmlns:a16="http://schemas.microsoft.com/office/drawing/2014/main" id="{3CDE3A4C-1E18-79DA-5BEA-50C90539C2E1}"/>
                  </a:ext>
                </a:extLst>
              </p:cNvPr>
              <p:cNvSpPr/>
              <p:nvPr/>
            </p:nvSpPr>
            <p:spPr bwMode="auto">
              <a:xfrm>
                <a:off x="8620757" y="887237"/>
                <a:ext cx="2851574" cy="2069323"/>
              </a:xfrm>
              <a:prstGeom prst="snip1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lvl="0"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1600" b="0" kern="0" noProof="0" smtClean="0">
                            <a:latin typeface="Cambria Math" panose="02040503050406030204" pitchFamily="18" charset="0"/>
                            <a:cs typeface="Arial"/>
                          </a:rPr>
                          <m:t>R</m:t>
                        </m:r>
                      </m:e>
                      <m:sub>
                        <m:r>
                          <a:rPr lang="en-US" sz="1600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en-US" sz="1600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1600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b="0" i="1" kern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𝐿</m:t>
                            </m:r>
                          </m:sub>
                        </m:sSub>
                      </m:sub>
                      <m:sup>
                        <m:r>
                          <a:rPr lang="en-US" sz="1600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bSup>
                    <m:r>
                      <a:rPr lang="en-US" sz="1600" b="0" i="1" kern="0" noProof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600" b="0" kern="0" noProof="0" dirty="0">
                    <a:solidFill>
                      <a:srgbClr val="000000"/>
                    </a:solidFill>
                    <a:latin typeface="Arial"/>
                  </a:rPr>
                  <a:t>: Vector with two elements, which are polynomials (and therefore also vectors):</a:t>
                </a:r>
                <a:br>
                  <a:rPr lang="en-US" sz="1600" b="0" kern="0" noProof="0" dirty="0">
                    <a:solidFill>
                      <a:srgbClr val="000000"/>
                    </a:solidFill>
                    <a:latin typeface="Arial"/>
                  </a:rPr>
                </a:br>
                <a:endParaRPr lang="en-US" sz="1600" b="0" kern="0" noProof="0" dirty="0">
                  <a:solidFill>
                    <a:srgbClr val="000000"/>
                  </a:solidFill>
                  <a:latin typeface="Arial"/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6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600" b="0" i="1" noProof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600" b="0" i="1" noProof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1600" b="0" i="1" noProof="0" smtClean="0">
                                            <a:latin typeface="Cambria Math" panose="02040503050406030204" pitchFamily="18" charset="0"/>
                                          </a:rPr>
                                          <m:t>,…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1600" b="0" i="1" noProof="0" smtClean="0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b="0" i="1" noProof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600" b="0" i="1" noProof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600" b="0" i="1" noProof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1600" b="0" i="1" noProof="0" smtClean="0">
                                            <a:latin typeface="Cambria Math" panose="02040503050406030204" pitchFamily="18" charset="0"/>
                                          </a:rPr>
                                          <m:t>,…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1600" b="0" i="1" noProof="0" smtClean="0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b="0" noProof="0" dirty="0"/>
              </a:p>
            </p:txBody>
          </p:sp>
        </mc:Choice>
        <mc:Fallback>
          <p:sp>
            <p:nvSpPr>
              <p:cNvPr id="9" name="Sprechblase: rechteckig 1">
                <a:extLst>
                  <a:ext uri="{FF2B5EF4-FFF2-40B4-BE49-F238E27FC236}">
                    <a16:creationId xmlns:a16="http://schemas.microsoft.com/office/drawing/2014/main" id="{3CDE3A4C-1E18-79DA-5BEA-50C90539C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20757" y="887237"/>
                <a:ext cx="2851574" cy="2069323"/>
              </a:xfrm>
              <a:prstGeom prst="snip1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rechblase: rechteckig 1">
            <a:extLst>
              <a:ext uri="{FF2B5EF4-FFF2-40B4-BE49-F238E27FC236}">
                <a16:creationId xmlns:a16="http://schemas.microsoft.com/office/drawing/2014/main" id="{AAC3CCC8-36EB-C157-014F-57AD36586121}"/>
              </a:ext>
            </a:extLst>
          </p:cNvPr>
          <p:cNvSpPr/>
          <p:nvPr/>
        </p:nvSpPr>
        <p:spPr bwMode="auto">
          <a:xfrm>
            <a:off x="1090596" y="3108604"/>
            <a:ext cx="1309703" cy="359411"/>
          </a:xfrm>
          <a:prstGeom prst="wedgeRectCallout">
            <a:avLst>
              <a:gd name="adj1" fmla="val 35935"/>
              <a:gd name="adj2" fmla="val 212644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lvl="0" algn="ctr"/>
            <a:r>
              <a:rPr lang="en-US" sz="1600" b="0" kern="0" noProof="0" dirty="0">
                <a:solidFill>
                  <a:srgbClr val="000000"/>
                </a:solidFill>
                <a:latin typeface="Arial"/>
              </a:rPr>
              <a:t>public key</a:t>
            </a:r>
            <a:endParaRPr lang="en-US" sz="1600" b="0" noProof="0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46C2C21-E7A4-A491-4B1B-748AEDE3D671}"/>
              </a:ext>
            </a:extLst>
          </p:cNvPr>
          <p:cNvSpPr/>
          <p:nvPr/>
        </p:nvSpPr>
        <p:spPr bwMode="auto">
          <a:xfrm>
            <a:off x="6396571" y="907737"/>
            <a:ext cx="1916849" cy="39624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</a:rPr>
              <a:t>plaintext message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72A02C4-E960-0332-05CA-9703D2821928}"/>
              </a:ext>
            </a:extLst>
          </p:cNvPr>
          <p:cNvSpPr/>
          <p:nvPr/>
        </p:nvSpPr>
        <p:spPr bwMode="auto">
          <a:xfrm>
            <a:off x="2367246" y="1342266"/>
            <a:ext cx="392849" cy="396240"/>
          </a:xfrm>
          <a:prstGeom prst="round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0" i="0" u="none" strike="noStrike" cap="none" normalizeH="0" baseline="0" noProof="0" dirty="0">
              <a:ln>
                <a:noFill/>
              </a:ln>
              <a:solidFill>
                <a:schemeClr val="accent2"/>
              </a:solidFill>
              <a:effectLst/>
              <a:latin typeface="+mn-lt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814E384F-20BA-8D51-A7E6-BBEE41713DF0}"/>
              </a:ext>
            </a:extLst>
          </p:cNvPr>
          <p:cNvSpPr/>
          <p:nvPr/>
        </p:nvSpPr>
        <p:spPr bwMode="auto">
          <a:xfrm>
            <a:off x="4329234" y="2308682"/>
            <a:ext cx="392849" cy="396240"/>
          </a:xfrm>
          <a:prstGeom prst="round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0" i="0" u="none" strike="noStrike" cap="none" normalizeH="0" baseline="0" noProof="0" dirty="0">
              <a:ln>
                <a:noFill/>
              </a:ln>
              <a:solidFill>
                <a:schemeClr val="accent2"/>
              </a:solidFill>
              <a:effectLst/>
              <a:latin typeface="+mn-lt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BC653AB-2B41-2FD1-7611-652938131F0F}"/>
              </a:ext>
            </a:extLst>
          </p:cNvPr>
          <p:cNvSpPr/>
          <p:nvPr/>
        </p:nvSpPr>
        <p:spPr bwMode="auto">
          <a:xfrm>
            <a:off x="6396571" y="2001701"/>
            <a:ext cx="1916849" cy="396240"/>
          </a:xfrm>
          <a:prstGeom prst="roundRect">
            <a:avLst/>
          </a:prstGeom>
          <a:ln>
            <a:solidFill>
              <a:srgbClr val="FFC000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0" noProof="0" dirty="0">
                <a:solidFill>
                  <a:srgbClr val="FFC000"/>
                </a:solidFill>
              </a:rPr>
              <a:t>key related</a:t>
            </a:r>
            <a:endParaRPr kumimoji="0" lang="en-US" sz="1600" b="0" i="0" u="none" strike="noStrike" cap="none" normalizeH="0" baseline="0" noProof="0" dirty="0">
              <a:ln>
                <a:noFill/>
              </a:ln>
              <a:solidFill>
                <a:srgbClr val="FFC000"/>
              </a:solidFill>
              <a:effectLst/>
              <a:latin typeface="+mn-lt"/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A380671A-6812-0218-C56D-D71980EB7B44}"/>
              </a:ext>
            </a:extLst>
          </p:cNvPr>
          <p:cNvSpPr/>
          <p:nvPr/>
        </p:nvSpPr>
        <p:spPr bwMode="auto">
          <a:xfrm>
            <a:off x="3051530" y="1427749"/>
            <a:ext cx="1607935" cy="396240"/>
          </a:xfrm>
          <a:prstGeom prst="round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0" i="0" u="none" strike="noStrike" cap="none" normalizeH="0" baseline="0" noProof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739C7ED7-0ECD-AF66-C02E-3FFE69F99A0D}"/>
              </a:ext>
            </a:extLst>
          </p:cNvPr>
          <p:cNvSpPr/>
          <p:nvPr/>
        </p:nvSpPr>
        <p:spPr bwMode="auto">
          <a:xfrm>
            <a:off x="2384396" y="2384373"/>
            <a:ext cx="1607935" cy="396240"/>
          </a:xfrm>
          <a:prstGeom prst="round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0" i="0" u="none" strike="noStrike" cap="none" normalizeH="0" baseline="0" noProof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27FA054-E45C-735A-F354-67C4F10E10CE}"/>
              </a:ext>
            </a:extLst>
          </p:cNvPr>
          <p:cNvSpPr/>
          <p:nvPr/>
        </p:nvSpPr>
        <p:spPr bwMode="auto">
          <a:xfrm>
            <a:off x="2702451" y="4082474"/>
            <a:ext cx="1607935" cy="396240"/>
          </a:xfrm>
          <a:prstGeom prst="round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0" i="0" u="none" strike="noStrike" cap="none" normalizeH="0" baseline="0" noProof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EA8D523B-09EA-B10B-9720-25F2C2D7F98F}"/>
              </a:ext>
            </a:extLst>
          </p:cNvPr>
          <p:cNvSpPr/>
          <p:nvPr/>
        </p:nvSpPr>
        <p:spPr bwMode="auto">
          <a:xfrm>
            <a:off x="4158532" y="4951154"/>
            <a:ext cx="600287" cy="396240"/>
          </a:xfrm>
          <a:prstGeom prst="round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0" i="0" u="none" strike="noStrike" cap="none" normalizeH="0" baseline="0" noProof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24A2BD20-B0AC-3082-8BEE-FFD0EF5E5FCE}"/>
              </a:ext>
            </a:extLst>
          </p:cNvPr>
          <p:cNvSpPr/>
          <p:nvPr/>
        </p:nvSpPr>
        <p:spPr bwMode="auto">
          <a:xfrm>
            <a:off x="6396571" y="2553469"/>
            <a:ext cx="1916849" cy="396240"/>
          </a:xfrm>
          <a:prstGeom prst="roundRect">
            <a:avLst/>
          </a:prstGeom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0" noProof="0" dirty="0">
                <a:solidFill>
                  <a:srgbClr val="7030A0"/>
                </a:solidFill>
              </a:rPr>
              <a:t>ciphertext</a:t>
            </a:r>
            <a:endParaRPr kumimoji="0" lang="en-US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BDA71159-9CE1-6B67-B387-2D1D03937849}"/>
              </a:ext>
            </a:extLst>
          </p:cNvPr>
          <p:cNvSpPr/>
          <p:nvPr/>
        </p:nvSpPr>
        <p:spPr bwMode="auto">
          <a:xfrm>
            <a:off x="4645884" y="4082474"/>
            <a:ext cx="600287" cy="396240"/>
          </a:xfrm>
          <a:prstGeom prst="roundRect">
            <a:avLst/>
          </a:prstGeom>
          <a:noFill/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2520AB5D-1273-EB48-7E3C-8117C69E94CE}"/>
              </a:ext>
            </a:extLst>
          </p:cNvPr>
          <p:cNvSpPr/>
          <p:nvPr/>
        </p:nvSpPr>
        <p:spPr bwMode="auto">
          <a:xfrm>
            <a:off x="3235319" y="4951154"/>
            <a:ext cx="600287" cy="396240"/>
          </a:xfrm>
          <a:prstGeom prst="roundRect">
            <a:avLst/>
          </a:prstGeom>
          <a:noFill/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32206D6-2AD6-A30B-26FF-2685A56C439B}"/>
              </a:ext>
            </a:extLst>
          </p:cNvPr>
          <p:cNvSpPr/>
          <p:nvPr/>
        </p:nvSpPr>
        <p:spPr bwMode="auto">
          <a:xfrm>
            <a:off x="8033168" y="4084260"/>
            <a:ext cx="600287" cy="396240"/>
          </a:xfrm>
          <a:prstGeom prst="roundRect">
            <a:avLst/>
          </a:prstGeom>
          <a:noFill/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6DDC205D-D934-5054-4392-B893A0314E52}"/>
              </a:ext>
            </a:extLst>
          </p:cNvPr>
          <p:cNvSpPr/>
          <p:nvPr/>
        </p:nvSpPr>
        <p:spPr bwMode="auto">
          <a:xfrm>
            <a:off x="8934451" y="4082474"/>
            <a:ext cx="600287" cy="396240"/>
          </a:xfrm>
          <a:prstGeom prst="roundRect">
            <a:avLst/>
          </a:prstGeom>
          <a:noFill/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CB88A6E0-FCB9-7D9C-BEDD-53F9A2AA5061}"/>
              </a:ext>
            </a:extLst>
          </p:cNvPr>
          <p:cNvSpPr/>
          <p:nvPr/>
        </p:nvSpPr>
        <p:spPr bwMode="auto">
          <a:xfrm>
            <a:off x="9843354" y="4082474"/>
            <a:ext cx="600287" cy="396240"/>
          </a:xfrm>
          <a:prstGeom prst="roundRect">
            <a:avLst/>
          </a:prstGeom>
          <a:noFill/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47F8B47A-7097-E567-4B57-B70C448AA146}"/>
              </a:ext>
            </a:extLst>
          </p:cNvPr>
          <p:cNvSpPr/>
          <p:nvPr/>
        </p:nvSpPr>
        <p:spPr bwMode="auto">
          <a:xfrm>
            <a:off x="8526459" y="4951154"/>
            <a:ext cx="600287" cy="396240"/>
          </a:xfrm>
          <a:prstGeom prst="roundRect">
            <a:avLst/>
          </a:prstGeom>
          <a:noFill/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C83DEF7E-E311-2D13-5DAD-AA85B07A38B6}"/>
              </a:ext>
            </a:extLst>
          </p:cNvPr>
          <p:cNvSpPr/>
          <p:nvPr/>
        </p:nvSpPr>
        <p:spPr bwMode="auto">
          <a:xfrm>
            <a:off x="9372084" y="4951154"/>
            <a:ext cx="600287" cy="396240"/>
          </a:xfrm>
          <a:prstGeom prst="roundRect">
            <a:avLst/>
          </a:prstGeom>
          <a:noFill/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D19A032E-8DC7-8330-57B8-DA1BE1F5398A}"/>
              </a:ext>
            </a:extLst>
          </p:cNvPr>
          <p:cNvSpPr/>
          <p:nvPr/>
        </p:nvSpPr>
        <p:spPr bwMode="auto">
          <a:xfrm>
            <a:off x="10276281" y="4951154"/>
            <a:ext cx="600287" cy="396240"/>
          </a:xfrm>
          <a:prstGeom prst="roundRect">
            <a:avLst/>
          </a:prstGeom>
          <a:noFill/>
          <a:ln>
            <a:solidFill>
              <a:srgbClr val="7030A0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0" i="0" u="none" strike="noStrike" cap="none" normalizeH="0" baseline="0" noProof="0" dirty="0">
              <a:ln>
                <a:noFill/>
              </a:ln>
              <a:solidFill>
                <a:srgbClr val="7030A0"/>
              </a:solidFill>
              <a:effectLst/>
              <a:latin typeface="+mn-lt"/>
            </a:endParaRP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63499085-C04C-8608-04D6-AEEAA2F8CED9}"/>
              </a:ext>
            </a:extLst>
          </p:cNvPr>
          <p:cNvSpPr/>
          <p:nvPr/>
        </p:nvSpPr>
        <p:spPr bwMode="auto">
          <a:xfrm>
            <a:off x="6396571" y="1454719"/>
            <a:ext cx="1916849" cy="39624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0" noProof="0" dirty="0">
                <a:solidFill>
                  <a:schemeClr val="accent3"/>
                </a:solidFill>
              </a:rPr>
              <a:t>e</a:t>
            </a:r>
            <a:r>
              <a:rPr kumimoji="0" lang="en-US" sz="1600" b="0" i="0" u="none" strike="noStrike" cap="none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latin typeface="+mn-lt"/>
              </a:rPr>
              <a:t>ncoded message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15C56F11-3BC2-0C13-0C8E-835CA645A238}"/>
              </a:ext>
            </a:extLst>
          </p:cNvPr>
          <p:cNvSpPr/>
          <p:nvPr/>
        </p:nvSpPr>
        <p:spPr bwMode="auto">
          <a:xfrm>
            <a:off x="2341018" y="4951154"/>
            <a:ext cx="600287" cy="396240"/>
          </a:xfrm>
          <a:prstGeom prst="roundRect">
            <a:avLst/>
          </a:prstGeom>
          <a:noFill/>
          <a:ln>
            <a:solidFill>
              <a:srgbClr val="FFC000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0" i="0" u="none" strike="noStrike" cap="none" normalizeH="0" baseline="0" noProof="0" dirty="0">
              <a:ln>
                <a:noFill/>
              </a:ln>
              <a:solidFill>
                <a:srgbClr val="FFC000"/>
              </a:solidFill>
              <a:effectLst/>
              <a:latin typeface="+mn-lt"/>
            </a:endParaRP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A4124483-55D7-0051-9163-597123D5CBD6}"/>
              </a:ext>
            </a:extLst>
          </p:cNvPr>
          <p:cNvSpPr/>
          <p:nvPr/>
        </p:nvSpPr>
        <p:spPr bwMode="auto">
          <a:xfrm>
            <a:off x="1824188" y="4098376"/>
            <a:ext cx="600287" cy="396240"/>
          </a:xfrm>
          <a:prstGeom prst="roundRect">
            <a:avLst/>
          </a:prstGeom>
          <a:noFill/>
          <a:ln>
            <a:solidFill>
              <a:srgbClr val="FFC000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0" i="0" u="none" strike="noStrike" cap="none" normalizeH="0" baseline="0" noProof="0" dirty="0">
              <a:ln>
                <a:noFill/>
              </a:ln>
              <a:solidFill>
                <a:srgbClr val="FFC000"/>
              </a:solidFill>
              <a:effectLst/>
              <a:latin typeface="+mn-lt"/>
            </a:endParaRP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FED5B020-E221-AA5F-547E-43EA5701CC84}"/>
              </a:ext>
            </a:extLst>
          </p:cNvPr>
          <p:cNvSpPr/>
          <p:nvPr/>
        </p:nvSpPr>
        <p:spPr bwMode="auto">
          <a:xfrm>
            <a:off x="7510585" y="4956928"/>
            <a:ext cx="711963" cy="396240"/>
          </a:xfrm>
          <a:prstGeom prst="roundRect">
            <a:avLst/>
          </a:prstGeom>
          <a:noFill/>
          <a:ln>
            <a:solidFill>
              <a:srgbClr val="FFC000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0" i="0" u="none" strike="noStrike" cap="none" normalizeH="0" baseline="0" noProof="0" dirty="0">
              <a:ln>
                <a:noFill/>
              </a:ln>
              <a:solidFill>
                <a:srgbClr val="FFC000"/>
              </a:solidFill>
              <a:effectLst/>
              <a:latin typeface="+mn-lt"/>
            </a:endParaRPr>
          </a:p>
        </p:txBody>
      </p:sp>
      <p:sp>
        <p:nvSpPr>
          <p:cNvPr id="41" name="Sprechblase: rechteckig 1">
            <a:extLst>
              <a:ext uri="{FF2B5EF4-FFF2-40B4-BE49-F238E27FC236}">
                <a16:creationId xmlns:a16="http://schemas.microsoft.com/office/drawing/2014/main" id="{0552919E-200A-72C8-6B82-8F3A5711C265}"/>
              </a:ext>
            </a:extLst>
          </p:cNvPr>
          <p:cNvSpPr/>
          <p:nvPr/>
        </p:nvSpPr>
        <p:spPr bwMode="auto">
          <a:xfrm>
            <a:off x="1090595" y="5750695"/>
            <a:ext cx="1309703" cy="359411"/>
          </a:xfrm>
          <a:prstGeom prst="wedgeRectCallout">
            <a:avLst>
              <a:gd name="adj1" fmla="val 51237"/>
              <a:gd name="adj2" fmla="val -142174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lvl="0" algn="ctr"/>
            <a:r>
              <a:rPr lang="en-US" sz="1600" b="0" kern="0" noProof="0" dirty="0">
                <a:solidFill>
                  <a:srgbClr val="000000"/>
                </a:solidFill>
                <a:latin typeface="Arial"/>
              </a:rPr>
              <a:t>secret key</a:t>
            </a:r>
            <a:endParaRPr lang="en-US" sz="1600" b="0" noProof="0" dirty="0"/>
          </a:p>
        </p:txBody>
      </p:sp>
    </p:spTree>
    <p:extLst>
      <p:ext uri="{BB962C8B-B14F-4D97-AF65-F5344CB8AC3E}">
        <p14:creationId xmlns:p14="http://schemas.microsoft.com/office/powerpoint/2010/main" val="411673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03845-0B04-34D5-A420-4C12B860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Summary – What did we learn today?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60D3548E-194A-D5B2-3AD8-410697F86425}"/>
              </a:ext>
            </a:extLst>
          </p:cNvPr>
          <p:cNvSpPr txBox="1">
            <a:spLocks/>
          </p:cNvSpPr>
          <p:nvPr/>
        </p:nvSpPr>
        <p:spPr bwMode="auto">
          <a:xfrm>
            <a:off x="612383" y="929622"/>
            <a:ext cx="5345722" cy="228601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kern="0" noProof="0" dirty="0">
                <a:cs typeface="Arial"/>
              </a:rPr>
              <a:t>Ring</a:t>
            </a:r>
            <a:r>
              <a:rPr lang="en-US" kern="0" noProof="0" dirty="0">
                <a:cs typeface="Arial"/>
              </a:rPr>
              <a:t>s and Polynomials</a:t>
            </a:r>
            <a:endParaRPr lang="en-US" b="1" kern="0" noProof="0" dirty="0">
              <a:cs typeface="Arial"/>
            </a:endParaRP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b="0" kern="0" noProof="0" dirty="0"/>
              <a:t>A ring consists of a set and two operations (addition and multiplication).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b="0" kern="0" noProof="0" dirty="0"/>
              <a:t>A polynomial ring contains polynomials.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b="0" kern="0" noProof="0" dirty="0"/>
              <a:t>A quotient ring is a special ring, in which after the operation a certain modulus is applied. 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33115B2-175C-5379-1A45-3471371A879C}"/>
              </a:ext>
            </a:extLst>
          </p:cNvPr>
          <p:cNvSpPr txBox="1">
            <a:spLocks/>
          </p:cNvSpPr>
          <p:nvPr/>
        </p:nvSpPr>
        <p:spPr bwMode="auto">
          <a:xfrm>
            <a:off x="6233897" y="2344163"/>
            <a:ext cx="5345722" cy="2169673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kern="0" noProof="0" dirty="0">
                <a:cs typeface="Arial"/>
              </a:rPr>
              <a:t>CKKS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b="0" kern="0" noProof="0" dirty="0"/>
              <a:t>What is CKKS?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b="0" kern="0" noProof="0" dirty="0"/>
              <a:t>Overview over Notations and Abbreviations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b="0" kern="0" noProof="0" dirty="0"/>
              <a:t>Overview over the Algorithms and how information is represented in CKKS.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81D837C-BF9A-A931-2A6F-8EBAE42E3261}"/>
              </a:ext>
            </a:extLst>
          </p:cNvPr>
          <p:cNvSpPr txBox="1">
            <a:spLocks/>
          </p:cNvSpPr>
          <p:nvPr/>
        </p:nvSpPr>
        <p:spPr bwMode="auto">
          <a:xfrm>
            <a:off x="612383" y="3642360"/>
            <a:ext cx="5345722" cy="2077305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kern="0" noProof="0" dirty="0">
                <a:cs typeface="Arial"/>
              </a:rPr>
              <a:t>More Mathematical Background 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b="0" kern="0" noProof="0" dirty="0"/>
              <a:t>Root of Unity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b="0" kern="0" noProof="0" dirty="0" err="1"/>
              <a:t>Antisymmetrical</a:t>
            </a:r>
            <a:r>
              <a:rPr lang="en-US" b="0" kern="0" noProof="0" dirty="0"/>
              <a:t> Vectors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b="0" kern="0" noProof="0" dirty="0" err="1"/>
              <a:t>Vandermonde</a:t>
            </a:r>
            <a:r>
              <a:rPr lang="en-US" b="0" kern="0" noProof="0" dirty="0"/>
              <a:t> Matrix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b="0" noProof="0" dirty="0"/>
              <a:t>Coordinate Wise Rounding</a:t>
            </a:r>
          </a:p>
        </p:txBody>
      </p:sp>
    </p:spTree>
    <p:extLst>
      <p:ext uri="{BB962C8B-B14F-4D97-AF65-F5344CB8AC3E}">
        <p14:creationId xmlns:p14="http://schemas.microsoft.com/office/powerpoint/2010/main" val="40671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E922534-5461-1269-9608-DCEE1FBA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Polynomial Ring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56F45-249B-40C8-B7BF-5339040D1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14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cs typeface="Arial"/>
              </a:rPr>
              <a:t>Polynomial Ring</a:t>
            </a:r>
            <a:endParaRPr lang="en-U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69" y="892674"/>
                <a:ext cx="6442019" cy="5292000"/>
              </a:xfrm>
            </p:spPr>
            <p:txBody>
              <a:bodyPr anchor="ctr" anchorCtr="0"/>
              <a:lstStyle/>
              <a:p>
                <a:pPr marL="0" indent="0">
                  <a:buNone/>
                </a:pPr>
                <a:r>
                  <a:rPr lang="en-US" b="1" noProof="0" dirty="0">
                    <a:cs typeface="Arial"/>
                  </a:rPr>
                  <a:t>Ring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noProof="0" dirty="0">
                    <a:cs typeface="Arial"/>
                  </a:rPr>
                  <a:t>A ring is a set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𝑅</m:t>
                    </m:r>
                  </m:oMath>
                </a14:m>
                <a:r>
                  <a:rPr lang="en-US" b="0" noProof="0" dirty="0">
                    <a:cs typeface="Arial"/>
                  </a:rPr>
                  <a:t>, combined with two binary operations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</m:oMath>
                </a14:m>
                <a:r>
                  <a:rPr lang="en-US" b="0" noProof="0" dirty="0">
                    <a:cs typeface="Arial"/>
                  </a:rPr>
                  <a:t> (addition) and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⋅</m:t>
                    </m:r>
                  </m:oMath>
                </a14:m>
                <a:r>
                  <a:rPr lang="en-US" b="0" noProof="0" dirty="0">
                    <a:cs typeface="Arial"/>
                  </a:rPr>
                  <a:t> (multiplication) satisfying the following axioms</a:t>
                </a:r>
              </a:p>
              <a:p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a:rPr lang="en-US" i="1" noProof="0" smtClean="0">
                        <a:latin typeface="Cambria Math" panose="02040503050406030204" pitchFamily="18" charset="0"/>
                        <a:cs typeface="Arial"/>
                      </a:rPr>
                      <m:t>𝑅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,+)</m:t>
                    </m:r>
                  </m:oMath>
                </a14:m>
                <a:r>
                  <a:rPr lang="en-US" b="1" noProof="0" dirty="0">
                    <a:ea typeface="Cambria Math" panose="02040503050406030204" pitchFamily="18" charset="0"/>
                    <a:cs typeface="Arial"/>
                  </a:rPr>
                  <a:t> </a:t>
                </a:r>
                <a:r>
                  <a:rPr lang="en-US" noProof="0" dirty="0">
                    <a:ea typeface="Cambria Math" panose="02040503050406030204" pitchFamily="18" charset="0"/>
                    <a:cs typeface="Arial"/>
                  </a:rPr>
                  <a:t>is an abelian group</a:t>
                </a:r>
                <a:r>
                  <a:rPr lang="en-US" b="1" noProof="0" dirty="0">
                    <a:ea typeface="Cambria Math" panose="02040503050406030204" pitchFamily="18" charset="0"/>
                    <a:cs typeface="Arial"/>
                  </a:rPr>
                  <a:t>	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𝑅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,⋅</m:t>
                        </m:r>
                      </m:e>
                    </m:d>
                  </m:oMath>
                </a14:m>
                <a:r>
                  <a:rPr lang="en-US" noProof="0" dirty="0">
                    <a:cs typeface="Arial"/>
                  </a:rPr>
                  <a:t> is a monoid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∀</m:t>
                    </m:r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𝑏</m:t>
                    </m:r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𝑐</m:t>
                    </m:r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𝑅</m:t>
                    </m:r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:</m:t>
                    </m:r>
                    <m:d>
                      <m:dPr>
                        <m:ctrlPr>
                          <a:rPr lang="en-US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𝑎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⋅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𝑏</m:t>
                        </m:r>
                      </m:e>
                    </m:d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⋅</m:t>
                    </m:r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𝑐</m:t>
                    </m:r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⋅</m:t>
                    </m:r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(</m:t>
                    </m:r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𝑏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⋅</m:t>
                    </m:r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𝑐</m:t>
                    </m:r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US" noProof="0" dirty="0">
                    <a:cs typeface="Arial"/>
                  </a:rPr>
                  <a:t> </a:t>
                </a:r>
                <a:r>
                  <a:rPr lang="en-US" noProof="0" dirty="0">
                    <a:solidFill>
                      <a:schemeClr val="accent4"/>
                    </a:solidFill>
                    <a:cs typeface="Arial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noProof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Arial"/>
                      </a:rPr>
                      <m:t>⋅</m:t>
                    </m:r>
                  </m:oMath>
                </a14:m>
                <a:r>
                  <a:rPr lang="en-US" noProof="0" dirty="0">
                    <a:solidFill>
                      <a:schemeClr val="accent4"/>
                    </a:solidFill>
                    <a:cs typeface="Arial"/>
                  </a:rPr>
                  <a:t> is associative)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∃</m:t>
                    </m:r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𝑒</m:t>
                    </m:r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𝑅</m:t>
                    </m:r>
                    <m:r>
                      <a:rPr lang="en-US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:</m:t>
                    </m:r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∀</m:t>
                    </m:r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𝑅</m:t>
                    </m:r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:</m:t>
                    </m:r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𝑒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⋅</m:t>
                    </m:r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⋅</m:t>
                    </m:r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𝑒</m:t>
                    </m:r>
                  </m:oMath>
                </a14:m>
                <a:r>
                  <a:rPr lang="en-US" noProof="0" dirty="0">
                    <a:cs typeface="Arial"/>
                  </a:rPr>
                  <a:t> </a:t>
                </a:r>
                <a:r>
                  <a:rPr lang="en-US" noProof="0" dirty="0">
                    <a:solidFill>
                      <a:schemeClr val="accent4"/>
                    </a:solidFill>
                    <a:cs typeface="Arial"/>
                  </a:rPr>
                  <a:t>(multiplicative identity)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∀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𝑏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𝑅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:</m:t>
                    </m:r>
                    <m:d>
                      <m:d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𝑏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⋅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</m:d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𝑅</m:t>
                    </m:r>
                  </m:oMath>
                </a14:m>
                <a:r>
                  <a:rPr lang="en-US" b="0" noProof="0" dirty="0">
                    <a:cs typeface="Arial"/>
                  </a:rPr>
                  <a:t> </a:t>
                </a:r>
                <a:r>
                  <a:rPr lang="en-US" b="0" noProof="0" dirty="0">
                    <a:solidFill>
                      <a:schemeClr val="accent4"/>
                    </a:solidFill>
                    <a:cs typeface="Arial"/>
                  </a:rPr>
                  <a:t>(closed)</a:t>
                </a:r>
              </a:p>
              <a:p>
                <a:r>
                  <a:rPr lang="en-US" b="0" noProof="0" dirty="0">
                    <a:cs typeface="Arial"/>
                  </a:rPr>
                  <a:t>Multiplication is distributive with respect to addition</a:t>
                </a:r>
                <a:br>
                  <a:rPr lang="en-US" noProof="0" dirty="0">
                    <a:cs typeface="Arial"/>
                  </a:rPr>
                </a:b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∀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𝑏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𝑐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𝑅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:</m:t>
                    </m:r>
                  </m:oMath>
                </a14:m>
                <a:br>
                  <a:rPr lang="en-US" b="0" noProof="0" dirty="0">
                    <a:cs typeface="Arial"/>
                  </a:rPr>
                </a:b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⋅</m:t>
                    </m:r>
                    <m:d>
                      <m:d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𝑏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+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e>
                    </m:d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⋅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𝑏</m:t>
                        </m:r>
                      </m:e>
                    </m:d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d>
                      <m:d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⋅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e>
                    </m:d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b="0" i="0" noProof="0" smtClean="0"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m:rPr>
                        <m:nor/>
                      </m:rPr>
                      <a:rPr lang="en-US" b="0" i="0" noProof="0" smtClean="0">
                        <a:latin typeface="Cambria Math" panose="02040503050406030204" pitchFamily="18" charset="0"/>
                        <a:cs typeface="Arial"/>
                      </a:rPr>
                      <m:t>left</m:t>
                    </m:r>
                    <m:r>
                      <m:rPr>
                        <m:nor/>
                      </m:rPr>
                      <a:rPr lang="en-US" b="0" i="0" noProof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b="0" i="0" noProof="0" smtClean="0">
                        <a:latin typeface="Cambria Math" panose="02040503050406030204" pitchFamily="18" charset="0"/>
                        <a:cs typeface="Arial"/>
                      </a:rPr>
                      <m:t>distributivity</m:t>
                    </m:r>
                    <m:r>
                      <m:rPr>
                        <m:nor/>
                      </m:rPr>
                      <a:rPr lang="en-US" b="0" i="0" noProof="0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br>
                  <a:rPr lang="en-US" b="0" i="1" noProof="0" dirty="0">
                    <a:latin typeface="Cambria Math" panose="02040503050406030204" pitchFamily="18" charset="0"/>
                    <a:cs typeface="Arial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𝑏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+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e>
                    </m:d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⋅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𝑏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⋅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</m:d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d>
                      <m:d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⋅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</m:d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b="0" i="0" noProof="0" smtClean="0"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m:rPr>
                        <m:nor/>
                      </m:rPr>
                      <a:rPr lang="en-US" b="0" i="0" noProof="0" smtClean="0">
                        <a:latin typeface="Cambria Math" panose="02040503050406030204" pitchFamily="18" charset="0"/>
                        <a:cs typeface="Arial"/>
                      </a:rPr>
                      <m:t>right</m:t>
                    </m:r>
                    <m:r>
                      <m:rPr>
                        <m:nor/>
                      </m:rPr>
                      <a:rPr lang="en-US" b="0" i="0" noProof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nor/>
                      </m:rPr>
                      <a:rPr lang="en-US" b="0" i="0" noProof="0" smtClean="0">
                        <a:latin typeface="Cambria Math" panose="02040503050406030204" pitchFamily="18" charset="0"/>
                        <a:cs typeface="Arial"/>
                      </a:rPr>
                      <m:t>distributivity</m:t>
                    </m:r>
                    <m:r>
                      <m:rPr>
                        <m:nor/>
                      </m:rPr>
                      <a:rPr lang="en-US" b="0" i="0" noProof="0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endParaRPr lang="en-US" b="0" noProof="0" dirty="0">
                  <a:cs typeface="Arial"/>
                </a:endParaRPr>
              </a:p>
            </p:txBody>
          </p:sp>
        </mc:Choice>
        <mc:Fallback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69" y="892674"/>
                <a:ext cx="6442019" cy="5292000"/>
              </a:xfrm>
              <a:blipFill>
                <a:blip r:embed="rId2"/>
                <a:stretch>
                  <a:fillRect l="-946" t="-115" r="-7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7">
                <a:extLst>
                  <a:ext uri="{FF2B5EF4-FFF2-40B4-BE49-F238E27FC236}">
                    <a16:creationId xmlns:a16="http://schemas.microsoft.com/office/drawing/2014/main" id="{8AC87DE7-0CC9-7BC4-56CB-3C3CC745775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56965" y="2745166"/>
                <a:ext cx="3962400" cy="1560865"/>
              </a:xfrm>
              <a:prstGeom prst="rect">
                <a:avLst/>
              </a:prstGeom>
              <a:ln w="57150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b="1" kern="0" noProof="0" dirty="0">
                    <a:cs typeface="Arial"/>
                  </a:rPr>
                  <a:t>Example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b="0" kern="0" noProof="0" dirty="0">
                    <a:cs typeface="Arial"/>
                  </a:rPr>
                  <a:t>The integers together with the operations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0" kern="0" noProof="0" dirty="0">
                    <a:cs typeface="Ari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⋅</m:t>
                    </m:r>
                  </m:oMath>
                </a14:m>
                <a:r>
                  <a:rPr lang="en-US" b="0" kern="0" noProof="0" dirty="0">
                    <a:cs typeface="Arial"/>
                  </a:rPr>
                  <a:t> build the ring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,+,⋅</m:t>
                        </m:r>
                      </m:e>
                    </m:d>
                    <m:r>
                      <a:rPr lang="en-US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4" name="Text Placeholder 7">
                <a:extLst>
                  <a:ext uri="{FF2B5EF4-FFF2-40B4-BE49-F238E27FC236}">
                    <a16:creationId xmlns:a16="http://schemas.microsoft.com/office/drawing/2014/main" id="{8AC87DE7-0CC9-7BC4-56CB-3C3CC7457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6965" y="2745166"/>
                <a:ext cx="3962400" cy="1560865"/>
              </a:xfrm>
              <a:prstGeom prst="rect">
                <a:avLst/>
              </a:prstGeom>
              <a:blipFill>
                <a:blip r:embed="rId3"/>
                <a:stretch>
                  <a:fillRect l="-910"/>
                </a:stretch>
              </a:blipFill>
              <a:ln w="57150" cmpd="sng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rechblase: rechteckig 1">
            <a:extLst>
              <a:ext uri="{FF2B5EF4-FFF2-40B4-BE49-F238E27FC236}">
                <a16:creationId xmlns:a16="http://schemas.microsoft.com/office/drawing/2014/main" id="{0903083F-98AD-AE7C-92C0-0997998934B9}"/>
              </a:ext>
            </a:extLst>
          </p:cNvPr>
          <p:cNvSpPr/>
          <p:nvPr/>
        </p:nvSpPr>
        <p:spPr bwMode="auto">
          <a:xfrm>
            <a:off x="7656965" y="892674"/>
            <a:ext cx="3962400" cy="1524000"/>
          </a:xfrm>
          <a:prstGeom prst="wedgeRectCallout">
            <a:avLst>
              <a:gd name="adj1" fmla="val -137628"/>
              <a:gd name="adj2" fmla="val 65952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sz="1600" b="0" kern="0" noProof="0" dirty="0">
                <a:latin typeface="+mn-lt"/>
              </a:rPr>
              <a:t>Reminder group: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kern="0" noProof="0" dirty="0">
                <a:latin typeface="+mn-lt"/>
              </a:rPr>
              <a:t>identity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kern="0" noProof="0" dirty="0">
                <a:latin typeface="+mn-lt"/>
              </a:rPr>
              <a:t>inverse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kern="0" noProof="0" dirty="0">
                <a:latin typeface="+mn-lt"/>
              </a:rPr>
              <a:t>operation is associative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kern="0" noProof="0" dirty="0">
                <a:latin typeface="+mn-lt"/>
              </a:rPr>
              <a:t>group is closed under the operation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kern="0" noProof="0" dirty="0">
                <a:latin typeface="+mn-lt"/>
              </a:rPr>
              <a:t>abelian: operation is commutative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7">
                <a:extLst>
                  <a:ext uri="{FF2B5EF4-FFF2-40B4-BE49-F238E27FC236}">
                    <a16:creationId xmlns:a16="http://schemas.microsoft.com/office/drawing/2014/main" id="{8AC87DE7-0CC9-7BC4-56CB-3C3CC745775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56965" y="4634523"/>
                <a:ext cx="3962400" cy="1330803"/>
              </a:xfrm>
              <a:prstGeom prst="snip1Rect">
                <a:avLst/>
              </a:prstGeom>
              <a:ln w="19050" cmpd="sng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b="1" kern="0" noProof="0" dirty="0">
                    <a:cs typeface="Arial"/>
                  </a:rPr>
                  <a:t>Note</a:t>
                </a:r>
                <a:br>
                  <a:rPr lang="en-US" b="1" kern="0" noProof="0" dirty="0">
                    <a:cs typeface="Arial"/>
                  </a:rPr>
                </a:br>
                <a14:m>
                  <m:oMath xmlns:m="http://schemas.openxmlformats.org/officeDocument/2006/math">
                    <m:r>
                      <a:rPr lang="en-US" b="1" i="1" kern="0" noProof="0" smtClean="0">
                        <a:latin typeface="Cambria Math" panose="02040503050406030204" pitchFamily="18" charset="0"/>
                        <a:cs typeface="Arial"/>
                      </a:rPr>
                      <m:t>⋅</m:t>
                    </m:r>
                  </m:oMath>
                </a14:m>
                <a:r>
                  <a:rPr lang="en-US" b="1" kern="0" noProof="0" dirty="0">
                    <a:cs typeface="Arial"/>
                  </a:rPr>
                  <a:t> </a:t>
                </a:r>
                <a:r>
                  <a:rPr lang="en-US" b="0" kern="0" noProof="0" dirty="0">
                    <a:cs typeface="Arial"/>
                  </a:rPr>
                  <a:t>is not necessarily commutative, but if so, we call it a “commutative ring”. </a:t>
                </a:r>
              </a:p>
            </p:txBody>
          </p:sp>
        </mc:Choice>
        <mc:Fallback>
          <p:sp>
            <p:nvSpPr>
              <p:cNvPr id="6" name="Text Placeholder 7">
                <a:extLst>
                  <a:ext uri="{FF2B5EF4-FFF2-40B4-BE49-F238E27FC236}">
                    <a16:creationId xmlns:a16="http://schemas.microsoft.com/office/drawing/2014/main" id="{8AC87DE7-0CC9-7BC4-56CB-3C3CC7457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6965" y="4634523"/>
                <a:ext cx="3962400" cy="1330803"/>
              </a:xfrm>
              <a:prstGeom prst="snip1Rect">
                <a:avLst/>
              </a:prstGeom>
              <a:blipFill>
                <a:blip r:embed="rId4"/>
                <a:stretch>
                  <a:fillRect l="-1378" b="-10811"/>
                </a:stretch>
              </a:blipFill>
              <a:ln w="19050" cmpd="sng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74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cs typeface="Arial"/>
              </a:rPr>
              <a:t>Polynomial Ring</a:t>
            </a:r>
            <a:endParaRPr lang="en-U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platzhalter 4">
                <a:extLst>
                  <a:ext uri="{FF2B5EF4-FFF2-40B4-BE49-F238E27FC236}">
                    <a16:creationId xmlns:a16="http://schemas.microsoft.com/office/drawing/2014/main" id="{CE0F062E-CD6C-0880-6E5E-48E0515C658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0" y="908720"/>
                <a:ext cx="10657417" cy="2123649"/>
              </a:xfrm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indent="0">
                  <a:buNone/>
                </a:pPr>
                <a:r>
                  <a:rPr lang="en-US" b="1" noProof="0" dirty="0"/>
                  <a:t>From last lecture</a:t>
                </a:r>
              </a:p>
              <a:p>
                <a:pPr marL="400050" lvl="1" indent="0">
                  <a:buNone/>
                </a:pPr>
                <a:r>
                  <a:rPr lang="en-US" b="1" noProof="0" dirty="0"/>
                  <a:t>Integers modulo </a:t>
                </a:r>
                <a14:m>
                  <m:oMath xmlns:m="http://schemas.openxmlformats.org/officeDocument/2006/math">
                    <m:r>
                      <a:rPr lang="en-US" b="1" i="1" noProof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br>
                  <a:rPr lang="en-US" b="1" noProof="0" dirty="0"/>
                </a:br>
                <a:r>
                  <a:rPr lang="en-US" noProof="0" dirty="0"/>
                  <a:t>The set of all </a:t>
                </a:r>
                <a:r>
                  <a:rPr lang="en-US" noProof="0" dirty="0" err="1"/>
                  <a:t>congurence</a:t>
                </a:r>
                <a:r>
                  <a:rPr lang="en-US" noProof="0" dirty="0"/>
                  <a:t> classes modulo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noProof="0" dirty="0"/>
                  <a:t> is called the </a:t>
                </a:r>
                <a:r>
                  <a:rPr lang="en-US" b="1" noProof="0" dirty="0"/>
                  <a:t>ring</a:t>
                </a:r>
                <a:r>
                  <a:rPr lang="en-US" noProof="0" dirty="0"/>
                  <a:t> of integers modulo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noProof="0" dirty="0"/>
                  <a:t>.</a:t>
                </a:r>
                <a:br>
                  <a:rPr lang="en-US" noProof="0" dirty="0"/>
                </a:br>
                <a:endParaRPr lang="en-US" noProof="0" dirty="0"/>
              </a:p>
              <a:p>
                <a:pPr marL="400050" lvl="1" indent="0">
                  <a:buNone/>
                </a:pPr>
                <a:r>
                  <a:rPr lang="en-US" b="1" noProof="0" dirty="0"/>
                  <a:t>Notation</a:t>
                </a:r>
                <a:br>
                  <a:rPr lang="en-US" b="1" noProof="0" dirty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m:rPr>
                          <m:nor/>
                        </m:rPr>
                        <a:rPr lang="en-US" noProof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}={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acc>
                        </m:e>
                        <m:sub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acc>
                        </m:e>
                        <m:sub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acc>
                        </m:e>
                        <m:sub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acc>
                        </m:e>
                        <m:sub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>
          <p:sp>
            <p:nvSpPr>
              <p:cNvPr id="9" name="Textplatzhalter 4">
                <a:extLst>
                  <a:ext uri="{FF2B5EF4-FFF2-40B4-BE49-F238E27FC236}">
                    <a16:creationId xmlns:a16="http://schemas.microsoft.com/office/drawing/2014/main" id="{CE0F062E-CD6C-0880-6E5E-48E0515C65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0" y="908720"/>
                <a:ext cx="10657417" cy="2123649"/>
              </a:xfrm>
              <a:blipFill>
                <a:blip r:embed="rId2"/>
                <a:stretch>
                  <a:fillRect l="-341" t="-840"/>
                </a:stretch>
              </a:blipFill>
              <a:ln w="571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7"/>
              <p:cNvSpPr txBox="1">
                <a:spLocks/>
              </p:cNvSpPr>
              <p:nvPr/>
            </p:nvSpPr>
            <p:spPr bwMode="auto">
              <a:xfrm>
                <a:off x="719669" y="3264814"/>
                <a:ext cx="7775654" cy="291985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ℤ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/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ℤ</m:t>
                    </m:r>
                  </m:oMath>
                </a14:m>
                <a:r>
                  <a:rPr lang="en-US" b="0" kern="0" noProof="0" dirty="0">
                    <a:cs typeface="Arial"/>
                  </a:rPr>
                  <a:t> is also a ring, when we define these operations: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b="0" kern="0" noProof="0" dirty="0">
                    <a:cs typeface="Arial"/>
                  </a:rPr>
                  <a:t> is the remainder when the integer </a:t>
                </a:r>
                <a14:m>
                  <m:oMath xmlns:m="http://schemas.openxmlformats.org/officeDocument/2006/math"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</m:oMath>
                </a14:m>
                <a:r>
                  <a:rPr lang="en-US" b="0" kern="0" noProof="0" dirty="0">
                    <a:cs typeface="Arial"/>
                  </a:rPr>
                  <a:t> is divided by </a:t>
                </a:r>
                <a14:m>
                  <m:oMath xmlns:m="http://schemas.openxmlformats.org/officeDocument/2006/math"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</m:oMath>
                </a14:m>
                <a:endParaRPr lang="en-US" b="0" kern="0" noProof="0" dirty="0">
                  <a:cs typeface="Arial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⋅</m:t>
                    </m:r>
                    <m:acc>
                      <m:accPr>
                        <m:chr m:val="̅"/>
                        <m:ctrlP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b="0" kern="0" noProof="0" dirty="0">
                    <a:cs typeface="Arial"/>
                  </a:rPr>
                  <a:t> is the remainder when the integer </a:t>
                </a:r>
                <a14:m>
                  <m:oMath xmlns:m="http://schemas.openxmlformats.org/officeDocument/2006/math"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𝑥𝑦</m:t>
                    </m:r>
                  </m:oMath>
                </a14:m>
                <a:r>
                  <a:rPr lang="en-US" b="0" kern="0" noProof="0" dirty="0">
                    <a:cs typeface="Arial"/>
                  </a:rPr>
                  <a:t> is divided by </a:t>
                </a:r>
                <a14:m>
                  <m:oMath xmlns:m="http://schemas.openxmlformats.org/officeDocument/2006/math"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</m:oMath>
                </a14:m>
                <a:endParaRPr lang="en-US" b="0" kern="0" noProof="0" dirty="0">
                  <a:cs typeface="Arial"/>
                </a:endParaRPr>
              </a:p>
              <a:p>
                <a:pPr marL="0" indent="0">
                  <a:buNone/>
                </a:pPr>
                <a:endParaRPr lang="en-US" b="0" kern="0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US" b="0" kern="0" noProof="0" dirty="0">
                    <a:cs typeface="Arial"/>
                  </a:rPr>
                  <a:t>You can use the same arguments as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,+,⋅</m:t>
                        </m:r>
                      </m:e>
                    </m:d>
                  </m:oMath>
                </a14:m>
                <a:r>
                  <a:rPr lang="en-US" b="0" kern="0" noProof="0" dirty="0">
                    <a:cs typeface="Arial"/>
                  </a:rPr>
                  <a:t>, to show, that all ring axioms are fulfilled</a:t>
                </a:r>
              </a:p>
            </p:txBody>
          </p:sp>
        </mc:Choice>
        <mc:Fallback>
          <p:sp>
            <p:nvSpPr>
              <p:cNvPr id="10" name="Tex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669" y="3264814"/>
                <a:ext cx="7775654" cy="2919859"/>
              </a:xfrm>
              <a:prstGeom prst="rect">
                <a:avLst/>
              </a:prstGeom>
              <a:blipFill>
                <a:blip r:embed="rId3"/>
                <a:stretch>
                  <a:fillRect l="-784" b="-2505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7">
                <a:extLst>
                  <a:ext uri="{FF2B5EF4-FFF2-40B4-BE49-F238E27FC236}">
                    <a16:creationId xmlns:a16="http://schemas.microsoft.com/office/drawing/2014/main" id="{8AC87DE7-0CC9-7BC4-56CB-3C3CC745775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368165" y="4474651"/>
                <a:ext cx="3159527" cy="847626"/>
              </a:xfrm>
              <a:prstGeom prst="rect">
                <a:avLst/>
              </a:prstGeom>
              <a:ln w="57150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b="0" kern="0" noProof="0" dirty="0">
                    <a:cs typeface="Arial"/>
                  </a:rPr>
                  <a:t>We also call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Arial"/>
                      </a:rPr>
                      <m:t>ℤ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Arial"/>
                      </a:rPr>
                      <m:t>/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Arial"/>
                      </a:rPr>
                      <m:t>ℤ</m:t>
                    </m:r>
                  </m:oMath>
                </a14:m>
                <a:r>
                  <a:rPr lang="en-US" sz="1800" b="0" kern="0" noProof="0" dirty="0">
                    <a:cs typeface="Arial"/>
                  </a:rPr>
                  <a:t> a </a:t>
                </a:r>
                <a:r>
                  <a:rPr lang="en-US" sz="1800" kern="0" noProof="0" dirty="0">
                    <a:cs typeface="Arial"/>
                  </a:rPr>
                  <a:t>residue class ring </a:t>
                </a:r>
                <a:r>
                  <a:rPr lang="en-US" sz="1800" b="0" kern="0" noProof="0" dirty="0">
                    <a:cs typeface="Arial"/>
                  </a:rPr>
                  <a:t>or </a:t>
                </a:r>
                <a:r>
                  <a:rPr lang="en-US" sz="1800" kern="0" noProof="0" dirty="0">
                    <a:cs typeface="Arial"/>
                  </a:rPr>
                  <a:t>quotient ring</a:t>
                </a:r>
                <a:r>
                  <a:rPr lang="en-US" sz="1800" b="0" kern="0" noProof="0" dirty="0">
                    <a:cs typeface="Arial"/>
                  </a:rPr>
                  <a:t> </a:t>
                </a:r>
              </a:p>
            </p:txBody>
          </p:sp>
        </mc:Choice>
        <mc:Fallback>
          <p:sp>
            <p:nvSpPr>
              <p:cNvPr id="5" name="Text Placeholder 7">
                <a:extLst>
                  <a:ext uri="{FF2B5EF4-FFF2-40B4-BE49-F238E27FC236}">
                    <a16:creationId xmlns:a16="http://schemas.microsoft.com/office/drawing/2014/main" id="{8AC87DE7-0CC9-7BC4-56CB-3C3CC7457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68165" y="4474651"/>
                <a:ext cx="3159527" cy="847626"/>
              </a:xfrm>
              <a:prstGeom prst="rect">
                <a:avLst/>
              </a:prstGeom>
              <a:blipFill>
                <a:blip r:embed="rId4"/>
                <a:stretch>
                  <a:fillRect l="-949" r="-1518"/>
                </a:stretch>
              </a:blipFill>
              <a:ln w="57150" cmpd="sng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prechblase: rechteckig 1">
                <a:extLst>
                  <a:ext uri="{FF2B5EF4-FFF2-40B4-BE49-F238E27FC236}">
                    <a16:creationId xmlns:a16="http://schemas.microsoft.com/office/drawing/2014/main" id="{0903083F-98AD-AE7C-92C0-0997998934B9}"/>
                  </a:ext>
                </a:extLst>
              </p:cNvPr>
              <p:cNvSpPr/>
              <p:nvPr/>
            </p:nvSpPr>
            <p:spPr bwMode="auto">
              <a:xfrm>
                <a:off x="1891322" y="4941536"/>
                <a:ext cx="2203940" cy="380741"/>
              </a:xfrm>
              <a:prstGeom prst="wedgeRectCallout">
                <a:avLst>
                  <a:gd name="adj1" fmla="val -55114"/>
                  <a:gd name="adj2" fmla="val -82014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800" b="0" kern="0" noProof="0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800" b="0" kern="0" noProof="0" dirty="0">
                    <a:latin typeface="+mn-lt"/>
                  </a:rPr>
                  <a:t> are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18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6" name="Sprechblase: rechteckig 1">
                <a:extLst>
                  <a:ext uri="{FF2B5EF4-FFF2-40B4-BE49-F238E27FC236}">
                    <a16:creationId xmlns:a16="http://schemas.microsoft.com/office/drawing/2014/main" id="{0903083F-98AD-AE7C-92C0-099799893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1322" y="4941536"/>
                <a:ext cx="2203940" cy="380741"/>
              </a:xfrm>
              <a:prstGeom prst="wedgeRectCallout">
                <a:avLst>
                  <a:gd name="adj1" fmla="val -55114"/>
                  <a:gd name="adj2" fmla="val -82014"/>
                </a:avLst>
              </a:prstGeom>
              <a:blipFill>
                <a:blip r:embed="rId5"/>
                <a:stretch>
                  <a:fillRect b="-16667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69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cs typeface="Arial"/>
              </a:rPr>
              <a:t>Polynomial Ring</a:t>
            </a:r>
            <a:endParaRPr lang="en-U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69" y="892674"/>
                <a:ext cx="6210519" cy="5292000"/>
              </a:xfrm>
            </p:spPr>
            <p:txBody>
              <a:bodyPr anchor="ctr" anchorCtr="0"/>
              <a:lstStyle/>
              <a:p>
                <a:pPr marL="0" indent="0">
                  <a:buNone/>
                </a:pPr>
                <a:r>
                  <a:rPr lang="en-US" b="1" noProof="0" dirty="0">
                    <a:cs typeface="Arial"/>
                  </a:rPr>
                  <a:t>Polynomial Ring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noProof="0" dirty="0">
                    <a:cs typeface="Arial"/>
                  </a:rPr>
                  <a:t>A polynomial ring is a ring which is formed from the set of polynomials with coefficients from another ring and a variable.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noProof="0" dirty="0">
                  <a:cs typeface="Arial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b="1" noProof="0" dirty="0">
                    <a:cs typeface="Arial"/>
                  </a:rPr>
                  <a:t>Mathematical Definition</a:t>
                </a:r>
                <a:br>
                  <a:rPr lang="en-US" b="1" noProof="0" dirty="0">
                    <a:cs typeface="Arial"/>
                  </a:rPr>
                </a:br>
                <a:r>
                  <a:rPr lang="en-US" noProof="0" dirty="0">
                    <a:cs typeface="Arial"/>
                  </a:rPr>
                  <a:t>The polynomial ring in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</m:oMath>
                </a14:m>
                <a:r>
                  <a:rPr lang="en-US" b="1" noProof="0" dirty="0">
                    <a:cs typeface="Arial"/>
                  </a:rPr>
                  <a:t> </a:t>
                </a:r>
                <a:r>
                  <a:rPr lang="en-US" noProof="0" dirty="0">
                    <a:cs typeface="Arial"/>
                  </a:rPr>
                  <a:t>over</a:t>
                </a:r>
                <a:r>
                  <a:rPr lang="en-US" b="1" noProof="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𝑅</m:t>
                    </m:r>
                  </m:oMath>
                </a14:m>
                <a:r>
                  <a:rPr lang="en-US" noProof="0" dirty="0">
                    <a:cs typeface="Arial"/>
                  </a:rPr>
                  <a:t> (denoted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noProof="0" smtClean="0">
                        <a:latin typeface="Cambria Math" panose="02040503050406030204" pitchFamily="18" charset="0"/>
                        <a:cs typeface="Arial"/>
                      </a:rPr>
                      <m:t>R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[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]</m:t>
                    </m:r>
                  </m:oMath>
                </a14:m>
                <a:r>
                  <a:rPr lang="en-US" noProof="0" dirty="0">
                    <a:cs typeface="Arial"/>
                  </a:rPr>
                  <a:t>) is the set of expressions (polynomials in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</m:oMath>
                </a14:m>
                <a:r>
                  <a:rPr lang="en-US" noProof="0" dirty="0">
                    <a:cs typeface="Arial"/>
                  </a:rPr>
                  <a:t>) of the form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𝑝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+…+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−1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</m:oMath>
                  </m:oMathPara>
                </a14:m>
                <a:endParaRPr lang="en-US" noProof="0" dirty="0">
                  <a:cs typeface="Arial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𝑝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,…,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𝑝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noProof="0" dirty="0">
                    <a:cs typeface="Arial"/>
                  </a:rPr>
                  <a:t> (the coefficients of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</m:oMath>
                </a14:m>
                <a:r>
                  <a:rPr lang="en-US" noProof="0" dirty="0">
                    <a:cs typeface="Arial"/>
                  </a:rPr>
                  <a:t>) are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𝑅</m:t>
                    </m:r>
                  </m:oMath>
                </a14:m>
                <a:endParaRPr lang="en-US" noProof="0" dirty="0">
                  <a:cs typeface="Arial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𝑝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≠0</m:t>
                    </m:r>
                  </m:oMath>
                </a14:m>
                <a:r>
                  <a:rPr lang="en-US" noProof="0" dirty="0">
                    <a:cs typeface="Arial"/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&gt;0</m:t>
                    </m:r>
                  </m:oMath>
                </a14:m>
                <a:endParaRPr lang="en-US" noProof="0" dirty="0">
                  <a:cs typeface="Arial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</m:oMath>
                </a14:m>
                <a:r>
                  <a:rPr lang="en-US" noProof="0" dirty="0">
                    <a:cs typeface="Arial"/>
                  </a:rPr>
                  <a:t> is a symbol and has no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b="0" noProof="0" dirty="0">
                  <a:cs typeface="Arial"/>
                </a:endParaRPr>
              </a:p>
            </p:txBody>
          </p:sp>
        </mc:Choice>
        <mc:Fallback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69" y="892674"/>
                <a:ext cx="6210519" cy="5292000"/>
              </a:xfrm>
              <a:blipFill>
                <a:blip r:embed="rId2"/>
                <a:stretch>
                  <a:fillRect l="-9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prechblase: rechteckig 1">
                <a:extLst>
                  <a:ext uri="{FF2B5EF4-FFF2-40B4-BE49-F238E27FC236}">
                    <a16:creationId xmlns:a16="http://schemas.microsoft.com/office/drawing/2014/main" id="{0903083F-98AD-AE7C-92C0-0997998934B9}"/>
                  </a:ext>
                </a:extLst>
              </p:cNvPr>
              <p:cNvSpPr/>
              <p:nvPr/>
            </p:nvSpPr>
            <p:spPr bwMode="auto">
              <a:xfrm>
                <a:off x="7237045" y="2229597"/>
                <a:ext cx="4140042" cy="1148085"/>
              </a:xfrm>
              <a:prstGeom prst="wedgeRectCallout">
                <a:avLst>
                  <a:gd name="adj1" fmla="val -72490"/>
                  <a:gd name="adj2" fmla="val -32750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r>
                  <a:rPr lang="en-US" sz="1800" b="0" kern="0" noProof="0" dirty="0">
                    <a:latin typeface="+mn-lt"/>
                  </a:rPr>
                  <a:t>To define a polynomial ring, we need: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800" b="0" kern="0" noProof="0" dirty="0">
                    <a:latin typeface="+mn-lt"/>
                  </a:rPr>
                  <a:t>ring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1800" b="0" kern="0" noProof="0" dirty="0">
                  <a:latin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800" b="0" kern="0" noProof="0" dirty="0">
                    <a:latin typeface="+mn-lt"/>
                  </a:rPr>
                  <a:t>variable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8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9" name="Sprechblase: rechteckig 1">
                <a:extLst>
                  <a:ext uri="{FF2B5EF4-FFF2-40B4-BE49-F238E27FC236}">
                    <a16:creationId xmlns:a16="http://schemas.microsoft.com/office/drawing/2014/main" id="{0903083F-98AD-AE7C-92C0-099799893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7045" y="2229597"/>
                <a:ext cx="4140042" cy="1148085"/>
              </a:xfrm>
              <a:prstGeom prst="wedgeRectCallout">
                <a:avLst>
                  <a:gd name="adj1" fmla="val -72490"/>
                  <a:gd name="adj2" fmla="val -32750"/>
                </a:avLst>
              </a:prstGeom>
              <a:blipFill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64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cs typeface="Arial"/>
              </a:rPr>
              <a:t>Polynomial Ring</a:t>
            </a:r>
            <a:endParaRPr lang="en-U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69" y="892674"/>
                <a:ext cx="8557193" cy="5292000"/>
              </a:xfrm>
            </p:spPr>
            <p:txBody>
              <a:bodyPr anchor="ctr" anchorCtr="0"/>
              <a:lstStyle/>
              <a:p>
                <a:pPr marL="0" indent="0">
                  <a:buNone/>
                </a:pPr>
                <a:r>
                  <a:rPr lang="en-US" b="1" noProof="0" dirty="0">
                    <a:cs typeface="Arial"/>
                  </a:rPr>
                  <a:t>Operations in a Polynomial Ring</a:t>
                </a:r>
                <a:br>
                  <a:rPr lang="en-US" b="1" noProof="0" dirty="0">
                    <a:cs typeface="Arial"/>
                  </a:rPr>
                </a:br>
                <a:r>
                  <a:rPr lang="en-US" noProof="0" dirty="0">
                    <a:cs typeface="Arial"/>
                  </a:rPr>
                  <a:t>Addition and multiplication of polynomials are defined according to the ordinary rules for algebraic expressions.</a:t>
                </a:r>
                <a:br>
                  <a:rPr lang="en-US" noProof="0" dirty="0">
                    <a:cs typeface="Arial"/>
                  </a:rPr>
                </a:br>
                <a:r>
                  <a:rPr lang="en-US" noProof="0" dirty="0">
                    <a:cs typeface="Arial"/>
                  </a:rPr>
                  <a:t>Take the two polynomials</a:t>
                </a:r>
                <a:endParaRPr lang="en-US" i="1" noProof="0" dirty="0">
                  <a:latin typeface="Cambria Math" panose="02040503050406030204" pitchFamily="18" charset="0"/>
                  <a:cs typeface="Aria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𝑝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  <m:sup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+…+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  <m:sup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−1</m:t>
                          </m:r>
                        </m:sup>
                      </m:sSup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  <m:sup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p>
                      </m:sSup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</m:oMath>
                  </m:oMathPara>
                </a14:m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𝑞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𝑞</m:t>
                          </m:r>
                        </m:e>
                        <m:sub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𝑞</m:t>
                          </m:r>
                        </m:e>
                        <m:sub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𝑞</m:t>
                          </m:r>
                        </m:e>
                        <m:sub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  <m:sup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+…+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𝑞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−1</m:t>
                          </m:r>
                        </m:sup>
                      </m:sSup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𝑞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p>
                      </m:sSup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</m:oMath>
                  </m:oMathPara>
                </a14:m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US" noProof="0" dirty="0">
                    <a:cs typeface="Arial"/>
                  </a:rPr>
                  <a:t>Then addition and multiplication are defined as follows</a:t>
                </a:r>
              </a:p>
              <a:p>
                <a:pPr marL="0" indent="0">
                  <a:buNone/>
                </a:pPr>
                <a:r>
                  <a:rPr lang="en-US" b="1" noProof="0" dirty="0">
                    <a:cs typeface="Arial"/>
                  </a:rPr>
                  <a:t>Addition</a:t>
                </a:r>
                <a:br>
                  <a:rPr lang="en-US" b="1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𝑝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𝑞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+…+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𝑘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noProof="0" smtClean="0">
                          <a:latin typeface="Cambria Math" panose="02040503050406030204" pitchFamily="18" charset="0"/>
                          <a:cs typeface="Arial"/>
                        </a:rPr>
                        <m:t>max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⁡(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𝑚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,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𝑛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br>
                  <a:rPr lang="en-US" b="1" noProof="0" dirty="0">
                    <a:cs typeface="Arial"/>
                  </a:rPr>
                </a:br>
                <a:endParaRPr lang="en-US" b="1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US" b="1" noProof="0" dirty="0">
                    <a:cs typeface="Arial"/>
                  </a:rPr>
                  <a:t>Multiplication</a:t>
                </a:r>
                <a:br>
                  <a:rPr lang="en-US" b="1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𝑝𝑞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+…+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b>
                      </m:sSub>
                      <m:sSup>
                        <m:s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𝑙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𝑠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𝑞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𝑞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−1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+…+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𝑞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𝑙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𝑚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𝑛</m:t>
                      </m:r>
                    </m:oMath>
                  </m:oMathPara>
                </a14:m>
                <a:endParaRPr lang="en-US" b="0" noProof="0" dirty="0">
                  <a:cs typeface="Arial"/>
                </a:endParaRPr>
              </a:p>
            </p:txBody>
          </p:sp>
        </mc:Choice>
        <mc:Fallback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69" y="892674"/>
                <a:ext cx="8557193" cy="5292000"/>
              </a:xfrm>
              <a:blipFill>
                <a:blip r:embed="rId2"/>
                <a:stretch>
                  <a:fillRect l="-7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prechblase: rechteckig 1">
                <a:extLst>
                  <a:ext uri="{FF2B5EF4-FFF2-40B4-BE49-F238E27FC236}">
                    <a16:creationId xmlns:a16="http://schemas.microsoft.com/office/drawing/2014/main" id="{0903083F-98AD-AE7C-92C0-0997998934B9}"/>
                  </a:ext>
                </a:extLst>
              </p:cNvPr>
              <p:cNvSpPr/>
              <p:nvPr/>
            </p:nvSpPr>
            <p:spPr bwMode="auto">
              <a:xfrm>
                <a:off x="7914869" y="2954215"/>
                <a:ext cx="3696679" cy="658708"/>
              </a:xfrm>
              <a:prstGeom prst="wedgeRectCallout">
                <a:avLst>
                  <a:gd name="adj1" fmla="val -39174"/>
                  <a:gd name="adj2" fmla="val 110396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lvl="0"/>
                <a:r>
                  <a:rPr lang="en-US" sz="1800" b="0" kern="0" noProof="0" dirty="0">
                    <a:solidFill>
                      <a:srgbClr val="000000"/>
                    </a:solidFill>
                    <a:latin typeface="Arial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kern="0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0" i="1" kern="0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b="0" kern="0" noProof="0" dirty="0">
                    <a:solidFill>
                      <a:srgbClr val="000000"/>
                    </a:solidFill>
                    <a:latin typeface="Arial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kern="0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kern="0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b="0" kern="0" noProof="0" dirty="0">
                    <a:solidFill>
                      <a:srgbClr val="000000"/>
                    </a:solidFill>
                    <a:latin typeface="Arial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kern="0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0" i="1" kern="0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kern="0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kern="0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800" b="0" kern="0" noProof="0" dirty="0">
                  <a:solidFill>
                    <a:srgbClr val="000000"/>
                  </a:solidFill>
                  <a:latin typeface="Arial"/>
                </a:endParaRPr>
              </a:p>
              <a:p>
                <a:pPr lvl="0"/>
                <a:r>
                  <a:rPr lang="en-US" sz="1800" b="0" kern="0" noProof="0" dirty="0">
                    <a:solidFill>
                      <a:srgbClr val="000000"/>
                    </a:solidFill>
                    <a:latin typeface="Arial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kern="0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0" i="1" kern="0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b="0" kern="0" noProof="0" dirty="0">
                    <a:solidFill>
                      <a:srgbClr val="000000"/>
                    </a:solidFill>
                    <a:latin typeface="Arial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kern="0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kern="0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b="0" kern="0" noProof="0" dirty="0">
                    <a:solidFill>
                      <a:srgbClr val="000000"/>
                    </a:solidFill>
                    <a:latin typeface="Arial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kern="0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0" i="1" kern="0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kern="0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kern="0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800" b="0" kern="0" noProof="0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>
          <p:sp>
            <p:nvSpPr>
              <p:cNvPr id="4" name="Sprechblase: rechteckig 1">
                <a:extLst>
                  <a:ext uri="{FF2B5EF4-FFF2-40B4-BE49-F238E27FC236}">
                    <a16:creationId xmlns:a16="http://schemas.microsoft.com/office/drawing/2014/main" id="{0903083F-98AD-AE7C-92C0-099799893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4869" y="2954215"/>
                <a:ext cx="3696679" cy="658708"/>
              </a:xfrm>
              <a:prstGeom prst="wedgeRectCallout">
                <a:avLst>
                  <a:gd name="adj1" fmla="val -39174"/>
                  <a:gd name="adj2" fmla="val 110396"/>
                </a:avLst>
              </a:prstGeom>
              <a:blipFill>
                <a:blip r:embed="rId3"/>
                <a:stretch>
                  <a:fillRect l="-1149" t="-1705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ieren 1"/>
          <p:cNvGrpSpPr/>
          <p:nvPr/>
        </p:nvGrpSpPr>
        <p:grpSpPr>
          <a:xfrm>
            <a:off x="8264452" y="4968648"/>
            <a:ext cx="3112635" cy="922215"/>
            <a:chOff x="7656965" y="4634523"/>
            <a:chExt cx="3112635" cy="922215"/>
          </a:xfrm>
        </p:grpSpPr>
        <p:sp>
          <p:nvSpPr>
            <p:cNvPr id="5" name="Text Placeholder 7">
              <a:extLst>
                <a:ext uri="{FF2B5EF4-FFF2-40B4-BE49-F238E27FC236}">
                  <a16:creationId xmlns:a16="http://schemas.microsoft.com/office/drawing/2014/main" id="{8AC87DE7-0CC9-7BC4-56CB-3C3CC745775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56965" y="4634523"/>
              <a:ext cx="3112635" cy="922215"/>
            </a:xfrm>
            <a:prstGeom prst="rect">
              <a:avLst/>
            </a:prstGeom>
            <a:ln w="57150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2075" tIns="46038" rIns="92075" bIns="46038" numCol="1" anchor="ctr" anchorCtr="0" compatLnSpc="1"/>
            <a:lstStyle>
              <a:lvl1pPr marL="342900" indent="-342900" algn="l" rtl="0" eaLnBrk="1" fontAlgn="base" hangingPunct="1">
                <a:spcBef>
                  <a:spcPts val="1200"/>
                </a:spcBef>
                <a:spcAft>
                  <a:spcPts val="600"/>
                </a:spcAft>
                <a:buClr>
                  <a:srgbClr val="063D79"/>
                </a:buClr>
                <a:buSzPct val="80000"/>
                <a:buFont typeface="Wingdings" panose="05000000000000000000" pitchFamily="2" charset="2"/>
                <a:buChar char="Ø"/>
                <a:defRPr sz="2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ts val="600"/>
                </a:spcBef>
                <a:spcAft>
                  <a:spcPts val="600"/>
                </a:spcAft>
                <a:buClr>
                  <a:srgbClr val="063D79"/>
                </a:buClr>
                <a:buSzPct val="100000"/>
                <a:buFont typeface="Arial" panose="020B0604020202020204" pitchFamily="34" charset="0"/>
                <a:buChar char="•"/>
                <a:defRPr sz="1800">
                  <a:solidFill>
                    <a:schemeClr val="tx2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ts val="600"/>
                </a:spcBef>
                <a:spcAft>
                  <a:spcPts val="600"/>
                </a:spcAft>
                <a:buClr>
                  <a:srgbClr val="063D79"/>
                </a:buClr>
                <a:buChar char="–"/>
                <a:defRPr sz="1600">
                  <a:solidFill>
                    <a:schemeClr val="tx2"/>
                  </a:solidFill>
                  <a:latin typeface="+mn-lt"/>
                </a:defRPr>
              </a:lvl3pPr>
              <a:lvl4pPr marL="1562100" indent="-228600" algn="l" rtl="0" eaLnBrk="1" fontAlgn="base" hangingPunct="1">
                <a:spcBef>
                  <a:spcPts val="600"/>
                </a:spcBef>
                <a:spcAft>
                  <a:spcPts val="600"/>
                </a:spcAft>
                <a:buClr>
                  <a:srgbClr val="063D79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2"/>
                  </a:solidFill>
                  <a:latin typeface="+mn-lt"/>
                </a:defRPr>
              </a:lvl4pPr>
              <a:lvl5pPr marL="1981200" indent="-228600" algn="l" rtl="0" eaLnBrk="1" fontAlgn="base" hangingPunct="1">
                <a:spcBef>
                  <a:spcPts val="600"/>
                </a:spcBef>
                <a:spcAft>
                  <a:spcPts val="600"/>
                </a:spcAft>
                <a:buClr>
                  <a:srgbClr val="063D79"/>
                </a:buClr>
                <a:buChar char=" "/>
                <a:defRPr sz="1600" baseline="0">
                  <a:solidFill>
                    <a:schemeClr val="tx2"/>
                  </a:solidFill>
                  <a:latin typeface="+mn-lt"/>
                </a:defRPr>
              </a:lvl5pPr>
              <a:lvl6pPr marL="2438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 "/>
                <a:defRPr sz="2000">
                  <a:solidFill>
                    <a:srgbClr val="4D4D4D"/>
                  </a:solidFill>
                  <a:latin typeface="+mn-lt"/>
                </a:defRPr>
              </a:lvl6pPr>
              <a:lvl7pPr marL="2895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 "/>
                <a:defRPr sz="2000">
                  <a:solidFill>
                    <a:srgbClr val="4D4D4D"/>
                  </a:solidFill>
                  <a:latin typeface="+mn-lt"/>
                </a:defRPr>
              </a:lvl7pPr>
              <a:lvl8pPr marL="3352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 "/>
                <a:defRPr sz="2000">
                  <a:solidFill>
                    <a:srgbClr val="4D4D4D"/>
                  </a:solidFill>
                  <a:latin typeface="+mn-lt"/>
                </a:defRPr>
              </a:lvl8pPr>
              <a:lvl9pPr marL="3810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 "/>
                <a:defRPr sz="2000">
                  <a:solidFill>
                    <a:srgbClr val="4D4D4D"/>
                  </a:solidFill>
                  <a:latin typeface="+mn-lt"/>
                </a:defRPr>
              </a:lvl9pPr>
            </a:lstStyle>
            <a:p>
              <a:pPr marL="0" indent="0">
                <a:buFont typeface="Wingdings" panose="05000000000000000000" pitchFamily="2" charset="2"/>
                <a:buNone/>
              </a:pPr>
              <a:r>
                <a:rPr lang="en-US" sz="1800" b="0" kern="0" noProof="0" dirty="0">
                  <a:cs typeface="Arial"/>
                </a:rPr>
                <a:t>What about the ring axioms?</a:t>
              </a:r>
              <a:br>
                <a:rPr lang="en-US" sz="1800" b="0" kern="0" noProof="0" dirty="0">
                  <a:cs typeface="Arial"/>
                </a:rPr>
              </a:br>
              <a:r>
                <a:rPr lang="en-US" sz="1800" b="0" kern="0" noProof="0" dirty="0">
                  <a:cs typeface="Arial"/>
                </a:rPr>
                <a:t>	Exercise!</a:t>
              </a:r>
            </a:p>
          </p:txBody>
        </p:sp>
        <p:sp>
          <p:nvSpPr>
            <p:cNvPr id="6" name="Pfeil: nach rechts 1">
              <a:extLst>
                <a:ext uri="{FF2B5EF4-FFF2-40B4-BE49-F238E27FC236}">
                  <a16:creationId xmlns:a16="http://schemas.microsoft.com/office/drawing/2014/main" id="{4A2200EE-77E7-7295-8209-F16435793037}"/>
                </a:ext>
              </a:extLst>
            </p:cNvPr>
            <p:cNvSpPr/>
            <p:nvPr/>
          </p:nvSpPr>
          <p:spPr bwMode="auto">
            <a:xfrm>
              <a:off x="8063361" y="5095630"/>
              <a:ext cx="498446" cy="292359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84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cs typeface="Arial"/>
              </a:rPr>
              <a:t>Polynomial Ring</a:t>
            </a:r>
            <a:endParaRPr lang="en-U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27690" y="935658"/>
                <a:ext cx="10641376" cy="2395958"/>
              </a:xfrm>
            </p:spPr>
            <p:txBody>
              <a:bodyPr anchor="ctr" anchorCtr="0"/>
              <a:lstStyle/>
              <a:p>
                <a:pPr marL="0" indent="0">
                  <a:buNone/>
                </a:pPr>
                <a:r>
                  <a:rPr lang="en-US" b="1" noProof="0" dirty="0">
                    <a:cs typeface="Arial"/>
                  </a:rPr>
                  <a:t>Terminology for polynomials</a:t>
                </a:r>
                <a:br>
                  <a:rPr lang="en-US" b="1" noProof="0" dirty="0">
                    <a:cs typeface="Arial"/>
                  </a:rPr>
                </a:br>
                <a:r>
                  <a:rPr lang="en-US" noProof="0" dirty="0">
                    <a:cs typeface="Arial"/>
                  </a:rPr>
                  <a:t>Take the polynomial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𝑝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  <m:sup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+…+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  <m:sup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−1</m:t>
                          </m:r>
                        </m:sup>
                      </m:sSup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𝑝</m:t>
                          </m:r>
                        </m:e>
                        <m:sub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  <m:sup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</m:sup>
                      </m:sSup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</m:oMath>
                  </m:oMathPara>
                </a14:m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US" b="0" noProof="0" dirty="0">
                    <a:cs typeface="Arial"/>
                  </a:rPr>
                  <a:t>We define the following terminology:</a:t>
                </a:r>
              </a:p>
            </p:txBody>
          </p:sp>
        </mc:Choice>
        <mc:Fallback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27690" y="935658"/>
                <a:ext cx="10641376" cy="2395958"/>
              </a:xfrm>
              <a:blipFill>
                <a:blip r:embed="rId2"/>
                <a:stretch>
                  <a:fillRect l="-5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 bwMode="auto">
          <a:xfrm>
            <a:off x="6048378" y="3512849"/>
            <a:ext cx="5227427" cy="239986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lvl="0" eaLnBrk="1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</a:pPr>
            <a:r>
              <a:rPr lang="en-US" sz="2000" b="0" kern="0" noProof="0" dirty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lang="en-US" sz="2000" kern="0" noProof="0" dirty="0">
                <a:solidFill>
                  <a:srgbClr val="000000"/>
                </a:solidFill>
                <a:latin typeface="Arial"/>
                <a:cs typeface="Arial"/>
              </a:rPr>
              <a:t>constant</a:t>
            </a:r>
            <a:r>
              <a:rPr lang="en-US" sz="2000" b="0" kern="0" noProof="0" dirty="0">
                <a:solidFill>
                  <a:srgbClr val="000000"/>
                </a:solidFill>
                <a:latin typeface="Arial"/>
                <a:cs typeface="Arial"/>
              </a:rPr>
              <a:t> polynomial is either the zero polynomial or of degree zero.</a:t>
            </a:r>
          </a:p>
          <a:p>
            <a:pPr lvl="0" eaLnBrk="1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</a:pPr>
            <a:r>
              <a:rPr lang="en-US" sz="2000" b="0" kern="0" noProof="0" dirty="0">
                <a:solidFill>
                  <a:srgbClr val="000000"/>
                </a:solidFill>
                <a:latin typeface="Arial"/>
                <a:cs typeface="Arial"/>
              </a:rPr>
              <a:t>Two polynomials are </a:t>
            </a:r>
            <a:r>
              <a:rPr lang="en-US" sz="2000" kern="0" noProof="0" dirty="0">
                <a:solidFill>
                  <a:srgbClr val="000000"/>
                </a:solidFill>
                <a:latin typeface="Arial"/>
                <a:cs typeface="Arial"/>
              </a:rPr>
              <a:t>associated</a:t>
            </a:r>
            <a:r>
              <a:rPr lang="en-US" sz="2000" b="0" kern="0" noProof="0" dirty="0">
                <a:solidFill>
                  <a:srgbClr val="000000"/>
                </a:solidFill>
                <a:latin typeface="Arial"/>
                <a:cs typeface="Arial"/>
              </a:rPr>
              <a:t> if either one is the product of the other by a unit.</a:t>
            </a:r>
          </a:p>
          <a:p>
            <a:pPr lvl="0" eaLnBrk="1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</a:pPr>
            <a:r>
              <a:rPr lang="en-US" sz="2000" b="0" kern="0" noProof="0" dirty="0">
                <a:solidFill>
                  <a:srgbClr val="000000"/>
                </a:solidFill>
                <a:latin typeface="Arial"/>
                <a:cs typeface="Arial"/>
              </a:rPr>
              <a:t>A polynomial is </a:t>
            </a:r>
            <a:r>
              <a:rPr lang="en-US" sz="2000" kern="0" noProof="0" dirty="0">
                <a:solidFill>
                  <a:srgbClr val="000000"/>
                </a:solidFill>
                <a:latin typeface="Arial"/>
                <a:cs typeface="Arial"/>
              </a:rPr>
              <a:t>irreducible</a:t>
            </a:r>
            <a:r>
              <a:rPr lang="en-US" sz="2000" b="0" kern="0" noProof="0" dirty="0">
                <a:solidFill>
                  <a:srgbClr val="000000"/>
                </a:solidFill>
                <a:latin typeface="Arial"/>
                <a:cs typeface="Arial"/>
              </a:rPr>
              <a:t> if it’s not the product of two non-constant polynomials.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/>
              <p:cNvSpPr/>
              <p:nvPr/>
            </p:nvSpPr>
            <p:spPr bwMode="auto">
              <a:xfrm>
                <a:off x="820951" y="3512849"/>
                <a:ext cx="5227427" cy="2399864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lvl="0" eaLnBrk="1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</a:pPr>
                <a:r>
                  <a:rPr lang="en-US" sz="2000" b="0" kern="0" noProof="0" dirty="0">
                    <a:solidFill>
                      <a:srgbClr val="000000"/>
                    </a:solidFill>
                    <a:latin typeface="Arial"/>
                    <a:cs typeface="Arial"/>
                  </a:rPr>
                  <a:t>The </a:t>
                </a:r>
                <a:r>
                  <a:rPr lang="en-US" sz="2000" kern="0" noProof="0" dirty="0">
                    <a:solidFill>
                      <a:srgbClr val="000000"/>
                    </a:solidFill>
                    <a:latin typeface="Arial"/>
                    <a:cs typeface="Arial"/>
                  </a:rPr>
                  <a:t>constant term </a:t>
                </a:r>
                <a:r>
                  <a:rPr lang="en-US" sz="2000" b="0" kern="0" noProof="0" dirty="0">
                    <a:solidFill>
                      <a:srgbClr val="000000"/>
                    </a:solidFill>
                    <a:latin typeface="Arial"/>
                    <a:cs typeface="Arial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</m:oMath>
                </a14:m>
                <a:r>
                  <a:rPr lang="en-US" sz="2000" b="0" kern="0" noProof="0" dirty="0">
                    <a:solidFill>
                      <a:srgbClr val="000000"/>
                    </a:solidFill>
                    <a:latin typeface="Arial"/>
                    <a:cs typeface="Arial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kern="0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𝑝</m:t>
                        </m:r>
                      </m:e>
                      <m:sub>
                        <m:r>
                          <a:rPr lang="en-US" sz="2000" b="0" i="1" kern="0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sub>
                    </m:sSub>
                  </m:oMath>
                </a14:m>
                <a:endParaRPr lang="en-US" sz="2000" b="0" kern="0" noProof="0" dirty="0">
                  <a:solidFill>
                    <a:srgbClr val="000000"/>
                  </a:solidFill>
                  <a:latin typeface="Arial"/>
                  <a:cs typeface="Arial"/>
                </a:endParaRPr>
              </a:p>
              <a:p>
                <a:pPr lvl="0" eaLnBrk="1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</a:pPr>
                <a:r>
                  <a:rPr lang="en-US" sz="2000" b="0" kern="0" noProof="0" dirty="0">
                    <a:solidFill>
                      <a:srgbClr val="000000"/>
                    </a:solidFill>
                    <a:latin typeface="Arial"/>
                    <a:cs typeface="Arial"/>
                  </a:rPr>
                  <a:t>The </a:t>
                </a:r>
                <a:r>
                  <a:rPr lang="en-US" sz="2000" kern="0" noProof="0" dirty="0">
                    <a:solidFill>
                      <a:srgbClr val="000000"/>
                    </a:solidFill>
                    <a:latin typeface="Arial"/>
                    <a:cs typeface="Arial"/>
                  </a:rPr>
                  <a:t>degree</a:t>
                </a:r>
                <a:r>
                  <a:rPr lang="en-US" sz="2000" b="0" kern="0" noProof="0" dirty="0">
                    <a:solidFill>
                      <a:srgbClr val="000000"/>
                    </a:solidFill>
                    <a:latin typeface="Arial"/>
                    <a:cs typeface="Arial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</m:oMath>
                </a14:m>
                <a:r>
                  <a:rPr lang="en-US" sz="2000" b="0" kern="0" noProof="0" dirty="0">
                    <a:solidFill>
                      <a:srgbClr val="000000"/>
                    </a:solidFill>
                    <a:latin typeface="Arial"/>
                    <a:cs typeface="Arial"/>
                  </a:rPr>
                  <a:t> (written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kern="0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deg</m:t>
                    </m:r>
                    <m:r>
                      <a:rPr lang="en-US" sz="2000" b="0" i="1" kern="0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⁡(</m:t>
                    </m:r>
                    <m:r>
                      <a:rPr lang="en-US" sz="2000" b="0" i="1" kern="0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  <m:r>
                      <a:rPr lang="en-US" sz="2000" b="0" i="1" kern="0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US" sz="2000" b="0" kern="0" noProof="0" dirty="0">
                    <a:solidFill>
                      <a:srgbClr val="000000"/>
                    </a:solidFill>
                    <a:latin typeface="Arial"/>
                    <a:cs typeface="Arial"/>
                  </a:rPr>
                  <a:t>) is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</m:oMath>
                </a14:m>
                <a:r>
                  <a:rPr lang="en-US" sz="2000" b="0" kern="0" noProof="0" dirty="0">
                    <a:solidFill>
                      <a:srgbClr val="000000"/>
                    </a:solidFill>
                    <a:latin typeface="Arial"/>
                    <a:cs typeface="Arial"/>
                  </a:rPr>
                  <a:t>.</a:t>
                </a:r>
                <a:br>
                  <a:rPr lang="en-US" sz="2000" b="0" kern="0" noProof="0" dirty="0">
                    <a:solidFill>
                      <a:srgbClr val="000000"/>
                    </a:solidFill>
                    <a:latin typeface="Arial"/>
                    <a:cs typeface="Arial"/>
                  </a:rPr>
                </a:br>
                <a:r>
                  <a:rPr lang="en-US" sz="2000" b="0" kern="0" noProof="0" dirty="0">
                    <a:solidFill>
                      <a:srgbClr val="000000"/>
                    </a:solidFill>
                    <a:latin typeface="Arial"/>
                    <a:cs typeface="Arial"/>
                  </a:rPr>
                  <a:t>(the largest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𝑘</m:t>
                    </m:r>
                  </m:oMath>
                </a14:m>
                <a:r>
                  <a:rPr lang="en-US" sz="2000" b="0" kern="0" noProof="0" dirty="0">
                    <a:solidFill>
                      <a:srgbClr val="000000"/>
                    </a:solidFill>
                    <a:latin typeface="Arial"/>
                    <a:cs typeface="Arial"/>
                  </a:rPr>
                  <a:t> such that 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kern="0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𝑋</m:t>
                        </m:r>
                      </m:e>
                      <m:sup>
                        <m:r>
                          <a:rPr lang="en-US" sz="2000" b="0" i="1" kern="0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b="0" kern="0" noProof="0" dirty="0">
                    <a:solidFill>
                      <a:srgbClr val="000000"/>
                    </a:solidFill>
                    <a:latin typeface="Arial"/>
                    <a:cs typeface="Arial"/>
                  </a:rPr>
                  <a:t> is not zero)</a:t>
                </a:r>
              </a:p>
              <a:p>
                <a:pPr lvl="0" eaLnBrk="1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</a:pPr>
                <a:r>
                  <a:rPr lang="en-US" sz="2000" b="0" kern="0" noProof="0" dirty="0">
                    <a:solidFill>
                      <a:srgbClr val="000000"/>
                    </a:solidFill>
                    <a:latin typeface="Arial"/>
                    <a:cs typeface="Arial"/>
                  </a:rPr>
                  <a:t>The </a:t>
                </a:r>
                <a:r>
                  <a:rPr lang="en-US" sz="2000" kern="0" noProof="0" dirty="0">
                    <a:solidFill>
                      <a:srgbClr val="000000"/>
                    </a:solidFill>
                    <a:latin typeface="Arial"/>
                    <a:cs typeface="Arial"/>
                  </a:rPr>
                  <a:t>leading coefficient </a:t>
                </a:r>
                <a:r>
                  <a:rPr lang="en-US" sz="2000" b="0" kern="0" noProof="0" dirty="0">
                    <a:solidFill>
                      <a:srgbClr val="000000"/>
                    </a:solidFill>
                    <a:latin typeface="Arial"/>
                    <a:cs typeface="Arial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</m:oMath>
                </a14:m>
                <a:r>
                  <a:rPr lang="en-US" sz="2000" b="0" kern="0" noProof="0" dirty="0">
                    <a:solidFill>
                      <a:srgbClr val="000000"/>
                    </a:solidFill>
                    <a:latin typeface="Arial"/>
                    <a:cs typeface="Arial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kern="0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𝑝</m:t>
                        </m:r>
                      </m:e>
                      <m:sub>
                        <m:r>
                          <a:rPr lang="en-US" sz="2000" b="0" i="1" kern="0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</m:oMath>
                </a14:m>
                <a:br>
                  <a:rPr lang="en-US" sz="1600" b="0" noProof="0" dirty="0"/>
                </a:br>
                <a:endParaRPr lang="en-US" sz="1600" b="0" noProof="0" dirty="0"/>
              </a:p>
            </p:txBody>
          </p:sp>
        </mc:Choice>
        <mc:Fallback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0951" y="3512849"/>
                <a:ext cx="5227427" cy="2399864"/>
              </a:xfrm>
              <a:prstGeom prst="rect">
                <a:avLst/>
              </a:prstGeom>
              <a:blipFill>
                <a:blip r:embed="rId3"/>
                <a:stretch>
                  <a:fillRect l="-1044" t="-501"/>
                </a:stretch>
              </a:blip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81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cs typeface="Arial"/>
              </a:rPr>
              <a:t>Polynomial Ring</a:t>
            </a:r>
            <a:endParaRPr lang="en-U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0" y="892674"/>
                <a:ext cx="7697500" cy="5292000"/>
              </a:xfrm>
            </p:spPr>
            <p:txBody>
              <a:bodyPr anchor="ctr" anchorCtr="0"/>
              <a:lstStyle/>
              <a:p>
                <a:pPr marL="0" indent="0">
                  <a:buNone/>
                </a:pPr>
                <a:r>
                  <a:rPr lang="en-US" b="1" noProof="0" dirty="0">
                    <a:cs typeface="Arial"/>
                  </a:rPr>
                  <a:t>Polynomial Quotient Ring</a:t>
                </a:r>
                <a:br>
                  <a:rPr lang="en-US" b="1" noProof="0" dirty="0">
                    <a:cs typeface="Arial"/>
                  </a:rPr>
                </a:br>
                <a:r>
                  <a:rPr lang="en-US" noProof="0" dirty="0">
                    <a:cs typeface="Arial"/>
                  </a:rPr>
                  <a:t>We can also use a polynomial ring to define a corresponding quotient ring.</a:t>
                </a:r>
                <a:br>
                  <a:rPr lang="en-US" noProof="0" dirty="0">
                    <a:cs typeface="Arial"/>
                  </a:rPr>
                </a:br>
                <a:r>
                  <a:rPr lang="en-US" noProof="0" dirty="0">
                    <a:cs typeface="Arial"/>
                  </a:rPr>
                  <a:t>This is similar to the definition of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  <a:cs typeface="Arial"/>
                      </a:rPr>
                      <m:t>ℤ</m:t>
                    </m:r>
                    <m:r>
                      <a:rPr lang="en-US" i="1" noProof="0" smtClean="0">
                        <a:latin typeface="Cambria Math" panose="02040503050406030204" pitchFamily="18" charset="0"/>
                        <a:cs typeface="Arial"/>
                      </a:rPr>
                      <m:t>/</m:t>
                    </m:r>
                    <m:r>
                      <a:rPr lang="en-US" i="1" noProof="0" smtClean="0"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r>
                      <a:rPr lang="en-US" i="1" noProof="0" smtClean="0">
                        <a:latin typeface="Cambria Math" panose="02040503050406030204" pitchFamily="18" charset="0"/>
                        <a:cs typeface="Arial"/>
                      </a:rPr>
                      <m:t>ℤ</m:t>
                    </m:r>
                  </m:oMath>
                </a14:m>
                <a:r>
                  <a:rPr lang="en-US" noProof="0" dirty="0">
                    <a:cs typeface="Arial"/>
                  </a:rPr>
                  <a:t>, but for polynomial rings it’s easier to think of them like this:</a:t>
                </a:r>
              </a:p>
              <a:p>
                <a:pPr marL="0" indent="0">
                  <a:buNone/>
                </a:pPr>
                <a:r>
                  <a:rPr lang="en-US" noProof="0" dirty="0">
                    <a:cs typeface="Arial"/>
                  </a:rPr>
                  <a:t>Given a polynomial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</m:oMath>
                </a14:m>
                <a:r>
                  <a:rPr lang="en-US" noProof="0" dirty="0">
                    <a:cs typeface="Arial"/>
                  </a:rPr>
                  <a:t> of degree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𝑑</m:t>
                    </m:r>
                  </m:oMath>
                </a14:m>
                <a:r>
                  <a:rPr lang="en-US" noProof="0" dirty="0">
                    <a:cs typeface="Arial"/>
                  </a:rPr>
                  <a:t> and a polynomial ring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𝑅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[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]</m:t>
                    </m:r>
                  </m:oMath>
                </a14:m>
                <a:r>
                  <a:rPr lang="en-US" noProof="0" dirty="0">
                    <a:cs typeface="Arial"/>
                  </a:rPr>
                  <a:t>, the quotient (or residue class) ring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b="0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b="0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𝑋</m:t>
                        </m:r>
                      </m:e>
                    </m:d>
                    <m:r>
                      <a:rPr lang="en-US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/>
                      </a:rPr>
                      <m:t>/</m:t>
                    </m:r>
                    <m:r>
                      <a:rPr lang="en-US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</m:oMath>
                </a14:m>
                <a:r>
                  <a:rPr lang="en-US" noProof="0" dirty="0">
                    <a:cs typeface="Arial"/>
                  </a:rPr>
                  <a:t> contains all polynomials with degree less than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𝑑</m:t>
                    </m:r>
                  </m:oMath>
                </a14:m>
                <a:r>
                  <a:rPr lang="en-US" noProof="0" dirty="0">
                    <a:cs typeface="Arial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noProof="0" dirty="0">
                    <a:cs typeface="Arial"/>
                  </a:rPr>
                  <a:t>Multiplication</a:t>
                </a:r>
                <a:r>
                  <a:rPr lang="en-US" noProof="0" dirty="0">
                    <a:cs typeface="Arial"/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𝑋</m:t>
                        </m:r>
                      </m:e>
                    </m:d>
                    <m:r>
                      <a:rPr lang="en-US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/</m:t>
                    </m:r>
                    <m:r>
                      <a:rPr lang="en-US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</m:oMath>
                </a14:m>
                <a:r>
                  <a:rPr lang="en-US" noProof="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US" noProof="0" dirty="0">
                    <a:cs typeface="Arial"/>
                  </a:rPr>
                  <a:t>is defined the same way as in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  <a:cs typeface="Arial"/>
                      </a:rPr>
                      <m:t>ℤ</m:t>
                    </m:r>
                    <m:r>
                      <a:rPr lang="en-US" i="1" noProof="0" smtClean="0">
                        <a:latin typeface="Cambria Math" panose="02040503050406030204" pitchFamily="18" charset="0"/>
                        <a:cs typeface="Arial"/>
                      </a:rPr>
                      <m:t>/</m:t>
                    </m:r>
                    <m:r>
                      <a:rPr lang="en-US" i="1" noProof="0" smtClean="0"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r>
                      <a:rPr lang="en-US" i="1" noProof="0" smtClean="0">
                        <a:latin typeface="Cambria Math" panose="02040503050406030204" pitchFamily="18" charset="0"/>
                        <a:cs typeface="Arial"/>
                      </a:rPr>
                      <m:t>ℤ</m:t>
                    </m:r>
                  </m:oMath>
                </a14:m>
                <a:r>
                  <a:rPr lang="en-US" noProof="0" dirty="0">
                    <a:cs typeface="Arial"/>
                  </a:rPr>
                  <a:t>:</a:t>
                </a:r>
                <a:br>
                  <a:rPr lang="en-US" noProof="0" dirty="0">
                    <a:cs typeface="Arial"/>
                  </a:rPr>
                </a:br>
                <a:r>
                  <a:rPr lang="en-US" noProof="0" dirty="0">
                    <a:cs typeface="Arial"/>
                  </a:rPr>
                  <a:t>Given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𝑞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h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𝑅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[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]/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</m:oMath>
                </a14:m>
                <a:r>
                  <a:rPr lang="en-US" noProof="0" dirty="0">
                    <a:cs typeface="Arial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𝑞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⋅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h</m:t>
                    </m:r>
                  </m:oMath>
                </a14:m>
                <a:r>
                  <a:rPr lang="en-US" noProof="0" dirty="0">
                    <a:cs typeface="Arial"/>
                  </a:rPr>
                  <a:t> is the remainder when the polynomial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𝑞h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𝑅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[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𝑋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]</m:t>
                    </m:r>
                  </m:oMath>
                </a14:m>
                <a:r>
                  <a:rPr lang="en-US" noProof="0" dirty="0">
                    <a:cs typeface="Arial"/>
                  </a:rPr>
                  <a:t> is divided by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𝑝</m:t>
                    </m:r>
                  </m:oMath>
                </a14:m>
                <a:r>
                  <a:rPr lang="en-US" noProof="0" dirty="0">
                    <a:cs typeface="Arial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noProof="0" dirty="0">
                    <a:cs typeface="Arial"/>
                  </a:rPr>
                  <a:t>Addition</a:t>
                </a:r>
                <a:br>
                  <a:rPr lang="en-US" b="1" noProof="0" dirty="0">
                    <a:cs typeface="Arial"/>
                  </a:rPr>
                </a:br>
                <a:r>
                  <a:rPr lang="en-US" noProof="0" dirty="0">
                    <a:cs typeface="Arial"/>
                  </a:rPr>
                  <a:t>Works the same as in a “normal” polynomial ring.</a:t>
                </a:r>
                <a:endParaRPr lang="en-US" b="1" noProof="0" dirty="0">
                  <a:cs typeface="Arial"/>
                </a:endParaRPr>
              </a:p>
            </p:txBody>
          </p:sp>
        </mc:Choice>
        <mc:Fallback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0" y="892674"/>
                <a:ext cx="7697500" cy="5292000"/>
              </a:xfrm>
              <a:blipFill>
                <a:blip r:embed="rId2"/>
                <a:stretch>
                  <a:fillRect l="-792" r="-11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rechblase: rechteckig 1">
            <a:extLst>
              <a:ext uri="{FF2B5EF4-FFF2-40B4-BE49-F238E27FC236}">
                <a16:creationId xmlns:a16="http://schemas.microsoft.com/office/drawing/2014/main" id="{0903083F-98AD-AE7C-92C0-0997998934B9}"/>
              </a:ext>
            </a:extLst>
          </p:cNvPr>
          <p:cNvSpPr/>
          <p:nvPr/>
        </p:nvSpPr>
        <p:spPr bwMode="auto">
          <a:xfrm>
            <a:off x="8282192" y="3305907"/>
            <a:ext cx="3274649" cy="885354"/>
          </a:xfrm>
          <a:prstGeom prst="wedgeRectCallout">
            <a:avLst>
              <a:gd name="adj1" fmla="val -97102"/>
              <a:gd name="adj2" fmla="val 121074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lvl="0"/>
            <a:r>
              <a:rPr lang="en-US" sz="1800" b="0" kern="0" noProof="0" dirty="0">
                <a:solidFill>
                  <a:srgbClr val="000000"/>
                </a:solidFill>
                <a:latin typeface="Arial"/>
              </a:rPr>
              <a:t>We need the generally known long division of polynomials for this</a:t>
            </a:r>
          </a:p>
        </p:txBody>
      </p:sp>
    </p:spTree>
    <p:extLst>
      <p:ext uri="{BB962C8B-B14F-4D97-AF65-F5344CB8AC3E}">
        <p14:creationId xmlns:p14="http://schemas.microsoft.com/office/powerpoint/2010/main" val="407214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E_powerpoint_17">
  <a:themeElements>
    <a:clrScheme name="LS3 Schem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63D79"/>
      </a:accent1>
      <a:accent2>
        <a:srgbClr val="B92700"/>
      </a:accent2>
      <a:accent3>
        <a:srgbClr val="008439"/>
      </a:accent3>
      <a:accent4>
        <a:srgbClr val="B97000"/>
      </a:accent4>
      <a:accent5>
        <a:srgbClr val="D8DADC"/>
      </a:accent5>
      <a:accent6>
        <a:srgbClr val="3F3F3F"/>
      </a:accent6>
      <a:hlink>
        <a:srgbClr val="063D79"/>
      </a:hlink>
      <a:folHlink>
        <a:srgbClr val="D8DADC"/>
      </a:folHlink>
    </a:clrScheme>
    <a:fontScheme name="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b="0" dirty="0" err="1" smtClean="0">
            <a:latin typeface="+mn-lt"/>
          </a:defRPr>
        </a:defPPr>
      </a:lstStyle>
    </a:txDef>
  </a:objectDefaults>
  <a:extraClrSchemeLst>
    <a:extraClrScheme>
      <a:clrScheme name="Vorl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Vorlage_-_Students_16.9</Template>
  <TotalTime>0</TotalTime>
  <Words>1929</Words>
  <Application>Microsoft Office PowerPoint</Application>
  <PresentationFormat>Breitbild</PresentationFormat>
  <Paragraphs>208</Paragraphs>
  <Slides>21</Slides>
  <Notes>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Arial Rounded MT Bold</vt:lpstr>
      <vt:lpstr>Cambria Math</vt:lpstr>
      <vt:lpstr>Times New Roman</vt:lpstr>
      <vt:lpstr>Wingdings</vt:lpstr>
      <vt:lpstr>Wingdings 3</vt:lpstr>
      <vt:lpstr>SE_powerpoint_17</vt:lpstr>
      <vt:lpstr>The CKKS Cryptosystem Part 1: Background</vt:lpstr>
      <vt:lpstr>What is CKKS?</vt:lpstr>
      <vt:lpstr>Polynomial Ring</vt:lpstr>
      <vt:lpstr>Polynomial Ring</vt:lpstr>
      <vt:lpstr>Polynomial Ring</vt:lpstr>
      <vt:lpstr>Polynomial Ring</vt:lpstr>
      <vt:lpstr>Polynomial Ring</vt:lpstr>
      <vt:lpstr>Polynomial Ring</vt:lpstr>
      <vt:lpstr>Polynomial Ring</vt:lpstr>
      <vt:lpstr>Polynomial Ring</vt:lpstr>
      <vt:lpstr>Polynomial Ring</vt:lpstr>
      <vt:lpstr>More background</vt:lpstr>
      <vt:lpstr>Root of Unity</vt:lpstr>
      <vt:lpstr>Root of Unity</vt:lpstr>
      <vt:lpstr>Root of Unity</vt:lpstr>
      <vt:lpstr>Antisymmetrical Vectors</vt:lpstr>
      <vt:lpstr>Vandermonde Matrix &amp; Coordinate Wise Random Rounding</vt:lpstr>
      <vt:lpstr>Ckks Overview</vt:lpstr>
      <vt:lpstr>Notations and Abbreviations</vt:lpstr>
      <vt:lpstr>CKKS Algorithms Overview</vt:lpstr>
      <vt:lpstr>Summary – What did we learn today?</vt:lpstr>
    </vt:vector>
  </TitlesOfParts>
  <Company>University of Würzburg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Johannes</dc:creator>
  <cp:lastModifiedBy>Tobias Schneider</cp:lastModifiedBy>
  <cp:revision>1</cp:revision>
  <cp:lastPrinted>2023-07-10T13:12:39Z</cp:lastPrinted>
  <dcterms:created xsi:type="dcterms:W3CDTF">2023-07-10T13:12:39Z</dcterms:created>
  <dcterms:modified xsi:type="dcterms:W3CDTF">2025-07-08T10:43:36Z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1033-11.1.0.11698</vt:lpwstr>
  </property>
</Properties>
</file>