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0" r:id="rId2"/>
    <p:sldId id="448" r:id="rId3"/>
    <p:sldId id="442" r:id="rId4"/>
    <p:sldId id="413" r:id="rId5"/>
    <p:sldId id="440" r:id="rId6"/>
    <p:sldId id="441" r:id="rId7"/>
    <p:sldId id="434" r:id="rId8"/>
    <p:sldId id="443" r:id="rId9"/>
    <p:sldId id="444" r:id="rId10"/>
    <p:sldId id="446" r:id="rId11"/>
    <p:sldId id="435" r:id="rId12"/>
    <p:sldId id="445" r:id="rId13"/>
    <p:sldId id="436" r:id="rId14"/>
    <p:sldId id="449" r:id="rId15"/>
    <p:sldId id="450" r:id="rId16"/>
    <p:sldId id="451" r:id="rId17"/>
    <p:sldId id="438" r:id="rId18"/>
    <p:sldId id="452" r:id="rId19"/>
    <p:sldId id="454" r:id="rId20"/>
    <p:sldId id="453" r:id="rId21"/>
    <p:sldId id="439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389" r:id="rId30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20A81ED4-1566-4818-8343-6F50B7AD306B}">
          <p14:sldIdLst>
            <p14:sldId id="330"/>
            <p14:sldId id="448"/>
            <p14:sldId id="442"/>
            <p14:sldId id="413"/>
            <p14:sldId id="440"/>
            <p14:sldId id="441"/>
            <p14:sldId id="434"/>
            <p14:sldId id="443"/>
            <p14:sldId id="444"/>
            <p14:sldId id="446"/>
            <p14:sldId id="435"/>
            <p14:sldId id="445"/>
          </p14:sldIdLst>
        </p14:section>
        <p14:section name="Part 2" id="{281EAF56-552F-4912-B65B-39D7AC0C5A57}">
          <p14:sldIdLst>
            <p14:sldId id="436"/>
            <p14:sldId id="449"/>
            <p14:sldId id="450"/>
            <p14:sldId id="451"/>
            <p14:sldId id="438"/>
            <p14:sldId id="452"/>
            <p14:sldId id="454"/>
            <p14:sldId id="453"/>
            <p14:sldId id="439"/>
            <p14:sldId id="455"/>
            <p14:sldId id="456"/>
            <p14:sldId id="457"/>
            <p14:sldId id="458"/>
            <p14:sldId id="459"/>
            <p14:sldId id="460"/>
            <p14:sldId id="461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FF00FF"/>
    <a:srgbClr val="0000FF"/>
    <a:srgbClr val="008439"/>
    <a:srgbClr val="B97000"/>
    <a:srgbClr val="8A8A8A"/>
    <a:srgbClr val="B92700"/>
    <a:srgbClr val="063D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71167-81C0-4169-BD48-98FA69790F84}" v="17" dt="2025-07-08T14:39:51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>
        <p:guide orient="horz" pos="2184"/>
        <p:guide pos="37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4"/>
        <p:guide pos="21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eider" userId="630d3ec8-4b29-4700-bdc3-b0acaabcceab" providerId="ADAL" clId="{EAC763AD-5B6C-4739-9D5E-7826B8120278}"/>
    <pc:docChg chg="custSel addSld modSld sldOrd modMainMaster">
      <pc:chgData name="Tobias Schneider" userId="630d3ec8-4b29-4700-bdc3-b0acaabcceab" providerId="ADAL" clId="{EAC763AD-5B6C-4739-9D5E-7826B8120278}" dt="2025-02-26T13:47:02.338" v="348" actId="20577"/>
      <pc:docMkLst>
        <pc:docMk/>
      </pc:docMkLst>
      <pc:sldChg chg="addSp delSp modSp mod ord modShow">
        <pc:chgData name="Tobias Schneider" userId="630d3ec8-4b29-4700-bdc3-b0acaabcceab" providerId="ADAL" clId="{EAC763AD-5B6C-4739-9D5E-7826B8120278}" dt="2025-02-23T22:48:11.108" v="281" actId="1076"/>
        <pc:sldMkLst>
          <pc:docMk/>
          <pc:sldMk cId="3924898234" sldId="372"/>
        </pc:sldMkLst>
      </pc:sldChg>
      <pc:sldChg chg="addSp delSp modSp mod ord modShow">
        <pc:chgData name="Tobias Schneider" userId="630d3ec8-4b29-4700-bdc3-b0acaabcceab" providerId="ADAL" clId="{EAC763AD-5B6C-4739-9D5E-7826B8120278}" dt="2025-02-25T20:30:07.514" v="342"/>
        <pc:sldMkLst>
          <pc:docMk/>
          <pc:sldMk cId="2868579678" sldId="390"/>
        </pc:sldMkLst>
      </pc:sldChg>
      <pc:sldChg chg="modSp">
        <pc:chgData name="Tobias Schneider" userId="630d3ec8-4b29-4700-bdc3-b0acaabcceab" providerId="ADAL" clId="{EAC763AD-5B6C-4739-9D5E-7826B8120278}" dt="2025-02-25T19:24:36.019" v="300" actId="20577"/>
        <pc:sldMkLst>
          <pc:docMk/>
          <pc:sldMk cId="1331800716" sldId="445"/>
        </pc:sldMkLst>
      </pc:sldChg>
      <pc:sldChg chg="modSp mod modAnim">
        <pc:chgData name="Tobias Schneider" userId="630d3ec8-4b29-4700-bdc3-b0acaabcceab" providerId="ADAL" clId="{EAC763AD-5B6C-4739-9D5E-7826B8120278}" dt="2025-02-25T19:25:52.624" v="302"/>
        <pc:sldMkLst>
          <pc:docMk/>
          <pc:sldMk cId="2388499258" sldId="450"/>
        </pc:sldMkLst>
      </pc:sldChg>
      <pc:sldChg chg="addSp modSp mod modAnim">
        <pc:chgData name="Tobias Schneider" userId="630d3ec8-4b29-4700-bdc3-b0acaabcceab" providerId="ADAL" clId="{EAC763AD-5B6C-4739-9D5E-7826B8120278}" dt="2025-02-26T13:47:02.338" v="348" actId="20577"/>
        <pc:sldMkLst>
          <pc:docMk/>
          <pc:sldMk cId="3879870331" sldId="452"/>
        </pc:sldMkLst>
      </pc:sldChg>
      <pc:sldChg chg="modSp">
        <pc:chgData name="Tobias Schneider" userId="630d3ec8-4b29-4700-bdc3-b0acaabcceab" providerId="ADAL" clId="{EAC763AD-5B6C-4739-9D5E-7826B8120278}" dt="2025-02-23T21:33:20.288" v="2" actId="33524"/>
        <pc:sldMkLst>
          <pc:docMk/>
          <pc:sldMk cId="1987238910" sldId="453"/>
        </pc:sldMkLst>
      </pc:sldChg>
      <pc:sldChg chg="modSp modAnim">
        <pc:chgData name="Tobias Schneider" userId="630d3ec8-4b29-4700-bdc3-b0acaabcceab" providerId="ADAL" clId="{EAC763AD-5B6C-4739-9D5E-7826B8120278}" dt="2025-02-25T20:27:56.622" v="329" actId="20577"/>
        <pc:sldMkLst>
          <pc:docMk/>
          <pc:sldMk cId="2727545292" sldId="455"/>
        </pc:sldMkLst>
      </pc:sldChg>
      <pc:sldChg chg="modSp">
        <pc:chgData name="Tobias Schneider" userId="630d3ec8-4b29-4700-bdc3-b0acaabcceab" providerId="ADAL" clId="{EAC763AD-5B6C-4739-9D5E-7826B8120278}" dt="2025-02-25T20:28:02.261" v="332" actId="20577"/>
        <pc:sldMkLst>
          <pc:docMk/>
          <pc:sldMk cId="1300675809" sldId="456"/>
        </pc:sldMkLst>
      </pc:sldChg>
      <pc:sldChg chg="modSp">
        <pc:chgData name="Tobias Schneider" userId="630d3ec8-4b29-4700-bdc3-b0acaabcceab" providerId="ADAL" clId="{EAC763AD-5B6C-4739-9D5E-7826B8120278}" dt="2025-02-25T20:03:58.452" v="310" actId="20577"/>
        <pc:sldMkLst>
          <pc:docMk/>
          <pc:sldMk cId="2938768594" sldId="457"/>
        </pc:sldMkLst>
      </pc:sldChg>
      <pc:sldChg chg="modSp">
        <pc:chgData name="Tobias Schneider" userId="630d3ec8-4b29-4700-bdc3-b0acaabcceab" providerId="ADAL" clId="{EAC763AD-5B6C-4739-9D5E-7826B8120278}" dt="2025-02-25T20:29:23.814" v="336" actId="20577"/>
        <pc:sldMkLst>
          <pc:docMk/>
          <pc:sldMk cId="4029447054" sldId="459"/>
        </pc:sldMkLst>
      </pc:sldChg>
      <pc:sldChg chg="addSp modSp add mod ord">
        <pc:chgData name="Tobias Schneider" userId="630d3ec8-4b29-4700-bdc3-b0acaabcceab" providerId="ADAL" clId="{EAC763AD-5B6C-4739-9D5E-7826B8120278}" dt="2025-02-25T20:30:04.160" v="340"/>
        <pc:sldMkLst>
          <pc:docMk/>
          <pc:sldMk cId="4246655781" sldId="462"/>
        </pc:sldMkLst>
      </pc:sldChg>
      <pc:sldChg chg="addSp modSp add mod ord">
        <pc:chgData name="Tobias Schneider" userId="630d3ec8-4b29-4700-bdc3-b0acaabcceab" providerId="ADAL" clId="{EAC763AD-5B6C-4739-9D5E-7826B8120278}" dt="2025-02-25T20:30:45.399" v="344"/>
        <pc:sldMkLst>
          <pc:docMk/>
          <pc:sldMk cId="3879561187" sldId="463"/>
        </pc:sldMkLst>
      </pc:sldChg>
      <pc:sldMasterChg chg="modSp mod modSldLayout">
        <pc:chgData name="Tobias Schneider" userId="630d3ec8-4b29-4700-bdc3-b0acaabcceab" providerId="ADAL" clId="{EAC763AD-5B6C-4739-9D5E-7826B8120278}" dt="2025-02-23T21:18:17.369" v="1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EAC763AD-5B6C-4739-9D5E-7826B8120278}" dt="2025-02-23T21:18:03.775" v="0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A72A9D14-7CAD-4801-9F21-6A31D2FE022F}"/>
    <pc:docChg chg="undo custSel addSld delSld modSld sldOrd">
      <pc:chgData name="Tobias Schneider" userId="630d3ec8-4b29-4700-bdc3-b0acaabcceab" providerId="ADAL" clId="{A72A9D14-7CAD-4801-9F21-6A31D2FE022F}" dt="2024-07-18T08:24:01.524" v="12623" actId="20577"/>
      <pc:docMkLst>
        <pc:docMk/>
      </pc:docMkLst>
      <pc:sldChg chg="modSp mod">
        <pc:chgData name="Tobias Schneider" userId="630d3ec8-4b29-4700-bdc3-b0acaabcceab" providerId="ADAL" clId="{A72A9D14-7CAD-4801-9F21-6A31D2FE022F}" dt="2024-06-12T08:30:34.243" v="20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A72A9D14-7CAD-4801-9F21-6A31D2FE022F}" dt="2024-06-12T09:52:22.139" v="768" actId="47"/>
        <pc:sldMkLst>
          <pc:docMk/>
          <pc:sldMk cId="0" sldId="337"/>
        </pc:sldMkLst>
      </pc:sldChg>
      <pc:sldChg chg="del">
        <pc:chgData name="Tobias Schneider" userId="630d3ec8-4b29-4700-bdc3-b0acaabcceab" providerId="ADAL" clId="{A72A9D14-7CAD-4801-9F21-6A31D2FE022F}" dt="2024-06-12T08:11:52.618" v="0" actId="47"/>
        <pc:sldMkLst>
          <pc:docMk/>
          <pc:sldMk cId="0" sldId="338"/>
        </pc:sldMkLst>
      </pc:sldChg>
      <pc:sldChg chg="del">
        <pc:chgData name="Tobias Schneider" userId="630d3ec8-4b29-4700-bdc3-b0acaabcceab" providerId="ADAL" clId="{A72A9D14-7CAD-4801-9F21-6A31D2FE022F}" dt="2024-06-12T09:52:20.512" v="767" actId="47"/>
        <pc:sldMkLst>
          <pc:docMk/>
          <pc:sldMk cId="4124622548" sldId="370"/>
        </pc:sldMkLst>
      </pc:sldChg>
      <pc:sldChg chg="del">
        <pc:chgData name="Tobias Schneider" userId="630d3ec8-4b29-4700-bdc3-b0acaabcceab" providerId="ADAL" clId="{A72A9D14-7CAD-4801-9F21-6A31D2FE022F}" dt="2024-06-12T09:52:22.741" v="769" actId="47"/>
        <pc:sldMkLst>
          <pc:docMk/>
          <pc:sldMk cId="1796400766" sldId="371"/>
        </pc:sldMkLst>
      </pc:sldChg>
      <pc:sldChg chg="del">
        <pc:chgData name="Tobias Schneider" userId="630d3ec8-4b29-4700-bdc3-b0acaabcceab" providerId="ADAL" clId="{A72A9D14-7CAD-4801-9F21-6A31D2FE022F}" dt="2024-06-12T09:52:24.693" v="772" actId="47"/>
        <pc:sldMkLst>
          <pc:docMk/>
          <pc:sldMk cId="2893767851" sldId="373"/>
        </pc:sldMkLst>
      </pc:sldChg>
      <pc:sldChg chg="del">
        <pc:chgData name="Tobias Schneider" userId="630d3ec8-4b29-4700-bdc3-b0acaabcceab" providerId="ADAL" clId="{A72A9D14-7CAD-4801-9F21-6A31D2FE022F}" dt="2024-06-12T09:52:29.892" v="781" actId="47"/>
        <pc:sldMkLst>
          <pc:docMk/>
          <pc:sldMk cId="3406233372" sldId="374"/>
        </pc:sldMkLst>
      </pc:sldChg>
      <pc:sldChg chg="del">
        <pc:chgData name="Tobias Schneider" userId="630d3ec8-4b29-4700-bdc3-b0acaabcceab" providerId="ADAL" clId="{A72A9D14-7CAD-4801-9F21-6A31D2FE022F}" dt="2024-06-12T09:52:26.282" v="776" actId="47"/>
        <pc:sldMkLst>
          <pc:docMk/>
          <pc:sldMk cId="176638286" sldId="375"/>
        </pc:sldMkLst>
      </pc:sldChg>
      <pc:sldChg chg="del">
        <pc:chgData name="Tobias Schneider" userId="630d3ec8-4b29-4700-bdc3-b0acaabcceab" providerId="ADAL" clId="{A72A9D14-7CAD-4801-9F21-6A31D2FE022F}" dt="2024-06-12T09:52:25.295" v="774" actId="47"/>
        <pc:sldMkLst>
          <pc:docMk/>
          <pc:sldMk cId="1073585293" sldId="376"/>
        </pc:sldMkLst>
      </pc:sldChg>
      <pc:sldChg chg="del">
        <pc:chgData name="Tobias Schneider" userId="630d3ec8-4b29-4700-bdc3-b0acaabcceab" providerId="ADAL" clId="{A72A9D14-7CAD-4801-9F21-6A31D2FE022F}" dt="2024-06-12T09:52:25.010" v="773" actId="47"/>
        <pc:sldMkLst>
          <pc:docMk/>
          <pc:sldMk cId="3539772140" sldId="377"/>
        </pc:sldMkLst>
      </pc:sldChg>
      <pc:sldChg chg="del">
        <pc:chgData name="Tobias Schneider" userId="630d3ec8-4b29-4700-bdc3-b0acaabcceab" providerId="ADAL" clId="{A72A9D14-7CAD-4801-9F21-6A31D2FE022F}" dt="2024-06-12T09:52:23.421" v="770" actId="47"/>
        <pc:sldMkLst>
          <pc:docMk/>
          <pc:sldMk cId="191750022" sldId="378"/>
        </pc:sldMkLst>
      </pc:sldChg>
      <pc:sldChg chg="del">
        <pc:chgData name="Tobias Schneider" userId="630d3ec8-4b29-4700-bdc3-b0acaabcceab" providerId="ADAL" clId="{A72A9D14-7CAD-4801-9F21-6A31D2FE022F}" dt="2024-06-12T09:52:26.652" v="777" actId="47"/>
        <pc:sldMkLst>
          <pc:docMk/>
          <pc:sldMk cId="3215960421" sldId="379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2T09:51:31.409" v="763" actId="700"/>
        <pc:sldMkLst>
          <pc:docMk/>
          <pc:sldMk cId="3201956876" sldId="380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7T16:15:49.902" v="3387" actId="20577"/>
        <pc:sldMkLst>
          <pc:docMk/>
          <pc:sldMk cId="2690471326" sldId="381"/>
        </pc:sldMkLst>
      </pc:sldChg>
      <pc:sldChg chg="addSp delSp modSp mod modClrScheme modAnim chgLayout">
        <pc:chgData name="Tobias Schneider" userId="630d3ec8-4b29-4700-bdc3-b0acaabcceab" providerId="ADAL" clId="{A72A9D14-7CAD-4801-9F21-6A31D2FE022F}" dt="2024-06-27T14:56:23.967" v="11316"/>
        <pc:sldMkLst>
          <pc:docMk/>
          <pc:sldMk cId="2014560818" sldId="382"/>
        </pc:sldMkLst>
      </pc:sldChg>
      <pc:sldChg chg="del">
        <pc:chgData name="Tobias Schneider" userId="630d3ec8-4b29-4700-bdc3-b0acaabcceab" providerId="ADAL" clId="{A72A9D14-7CAD-4801-9F21-6A31D2FE022F}" dt="2024-06-12T09:52:28.087" v="779" actId="47"/>
        <pc:sldMkLst>
          <pc:docMk/>
          <pc:sldMk cId="3138590188" sldId="383"/>
        </pc:sldMkLst>
      </pc:sldChg>
      <pc:sldChg chg="del">
        <pc:chgData name="Tobias Schneider" userId="630d3ec8-4b29-4700-bdc3-b0acaabcceab" providerId="ADAL" clId="{A72A9D14-7CAD-4801-9F21-6A31D2FE022F}" dt="2024-06-12T09:52:29.020" v="780" actId="47"/>
        <pc:sldMkLst>
          <pc:docMk/>
          <pc:sldMk cId="1612904506" sldId="384"/>
        </pc:sldMkLst>
      </pc:sldChg>
      <pc:sldChg chg="del">
        <pc:chgData name="Tobias Schneider" userId="630d3ec8-4b29-4700-bdc3-b0acaabcceab" providerId="ADAL" clId="{A72A9D14-7CAD-4801-9F21-6A31D2FE022F}" dt="2024-06-12T09:52:24.122" v="771" actId="47"/>
        <pc:sldMkLst>
          <pc:docMk/>
          <pc:sldMk cId="3686171716" sldId="385"/>
        </pc:sldMkLst>
      </pc:sldChg>
      <pc:sldChg chg="del">
        <pc:chgData name="Tobias Schneider" userId="630d3ec8-4b29-4700-bdc3-b0acaabcceab" providerId="ADAL" clId="{A72A9D14-7CAD-4801-9F21-6A31D2FE022F}" dt="2024-06-12T09:52:25.564" v="775" actId="47"/>
        <pc:sldMkLst>
          <pc:docMk/>
          <pc:sldMk cId="3593331961" sldId="386"/>
        </pc:sldMkLst>
      </pc:sldChg>
      <pc:sldChg chg="del">
        <pc:chgData name="Tobias Schneider" userId="630d3ec8-4b29-4700-bdc3-b0acaabcceab" providerId="ADAL" clId="{A72A9D14-7CAD-4801-9F21-6A31D2FE022F}" dt="2024-06-12T09:52:27.416" v="778" actId="47"/>
        <pc:sldMkLst>
          <pc:docMk/>
          <pc:sldMk cId="3133922362" sldId="387"/>
        </pc:sldMkLst>
      </pc:sldChg>
      <pc:sldChg chg="del">
        <pc:chgData name="Tobias Schneider" userId="630d3ec8-4b29-4700-bdc3-b0acaabcceab" providerId="ADAL" clId="{A72A9D14-7CAD-4801-9F21-6A31D2FE022F}" dt="2024-06-12T09:52:30.463" v="782" actId="47"/>
        <pc:sldMkLst>
          <pc:docMk/>
          <pc:sldMk cId="976189109" sldId="388"/>
        </pc:sldMkLst>
      </pc:sldChg>
      <pc:sldChg chg="addSp delSp modSp mod modAnim">
        <pc:chgData name="Tobias Schneider" userId="630d3ec8-4b29-4700-bdc3-b0acaabcceab" providerId="ADAL" clId="{A72A9D14-7CAD-4801-9F21-6A31D2FE022F}" dt="2024-06-27T16:03:28.711" v="11504"/>
        <pc:sldMkLst>
          <pc:docMk/>
          <pc:sldMk cId="406717353" sldId="389"/>
        </pc:sldMkLst>
      </pc:sldChg>
      <pc:sldChg chg="addSp modSp add mod modAnim">
        <pc:chgData name="Tobias Schneider" userId="630d3ec8-4b29-4700-bdc3-b0acaabcceab" providerId="ADAL" clId="{A72A9D14-7CAD-4801-9F21-6A31D2FE022F}" dt="2024-06-27T14:58:26.018" v="11342"/>
        <pc:sldMkLst>
          <pc:docMk/>
          <pc:sldMk cId="906452653" sldId="391"/>
        </pc:sldMkLst>
      </pc:sldChg>
      <pc:sldChg chg="modSp add mod">
        <pc:chgData name="Tobias Schneider" userId="630d3ec8-4b29-4700-bdc3-b0acaabcceab" providerId="ADAL" clId="{A72A9D14-7CAD-4801-9F21-6A31D2FE022F}" dt="2024-06-12T09:52:57.973" v="799" actId="20577"/>
        <pc:sldMkLst>
          <pc:docMk/>
          <pc:sldMk cId="3883622608" sldId="39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4:58:48.091" v="11345"/>
        <pc:sldMkLst>
          <pc:docMk/>
          <pc:sldMk cId="141060106" sldId="393"/>
        </pc:sldMkLst>
      </pc:sldChg>
      <pc:sldChg chg="modSp add mod modAnim">
        <pc:chgData name="Tobias Schneider" userId="630d3ec8-4b29-4700-bdc3-b0acaabcceab" providerId="ADAL" clId="{A72A9D14-7CAD-4801-9F21-6A31D2FE022F}" dt="2024-06-27T14:59:01.249" v="11346"/>
        <pc:sldMkLst>
          <pc:docMk/>
          <pc:sldMk cId="1645518024" sldId="394"/>
        </pc:sldMkLst>
      </pc:sldChg>
      <pc:sldChg chg="addSp modSp new mod modAnim">
        <pc:chgData name="Tobias Schneider" userId="630d3ec8-4b29-4700-bdc3-b0acaabcceab" providerId="ADAL" clId="{A72A9D14-7CAD-4801-9F21-6A31D2FE022F}" dt="2024-06-27T15:01:43.553" v="11361"/>
        <pc:sldMkLst>
          <pc:docMk/>
          <pc:sldMk cId="816900149" sldId="395"/>
        </pc:sldMkLst>
      </pc:sldChg>
      <pc:sldChg chg="modSp add mod ord">
        <pc:chgData name="Tobias Schneider" userId="630d3ec8-4b29-4700-bdc3-b0acaabcceab" providerId="ADAL" clId="{A72A9D14-7CAD-4801-9F21-6A31D2FE022F}" dt="2024-06-13T11:23:33.446" v="1553" actId="20577"/>
        <pc:sldMkLst>
          <pc:docMk/>
          <pc:sldMk cId="2565958259" sldId="39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7-18T06:42:40.484" v="11567" actId="20577"/>
        <pc:sldMkLst>
          <pc:docMk/>
          <pc:sldMk cId="4022434739" sldId="397"/>
        </pc:sldMkLst>
      </pc:sldChg>
      <pc:sldChg chg="new del">
        <pc:chgData name="Tobias Schneider" userId="630d3ec8-4b29-4700-bdc3-b0acaabcceab" providerId="ADAL" clId="{A72A9D14-7CAD-4801-9F21-6A31D2FE022F}" dt="2024-06-17T15:50:00.552" v="3350" actId="47"/>
        <pc:sldMkLst>
          <pc:docMk/>
          <pc:sldMk cId="3405430766" sldId="398"/>
        </pc:sldMkLst>
      </pc:sldChg>
      <pc:sldChg chg="addSp delSp modSp add mod modAnim">
        <pc:chgData name="Tobias Schneider" userId="630d3ec8-4b29-4700-bdc3-b0acaabcceab" providerId="ADAL" clId="{A72A9D14-7CAD-4801-9F21-6A31D2FE022F}" dt="2024-07-18T06:42:54.523" v="11568"/>
        <pc:sldMkLst>
          <pc:docMk/>
          <pc:sldMk cId="2517757818" sldId="399"/>
        </pc:sldMkLst>
      </pc:sldChg>
      <pc:sldChg chg="addSp delSp modSp new mod ord modClrScheme modAnim chgLayout">
        <pc:chgData name="Tobias Schneider" userId="630d3ec8-4b29-4700-bdc3-b0acaabcceab" providerId="ADAL" clId="{A72A9D14-7CAD-4801-9F21-6A31D2FE022F}" dt="2024-07-18T06:37:28.842" v="11546"/>
        <pc:sldMkLst>
          <pc:docMk/>
          <pc:sldMk cId="2857471927" sldId="400"/>
        </pc:sldMkLst>
      </pc:sldChg>
      <pc:sldChg chg="new del">
        <pc:chgData name="Tobias Schneider" userId="630d3ec8-4b29-4700-bdc3-b0acaabcceab" providerId="ADAL" clId="{A72A9D14-7CAD-4801-9F21-6A31D2FE022F}" dt="2024-06-17T15:47:25.892" v="3240" actId="47"/>
        <pc:sldMkLst>
          <pc:docMk/>
          <pc:sldMk cId="3766274625" sldId="400"/>
        </pc:sldMkLst>
      </pc:sldChg>
      <pc:sldChg chg="new del">
        <pc:chgData name="Tobias Schneider" userId="630d3ec8-4b29-4700-bdc3-b0acaabcceab" providerId="ADAL" clId="{A72A9D14-7CAD-4801-9F21-6A31D2FE022F}" dt="2024-06-17T15:49:59.852" v="3349" actId="47"/>
        <pc:sldMkLst>
          <pc:docMk/>
          <pc:sldMk cId="4068638181" sldId="400"/>
        </pc:sldMkLst>
      </pc:sldChg>
      <pc:sldChg chg="addSp delSp modSp new mod modAnim">
        <pc:chgData name="Tobias Schneider" userId="630d3ec8-4b29-4700-bdc3-b0acaabcceab" providerId="ADAL" clId="{A72A9D14-7CAD-4801-9F21-6A31D2FE022F}" dt="2024-07-18T06:37:42.523" v="11549"/>
        <pc:sldMkLst>
          <pc:docMk/>
          <pc:sldMk cId="635580557" sldId="401"/>
        </pc:sldMkLst>
      </pc:sldChg>
      <pc:sldChg chg="new del">
        <pc:chgData name="Tobias Schneider" userId="630d3ec8-4b29-4700-bdc3-b0acaabcceab" providerId="ADAL" clId="{A72A9D14-7CAD-4801-9F21-6A31D2FE022F}" dt="2024-06-18T08:57:23.775" v="4712" actId="47"/>
        <pc:sldMkLst>
          <pc:docMk/>
          <pc:sldMk cId="3209664453" sldId="402"/>
        </pc:sldMkLst>
      </pc:sldChg>
      <pc:sldChg chg="addSp delSp modSp add mod modAnim">
        <pc:chgData name="Tobias Schneider" userId="630d3ec8-4b29-4700-bdc3-b0acaabcceab" providerId="ADAL" clId="{A72A9D14-7CAD-4801-9F21-6A31D2FE022F}" dt="2024-07-18T06:37:44.227" v="11550"/>
        <pc:sldMkLst>
          <pc:docMk/>
          <pc:sldMk cId="4176891182" sldId="40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3:45.983" v="11450"/>
        <pc:sldMkLst>
          <pc:docMk/>
          <pc:sldMk cId="960464878" sldId="403"/>
        </pc:sldMkLst>
      </pc:sldChg>
      <pc:sldChg chg="addSp delSp modSp add mod modAnim">
        <pc:chgData name="Tobias Schneider" userId="630d3ec8-4b29-4700-bdc3-b0acaabcceab" providerId="ADAL" clId="{A72A9D14-7CAD-4801-9F21-6A31D2FE022F}" dt="2024-06-27T15:55:50.086" v="11457"/>
        <pc:sldMkLst>
          <pc:docMk/>
          <pc:sldMk cId="119754793" sldId="404"/>
        </pc:sldMkLst>
      </pc:sldChg>
      <pc:sldChg chg="addSp delSp modSp add mod modAnim">
        <pc:chgData name="Tobias Schneider" userId="630d3ec8-4b29-4700-bdc3-b0acaabcceab" providerId="ADAL" clId="{A72A9D14-7CAD-4801-9F21-6A31D2FE022F}" dt="2024-06-27T16:02:24.151" v="11497"/>
        <pc:sldMkLst>
          <pc:docMk/>
          <pc:sldMk cId="785619195" sldId="405"/>
        </pc:sldMkLst>
      </pc:sldChg>
      <pc:sldChg chg="modSp new mod modAnim modNotesTx">
        <pc:chgData name="Tobias Schneider" userId="630d3ec8-4b29-4700-bdc3-b0acaabcceab" providerId="ADAL" clId="{A72A9D14-7CAD-4801-9F21-6A31D2FE022F}" dt="2024-07-18T07:41:55.817" v="12290" actId="20577"/>
        <pc:sldMkLst>
          <pc:docMk/>
          <pc:sldMk cId="4064806198" sldId="40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1:10.292" v="11434"/>
        <pc:sldMkLst>
          <pc:docMk/>
          <pc:sldMk cId="686410206" sldId="407"/>
        </pc:sldMkLst>
      </pc:sldChg>
      <pc:sldChg chg="add del">
        <pc:chgData name="Tobias Schneider" userId="630d3ec8-4b29-4700-bdc3-b0acaabcceab" providerId="ADAL" clId="{A72A9D14-7CAD-4801-9F21-6A31D2FE022F}" dt="2024-06-20T11:13:31.808" v="6430" actId="47"/>
        <pc:sldMkLst>
          <pc:docMk/>
          <pc:sldMk cId="1411872582" sldId="408"/>
        </pc:sldMkLst>
      </pc:sldChg>
      <pc:sldChg chg="addSp modSp add mod modAnim">
        <pc:chgData name="Tobias Schneider" userId="630d3ec8-4b29-4700-bdc3-b0acaabcceab" providerId="ADAL" clId="{A72A9D14-7CAD-4801-9F21-6A31D2FE022F}" dt="2024-06-27T15:52:16.306" v="11441"/>
        <pc:sldMkLst>
          <pc:docMk/>
          <pc:sldMk cId="2636008572" sldId="409"/>
        </pc:sldMkLst>
      </pc:sldChg>
      <pc:sldChg chg="addSp delSp modSp new mod modClrScheme delAnim modAnim chgLayout">
        <pc:chgData name="Tobias Schneider" userId="630d3ec8-4b29-4700-bdc3-b0acaabcceab" providerId="ADAL" clId="{A72A9D14-7CAD-4801-9F21-6A31D2FE022F}" dt="2024-06-27T15:10:23.938" v="11420"/>
        <pc:sldMkLst>
          <pc:docMk/>
          <pc:sldMk cId="4066747741" sldId="410"/>
        </pc:sldMkLst>
      </pc:sldChg>
      <pc:sldChg chg="modSp add modAnim">
        <pc:chgData name="Tobias Schneider" userId="630d3ec8-4b29-4700-bdc3-b0acaabcceab" providerId="ADAL" clId="{A72A9D14-7CAD-4801-9F21-6A31D2FE022F}" dt="2024-07-18T08:24:01.524" v="12623" actId="20577"/>
        <pc:sldMkLst>
          <pc:docMk/>
          <pc:sldMk cId="3498132914" sldId="411"/>
        </pc:sldMkLst>
      </pc:sldChg>
      <pc:sldChg chg="new del">
        <pc:chgData name="Tobias Schneider" userId="630d3ec8-4b29-4700-bdc3-b0acaabcceab" providerId="ADAL" clId="{A72A9D14-7CAD-4801-9F21-6A31D2FE022F}" dt="2024-06-25T14:23:53.569" v="8972" actId="680"/>
        <pc:sldMkLst>
          <pc:docMk/>
          <pc:sldMk cId="3600105160" sldId="411"/>
        </pc:sldMkLst>
      </pc:sldChg>
      <pc:sldChg chg="addSp delSp modSp add mod delAnim modAnim modNotesTx">
        <pc:chgData name="Tobias Schneider" userId="630d3ec8-4b29-4700-bdc3-b0acaabcceab" providerId="ADAL" clId="{A72A9D14-7CAD-4801-9F21-6A31D2FE022F}" dt="2024-07-18T08:06:46.989" v="12622" actId="1076"/>
        <pc:sldMkLst>
          <pc:docMk/>
          <pc:sldMk cId="1885840907" sldId="412"/>
        </pc:sldMkLst>
      </pc:sldChg>
    </pc:docChg>
  </pc:docChgLst>
  <pc:docChgLst>
    <pc:chgData name="Tobias Schneider" userId="630d3ec8-4b29-4700-bdc3-b0acaabcceab" providerId="ADAL" clId="{4EC71167-81C0-4169-BD48-98FA69790F84}"/>
    <pc:docChg chg="undo custSel modSld modMainMaster">
      <pc:chgData name="Tobias Schneider" userId="630d3ec8-4b29-4700-bdc3-b0acaabcceab" providerId="ADAL" clId="{4EC71167-81C0-4169-BD48-98FA69790F84}" dt="2025-07-08T14:41:45.198" v="235" actId="1035"/>
      <pc:docMkLst>
        <pc:docMk/>
      </pc:docMkLst>
      <pc:sldChg chg="addSp 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0" sldId="330"/>
        </pc:sldMkLst>
        <pc:spChg chg="add 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0" sldId="330"/>
            <ac:spMk id="2" creationId="{90D24AF7-C5AC-7F41-B98B-72AA3832DCD1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0" sldId="330"/>
            <ac:spMk id="4" creationId="{00000000-0000-0000-0000-000000000000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406717353" sldId="389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06717353" sldId="389"/>
            <ac:spMk id="2" creationId="{AF203845-0B04-34D5-A420-4C12B86021A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06717353" sldId="389"/>
            <ac:spMk id="4" creationId="{60D3548E-194A-D5B2-3AD8-410697F8642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06717353" sldId="389"/>
            <ac:spMk id="10" creationId="{833115B2-175C-5379-1A45-3471371A879C}"/>
          </ac:spMkLst>
        </pc:spChg>
      </pc:sldChg>
      <pc:sldChg chg="addSp delSp modSp mod">
        <pc:chgData name="Tobias Schneider" userId="630d3ec8-4b29-4700-bdc3-b0acaabcceab" providerId="ADAL" clId="{4EC71167-81C0-4169-BD48-98FA69790F84}" dt="2025-07-08T14:36:01.379" v="172" actId="478"/>
        <pc:sldMkLst>
          <pc:docMk/>
          <pc:sldMk cId="145149878" sldId="413"/>
        </pc:sldMkLst>
        <pc:spChg chg="add mod">
          <ac:chgData name="Tobias Schneider" userId="630d3ec8-4b29-4700-bdc3-b0acaabcceab" providerId="ADAL" clId="{4EC71167-81C0-4169-BD48-98FA69790F84}" dt="2025-07-08T14:35:37.612" v="169" actId="164"/>
          <ac:spMkLst>
            <pc:docMk/>
            <pc:sldMk cId="145149878" sldId="413"/>
            <ac:spMk id="2" creationId="{E9FDFDC2-AAC5-5525-871F-A2F0B576B733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5149878" sldId="413"/>
            <ac:spMk id="4" creationId="{4E922534-5461-1269-9608-DCEE1FBAFADC}"/>
          </ac:spMkLst>
        </pc:spChg>
        <pc:spChg chg="mod">
          <ac:chgData name="Tobias Schneider" userId="630d3ec8-4b29-4700-bdc3-b0acaabcceab" providerId="ADAL" clId="{4EC71167-81C0-4169-BD48-98FA69790F84}" dt="2025-07-08T14:34:25.177" v="163" actId="1076"/>
          <ac:spMkLst>
            <pc:docMk/>
            <pc:sldMk cId="145149878" sldId="413"/>
            <ac:spMk id="5" creationId="{03056F45-249B-40C8-B7BF-5339040D197A}"/>
          </ac:spMkLst>
        </pc:spChg>
        <pc:spChg chg="add mod">
          <ac:chgData name="Tobias Schneider" userId="630d3ec8-4b29-4700-bdc3-b0acaabcceab" providerId="ADAL" clId="{4EC71167-81C0-4169-BD48-98FA69790F84}" dt="2025-07-08T14:35:37.612" v="169" actId="164"/>
          <ac:spMkLst>
            <pc:docMk/>
            <pc:sldMk cId="145149878" sldId="413"/>
            <ac:spMk id="11" creationId="{AEBDC0F5-4AAF-9A40-3210-7B5132DD1875}"/>
          </ac:spMkLst>
        </pc:spChg>
        <pc:grpChg chg="add del mod">
          <ac:chgData name="Tobias Schneider" userId="630d3ec8-4b29-4700-bdc3-b0acaabcceab" providerId="ADAL" clId="{4EC71167-81C0-4169-BD48-98FA69790F84}" dt="2025-07-08T14:36:01.379" v="172" actId="478"/>
          <ac:grpSpMkLst>
            <pc:docMk/>
            <pc:sldMk cId="145149878" sldId="413"/>
            <ac:grpSpMk id="3" creationId="{BC0E1574-7843-2AEE-3E9B-2A93C537BE9B}"/>
          </ac:grpSpMkLst>
        </pc:grpChg>
        <pc:picChg chg="add mod">
          <ac:chgData name="Tobias Schneider" userId="630d3ec8-4b29-4700-bdc3-b0acaabcceab" providerId="ADAL" clId="{4EC71167-81C0-4169-BD48-98FA69790F84}" dt="2025-07-08T14:35:37.612" v="169" actId="164"/>
          <ac:picMkLst>
            <pc:docMk/>
            <pc:sldMk cId="145149878" sldId="413"/>
            <ac:picMk id="10" creationId="{8E91E757-8C47-82D0-C73A-18896536A023}"/>
          </ac:picMkLst>
        </pc:pic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2266465020" sldId="434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266465020" sldId="434"/>
            <ac:spMk id="4" creationId="{4E922534-5461-1269-9608-DCEE1FBAFADC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266465020" sldId="434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23810804" sldId="435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3810804" sldId="435"/>
            <ac:spMk id="4" creationId="{4E922534-5461-1269-9608-DCEE1FBAFADC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3810804" sldId="435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1292171853" sldId="436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292171853" sldId="436"/>
            <ac:spMk id="4" creationId="{4E922534-5461-1269-9608-DCEE1FBAFADC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292171853" sldId="436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177171796" sldId="438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77171796" sldId="438"/>
            <ac:spMk id="4" creationId="{4E922534-5461-1269-9608-DCEE1FBAFADC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77171796" sldId="438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1634757150" sldId="439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634757150" sldId="439"/>
            <ac:spMk id="4" creationId="{4E922534-5461-1269-9608-DCEE1FBAFADC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634757150" sldId="439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54373994" sldId="440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54373994" sldId="440"/>
            <ac:spMk id="2" creationId="{2A2F0BBF-DE58-0ABE-9E9C-D1A771D40EB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54373994" sldId="440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54373994" sldId="440"/>
            <ac:spMk id="7" creationId="{00000000-0000-0000-0000-000000000000}"/>
          </ac:spMkLst>
        </pc:spChg>
      </pc:sldChg>
      <pc:sldChg chg="addSp delSp modSp mod">
        <pc:chgData name="Tobias Schneider" userId="630d3ec8-4b29-4700-bdc3-b0acaabcceab" providerId="ADAL" clId="{4EC71167-81C0-4169-BD48-98FA69790F84}" dt="2025-07-08T14:36:31.011" v="179" actId="20577"/>
        <pc:sldMkLst>
          <pc:docMk/>
          <pc:sldMk cId="418457967" sldId="441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8457967" sldId="441"/>
            <ac:spMk id="2" creationId="{CFA662FF-85AC-86FB-B4D0-FF16A63EB2FD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8457967" sldId="441"/>
            <ac:spMk id="3" creationId="{C9965D7A-779D-91B8-7305-9282C5A9321F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8457967" sldId="441"/>
            <ac:spMk id="5" creationId="{BE329951-8532-D23C-E2BB-0616F80A3DC0}"/>
          </ac:spMkLst>
        </pc:spChg>
        <pc:spChg chg="mod">
          <ac:chgData name="Tobias Schneider" userId="630d3ec8-4b29-4700-bdc3-b0acaabcceab" providerId="ADAL" clId="{4EC71167-81C0-4169-BD48-98FA69790F84}" dt="2025-07-08T14:35:20.846" v="167" actId="1076"/>
          <ac:spMkLst>
            <pc:docMk/>
            <pc:sldMk cId="418457967" sldId="441"/>
            <ac:spMk id="6" creationId="{2972B25D-ACAD-3463-07F1-E7A7125239E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8457967" sldId="441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8457967" sldId="441"/>
            <ac:spMk id="8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8457967" sldId="441"/>
            <ac:spMk id="9" creationId="{E0411D9A-FDCF-05EC-9154-8A7E3C6D64AB}"/>
          </ac:spMkLst>
        </pc:spChg>
        <pc:spChg chg="add del mod">
          <ac:chgData name="Tobias Schneider" userId="630d3ec8-4b29-4700-bdc3-b0acaabcceab" providerId="ADAL" clId="{4EC71167-81C0-4169-BD48-98FA69790F84}" dt="2025-07-08T14:26:33.783" v="48" actId="21"/>
          <ac:spMkLst>
            <pc:docMk/>
            <pc:sldMk cId="418457967" sldId="441"/>
            <ac:spMk id="11" creationId="{AEBDC0F5-4AAF-9A40-3210-7B5132DD1875}"/>
          </ac:spMkLst>
        </pc:spChg>
        <pc:spChg chg="add del mod">
          <ac:chgData name="Tobias Schneider" userId="630d3ec8-4b29-4700-bdc3-b0acaabcceab" providerId="ADAL" clId="{4EC71167-81C0-4169-BD48-98FA69790F84}" dt="2025-07-08T14:35:24.875" v="168" actId="478"/>
          <ac:spMkLst>
            <pc:docMk/>
            <pc:sldMk cId="418457967" sldId="441"/>
            <ac:spMk id="13" creationId="{BEA681D7-CB36-2062-BBFD-18340F29DD60}"/>
          </ac:spMkLst>
        </pc:spChg>
        <pc:spChg chg="add del mod">
          <ac:chgData name="Tobias Schneider" userId="630d3ec8-4b29-4700-bdc3-b0acaabcceab" providerId="ADAL" clId="{4EC71167-81C0-4169-BD48-98FA69790F84}" dt="2025-07-08T14:35:24.875" v="168" actId="478"/>
          <ac:spMkLst>
            <pc:docMk/>
            <pc:sldMk cId="418457967" sldId="441"/>
            <ac:spMk id="14" creationId="{4F6205A1-399E-FE99-807C-CE5881775EDA}"/>
          </ac:spMkLst>
        </pc:spChg>
        <pc:spChg chg="mod">
          <ac:chgData name="Tobias Schneider" userId="630d3ec8-4b29-4700-bdc3-b0acaabcceab" providerId="ADAL" clId="{4EC71167-81C0-4169-BD48-98FA69790F84}" dt="2025-07-08T14:35:48.194" v="170"/>
          <ac:spMkLst>
            <pc:docMk/>
            <pc:sldMk cId="418457967" sldId="441"/>
            <ac:spMk id="17" creationId="{106C1E6C-BFC4-85A6-CEDE-AED036B58421}"/>
          </ac:spMkLst>
        </pc:spChg>
        <pc:spChg chg="mod">
          <ac:chgData name="Tobias Schneider" userId="630d3ec8-4b29-4700-bdc3-b0acaabcceab" providerId="ADAL" clId="{4EC71167-81C0-4169-BD48-98FA69790F84}" dt="2025-07-08T14:36:31.011" v="179" actId="20577"/>
          <ac:spMkLst>
            <pc:docMk/>
            <pc:sldMk cId="418457967" sldId="441"/>
            <ac:spMk id="18" creationId="{02013ABB-38BD-9788-A19A-07EA9B3BABBA}"/>
          </ac:spMkLst>
        </pc:spChg>
        <pc:grpChg chg="add mod">
          <ac:chgData name="Tobias Schneider" userId="630d3ec8-4b29-4700-bdc3-b0acaabcceab" providerId="ADAL" clId="{4EC71167-81C0-4169-BD48-98FA69790F84}" dt="2025-07-08T14:35:54.476" v="171" actId="1076"/>
          <ac:grpSpMkLst>
            <pc:docMk/>
            <pc:sldMk cId="418457967" sldId="441"/>
            <ac:grpSpMk id="15" creationId="{C1D32675-8573-5F26-466F-CEAEDE355BE8}"/>
          </ac:grpSpMkLst>
        </pc:grpChg>
        <pc:picChg chg="add del mod">
          <ac:chgData name="Tobias Schneider" userId="630d3ec8-4b29-4700-bdc3-b0acaabcceab" providerId="ADAL" clId="{4EC71167-81C0-4169-BD48-98FA69790F84}" dt="2025-07-08T14:26:33.783" v="48" actId="21"/>
          <ac:picMkLst>
            <pc:docMk/>
            <pc:sldMk cId="418457967" sldId="441"/>
            <ac:picMk id="10" creationId="{8E91E757-8C47-82D0-C73A-18896536A023}"/>
          </ac:picMkLst>
        </pc:picChg>
        <pc:picChg chg="add del mod">
          <ac:chgData name="Tobias Schneider" userId="630d3ec8-4b29-4700-bdc3-b0acaabcceab" providerId="ADAL" clId="{4EC71167-81C0-4169-BD48-98FA69790F84}" dt="2025-07-08T14:35:24.875" v="168" actId="478"/>
          <ac:picMkLst>
            <pc:docMk/>
            <pc:sldMk cId="418457967" sldId="441"/>
            <ac:picMk id="12" creationId="{2F9B7738-720A-5DEF-C634-1F6B8131FD17}"/>
          </ac:picMkLst>
        </pc:picChg>
        <pc:picChg chg="mod">
          <ac:chgData name="Tobias Schneider" userId="630d3ec8-4b29-4700-bdc3-b0acaabcceab" providerId="ADAL" clId="{4EC71167-81C0-4169-BD48-98FA69790F84}" dt="2025-07-08T14:35:48.194" v="170"/>
          <ac:picMkLst>
            <pc:docMk/>
            <pc:sldMk cId="418457967" sldId="441"/>
            <ac:picMk id="16" creationId="{B0E381CB-BE36-F507-707E-FAF2C5F72957}"/>
          </ac:picMkLst>
        </pc:pic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4116739798" sldId="442"/>
        </pc:sldMkLst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4116739798" sldId="442"/>
            <ac:spMk id="2" creationId="{BC133111-3EBC-C7CE-7050-72426E8AD323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3" creationId="{6CBB4A31-07A3-8124-386D-68F693A45375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4116739798" sldId="442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8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15" creationId="{846C2C21-E7A4-A491-4B1B-748AEDE3D671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4116739798" sldId="442"/>
            <ac:spMk id="16" creationId="{B72A02C4-E960-0332-05CA-9703D2821928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21" creationId="{A380671A-6812-0218-C56D-D71980EB7B44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24" creationId="{627FA054-E45C-735A-F354-67C4F10E10C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28" creationId="{BDA71159-9CE1-6B67-B387-2D1D0393784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29" creationId="{2520AB5D-1273-EB48-7E3C-8117C69E94CE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4116739798" sldId="442"/>
            <ac:spMk id="30" creationId="{232206D6-2AD6-A30B-26FF-2685A56C439B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4116739798" sldId="442"/>
            <ac:spMk id="32" creationId="{CB88A6E0-FCB9-7D9C-BEDD-53F9A2AA5061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4116739798" sldId="442"/>
            <ac:spMk id="33" creationId="{47F8B47A-7097-E567-4B57-B70C448AA14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34" creationId="{C83DEF7E-E311-2D13-5DAD-AA85B07A38B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38" creationId="{A4124483-55D7-0051-9163-597123D5CBD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116739798" sldId="442"/>
            <ac:spMk id="40" creationId="{FED5B020-E221-AA5F-547E-43EA5701CC84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4116739798" sldId="442"/>
            <ac:spMk id="41" creationId="{0552919E-200A-72C8-6B82-8F3A5711C265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2288171920" sldId="443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288171920" sldId="443"/>
            <ac:spMk id="3" creationId="{BF262945-A685-A0EC-0130-AF0FA50017D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288171920" sldId="443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288171920" sldId="443"/>
            <ac:spMk id="7" creationId="{00000000-0000-0000-0000-000000000000}"/>
          </ac:spMkLst>
        </pc:spChg>
      </pc:sldChg>
      <pc:sldChg chg="addSp modSp mod">
        <pc:chgData name="Tobias Schneider" userId="630d3ec8-4b29-4700-bdc3-b0acaabcceab" providerId="ADAL" clId="{4EC71167-81C0-4169-BD48-98FA69790F84}" dt="2025-07-08T14:36:25.410" v="177" actId="20577"/>
        <pc:sldMkLst>
          <pc:docMk/>
          <pc:sldMk cId="3043789901" sldId="444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043789901" sldId="444"/>
            <ac:spMk id="2" creationId="{AC43FE11-9C33-3F74-23EA-1AF051F7FB8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043789901" sldId="444"/>
            <ac:spMk id="4" creationId="{F7465029-7AB5-D70D-55C1-7AFEA84D1A54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043789901" sldId="444"/>
            <ac:spMk id="5" creationId="{BE329951-8532-D23C-E2BB-0616F80A3DC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043789901" sldId="444"/>
            <ac:spMk id="6" creationId="{2972B25D-ACAD-3463-07F1-E7A7125239E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043789901" sldId="444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043789901" sldId="444"/>
            <ac:spMk id="8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6:09.917" v="173"/>
          <ac:spMkLst>
            <pc:docMk/>
            <pc:sldMk cId="3043789901" sldId="444"/>
            <ac:spMk id="10" creationId="{CF622A3A-360E-2442-6832-4FDF95CE83A3}"/>
          </ac:spMkLst>
        </pc:spChg>
        <pc:spChg chg="mod">
          <ac:chgData name="Tobias Schneider" userId="630d3ec8-4b29-4700-bdc3-b0acaabcceab" providerId="ADAL" clId="{4EC71167-81C0-4169-BD48-98FA69790F84}" dt="2025-07-08T14:36:25.410" v="177" actId="20577"/>
          <ac:spMkLst>
            <pc:docMk/>
            <pc:sldMk cId="3043789901" sldId="444"/>
            <ac:spMk id="11" creationId="{6DE329E8-C8C2-D9F5-F4BA-3C279E69074F}"/>
          </ac:spMkLst>
        </pc:spChg>
        <pc:grpChg chg="add mod">
          <ac:chgData name="Tobias Schneider" userId="630d3ec8-4b29-4700-bdc3-b0acaabcceab" providerId="ADAL" clId="{4EC71167-81C0-4169-BD48-98FA69790F84}" dt="2025-07-08T14:36:13.788" v="174" actId="1076"/>
          <ac:grpSpMkLst>
            <pc:docMk/>
            <pc:sldMk cId="3043789901" sldId="444"/>
            <ac:grpSpMk id="3" creationId="{834D1FB8-6B0E-B2FD-3EF3-02A8933E0735}"/>
          </ac:grpSpMkLst>
        </pc:grpChg>
        <pc:picChg chg="mod">
          <ac:chgData name="Tobias Schneider" userId="630d3ec8-4b29-4700-bdc3-b0acaabcceab" providerId="ADAL" clId="{4EC71167-81C0-4169-BD48-98FA69790F84}" dt="2025-07-08T14:36:09.917" v="173"/>
          <ac:picMkLst>
            <pc:docMk/>
            <pc:sldMk cId="3043789901" sldId="444"/>
            <ac:picMk id="9" creationId="{4092CED3-936A-B4FD-B72F-2F3A6F6E765C}"/>
          </ac:picMkLst>
        </pc:picChg>
      </pc:sldChg>
      <pc:sldChg chg="addSp delSp modSp mod">
        <pc:chgData name="Tobias Schneider" userId="630d3ec8-4b29-4700-bdc3-b0acaabcceab" providerId="ADAL" clId="{4EC71167-81C0-4169-BD48-98FA69790F84}" dt="2025-07-08T14:41:45.198" v="235" actId="1035"/>
        <pc:sldMkLst>
          <pc:docMk/>
          <pc:sldMk cId="1331800716" sldId="445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1800716" sldId="445"/>
            <ac:spMk id="2" creationId="{54ECFD37-1698-4F92-D9F1-8139A207CCC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1800716" sldId="445"/>
            <ac:spMk id="3" creationId="{A788B431-BE79-A5CB-5C55-FEB74D21B9C7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1800716" sldId="445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1800716" sldId="445"/>
            <ac:spMk id="5" creationId="{0C2631CF-8B24-9B72-F577-02C493AB3623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1800716" sldId="445"/>
            <ac:spMk id="6" creationId="{2E0364BF-29FC-739A-BA69-9F67180DD9E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1800716" sldId="445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6:39.394" v="180"/>
          <ac:spMkLst>
            <pc:docMk/>
            <pc:sldMk cId="1331800716" sldId="445"/>
            <ac:spMk id="10" creationId="{95D62B1E-116F-09DE-400C-68E1CB5D3A05}"/>
          </ac:spMkLst>
        </pc:spChg>
        <pc:spChg chg="mod">
          <ac:chgData name="Tobias Schneider" userId="630d3ec8-4b29-4700-bdc3-b0acaabcceab" providerId="ADAL" clId="{4EC71167-81C0-4169-BD48-98FA69790F84}" dt="2025-07-08T14:38:05.811" v="194" actId="20577"/>
          <ac:spMkLst>
            <pc:docMk/>
            <pc:sldMk cId="1331800716" sldId="445"/>
            <ac:spMk id="11" creationId="{1F4E41AF-79F5-72DD-61FD-FD61F1849BE6}"/>
          </ac:spMkLst>
        </pc:spChg>
        <pc:spChg chg="add mod">
          <ac:chgData name="Tobias Schneider" userId="630d3ec8-4b29-4700-bdc3-b0acaabcceab" providerId="ADAL" clId="{4EC71167-81C0-4169-BD48-98FA69790F84}" dt="2025-07-08T14:39:24.248" v="205"/>
          <ac:spMkLst>
            <pc:docMk/>
            <pc:sldMk cId="1331800716" sldId="445"/>
            <ac:spMk id="12" creationId="{6ADE7F19-7F44-A486-404C-E060CA2B8D9C}"/>
          </ac:spMkLst>
        </pc:spChg>
        <pc:spChg chg="mod">
          <ac:chgData name="Tobias Schneider" userId="630d3ec8-4b29-4700-bdc3-b0acaabcceab" providerId="ADAL" clId="{4EC71167-81C0-4169-BD48-98FA69790F84}" dt="2025-07-08T14:39:31.436" v="206"/>
          <ac:spMkLst>
            <pc:docMk/>
            <pc:sldMk cId="1331800716" sldId="445"/>
            <ac:spMk id="14" creationId="{99D48BC0-66A7-D952-F1D9-E05F789C86EA}"/>
          </ac:spMkLst>
        </pc:spChg>
        <pc:spChg chg="mod">
          <ac:chgData name="Tobias Schneider" userId="630d3ec8-4b29-4700-bdc3-b0acaabcceab" providerId="ADAL" clId="{4EC71167-81C0-4169-BD48-98FA69790F84}" dt="2025-07-08T14:39:31.436" v="206"/>
          <ac:spMkLst>
            <pc:docMk/>
            <pc:sldMk cId="1331800716" sldId="445"/>
            <ac:spMk id="15" creationId="{3D20CCA2-E93F-A395-51F6-5918B20FED43}"/>
          </ac:spMkLst>
        </pc:spChg>
        <pc:grpChg chg="add del mod">
          <ac:chgData name="Tobias Schneider" userId="630d3ec8-4b29-4700-bdc3-b0acaabcceab" providerId="ADAL" clId="{4EC71167-81C0-4169-BD48-98FA69790F84}" dt="2025-07-08T14:39:23.482" v="204" actId="478"/>
          <ac:grpSpMkLst>
            <pc:docMk/>
            <pc:sldMk cId="1331800716" sldId="445"/>
            <ac:grpSpMk id="8" creationId="{16AC6F3E-D8F7-6D1E-7485-5683F0C4CA82}"/>
          </ac:grpSpMkLst>
        </pc:grpChg>
        <pc:grpChg chg="add mod">
          <ac:chgData name="Tobias Schneider" userId="630d3ec8-4b29-4700-bdc3-b0acaabcceab" providerId="ADAL" clId="{4EC71167-81C0-4169-BD48-98FA69790F84}" dt="2025-07-08T14:41:45.198" v="235" actId="1035"/>
          <ac:grpSpMkLst>
            <pc:docMk/>
            <pc:sldMk cId="1331800716" sldId="445"/>
            <ac:grpSpMk id="13" creationId="{A0A6C91C-10F7-0C4E-4022-B444EEE43B76}"/>
          </ac:grpSpMkLst>
        </pc:grpChg>
        <pc:picChg chg="mod">
          <ac:chgData name="Tobias Schneider" userId="630d3ec8-4b29-4700-bdc3-b0acaabcceab" providerId="ADAL" clId="{4EC71167-81C0-4169-BD48-98FA69790F84}" dt="2025-07-08T14:36:39.394" v="180"/>
          <ac:picMkLst>
            <pc:docMk/>
            <pc:sldMk cId="1331800716" sldId="445"/>
            <ac:picMk id="9" creationId="{8CC1CB5C-A1CC-2F2D-5EE6-CACFFBDC1F21}"/>
          </ac:picMkLst>
        </pc:picChg>
        <pc:picChg chg="mod">
          <ac:chgData name="Tobias Schneider" userId="630d3ec8-4b29-4700-bdc3-b0acaabcceab" providerId="ADAL" clId="{4EC71167-81C0-4169-BD48-98FA69790F84}" dt="2025-07-08T14:39:31.436" v="206"/>
          <ac:picMkLst>
            <pc:docMk/>
            <pc:sldMk cId="1331800716" sldId="445"/>
            <ac:picMk id="16" creationId="{C153816A-9985-B83F-B2A9-68DA52FB6464}"/>
          </ac:picMkLst>
        </pc:pic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3102933390" sldId="446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2933390" sldId="446"/>
            <ac:spMk id="2" creationId="{FE62CBBB-7446-4B9A-EA40-73281B1C1041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2933390" sldId="446"/>
            <ac:spMk id="3" creationId="{B0016610-ABC7-B6FF-4692-4A3E2BD92A9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2933390" sldId="446"/>
            <ac:spMk id="4" creationId="{9AD218FA-4948-F67A-82E3-873FA17C40F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2933390" sldId="446"/>
            <ac:spMk id="7" creationId="{8674B87F-3EDA-AE51-2033-3357A5E364F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2933390" sldId="446"/>
            <ac:spMk id="8" creationId="{24732458-E047-A29E-9F0E-1439765AE4B4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2831042549" sldId="448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3" creationId="{EB0822F0-43FE-B15B-30C4-02B7B97FB69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4" creationId="{908CEF60-AB90-A490-C326-FF4BED8F20C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5" creationId="{2BCCDA37-4976-199E-3B34-2EF44FFC343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6" creationId="{D421C624-78EB-FDC8-6D7E-51C2A3BD239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9" creationId="{FBABA8BE-957E-7742-4EAF-7E9C3675092C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10" creationId="{0439BAAF-C6C6-0AD2-0BA5-E54CCB7EB66D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11" creationId="{84CE2F14-13B4-2C22-C93E-70B3A99E01D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831042549" sldId="448"/>
            <ac:spMk id="12" creationId="{6826FEF5-771A-4D9E-26A4-B2A0680ABB1B}"/>
          </ac:spMkLst>
        </pc:spChg>
      </pc:sldChg>
      <pc:sldChg chg="addSp modSp mod">
        <pc:chgData name="Tobias Schneider" userId="630d3ec8-4b29-4700-bdc3-b0acaabcceab" providerId="ADAL" clId="{4EC71167-81C0-4169-BD48-98FA69790F84}" dt="2025-07-08T14:41:23.037" v="227" actId="1035"/>
        <pc:sldMkLst>
          <pc:docMk/>
          <pc:sldMk cId="1478080456" sldId="449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2" creationId="{54ECFD37-1698-4F92-D9F1-8139A207CCC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3" creationId="{A788B431-BE79-A5CB-5C55-FEB74D21B9C7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9:17.842" v="203" actId="1076"/>
          <ac:spMkLst>
            <pc:docMk/>
            <pc:sldMk cId="1478080456" sldId="449"/>
            <ac:spMk id="8" creationId="{CB741DF2-3428-2559-7D76-9AD00B302F6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9" creationId="{C2D5AAFA-1D25-39B7-3454-127243D3307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10" creationId="{438FAC14-DF11-A3C1-B48A-84AF7D6DE08A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11" creationId="{321E4B81-A706-74DD-B93E-C75AE2199D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12" creationId="{068A83AE-586C-D5BF-4157-31F38EB2D4D6}"/>
          </ac:spMkLst>
        </pc:spChg>
        <pc:spChg chg="mod">
          <ac:chgData name="Tobias Schneider" userId="630d3ec8-4b29-4700-bdc3-b0acaabcceab" providerId="ADAL" clId="{4EC71167-81C0-4169-BD48-98FA69790F84}" dt="2025-07-08T14:39:40.979" v="215" actId="20577"/>
          <ac:spMkLst>
            <pc:docMk/>
            <pc:sldMk cId="1478080456" sldId="449"/>
            <ac:spMk id="13" creationId="{455427E2-4145-521D-9CA2-55A674BC2C6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14" creationId="{C04353C2-AD6A-B305-A0B0-9F2E067D7A4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478080456" sldId="449"/>
            <ac:spMk id="15" creationId="{26560A34-40C4-75E6-2E5F-631DE59923BB}"/>
          </ac:spMkLst>
        </pc:spChg>
        <pc:grpChg chg="add mod">
          <ac:chgData name="Tobias Schneider" userId="630d3ec8-4b29-4700-bdc3-b0acaabcceab" providerId="ADAL" clId="{4EC71167-81C0-4169-BD48-98FA69790F84}" dt="2025-07-08T14:41:23.037" v="227" actId="1035"/>
          <ac:grpSpMkLst>
            <pc:docMk/>
            <pc:sldMk cId="1478080456" sldId="449"/>
            <ac:grpSpMk id="5" creationId="{606453C8-C234-FC02-330C-5CF7EAC9B8B4}"/>
          </ac:grpSpMkLst>
        </pc:grpChg>
        <pc:picChg chg="mod ord">
          <ac:chgData name="Tobias Schneider" userId="630d3ec8-4b29-4700-bdc3-b0acaabcceab" providerId="ADAL" clId="{4EC71167-81C0-4169-BD48-98FA69790F84}" dt="2025-07-08T14:38:54.110" v="201" actId="166"/>
          <ac:picMkLst>
            <pc:docMk/>
            <pc:sldMk cId="1478080456" sldId="449"/>
            <ac:picMk id="6" creationId="{5A8E1BF2-35A9-0332-4BC8-0115B52C6865}"/>
          </ac:picMkLst>
        </pc:pic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2388499258" sldId="450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388499258" sldId="450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388499258" sldId="450"/>
            <ac:spMk id="5" creationId="{E54A2463-D33B-C821-5C43-4A9F7F4E80D8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388499258" sldId="450"/>
            <ac:spMk id="6" creationId="{47431724-CB8A-A877-F06C-33C0E1D39DF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388499258" sldId="450"/>
            <ac:spMk id="7" creationId="{00000000-0000-0000-0000-000000000000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3530143310" sldId="451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530143310" sldId="451"/>
            <ac:spMk id="2" creationId="{A972B8FF-DFF3-88FF-CBEC-E3F2F3C6DA4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530143310" sldId="451"/>
            <ac:spMk id="3" creationId="{D54EB2C9-A280-33FA-9734-D6587BC95013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530143310" sldId="451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530143310" sldId="451"/>
            <ac:spMk id="5" creationId="{E54A2463-D33B-C821-5C43-4A9F7F4E80D8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530143310" sldId="451"/>
            <ac:spMk id="7" creationId="{00000000-0000-0000-0000-000000000000}"/>
          </ac:spMkLst>
        </pc:spChg>
      </pc:sldChg>
      <pc:sldChg chg="addSp modSp mod">
        <pc:chgData name="Tobias Schneider" userId="630d3ec8-4b29-4700-bdc3-b0acaabcceab" providerId="ADAL" clId="{4EC71167-81C0-4169-BD48-98FA69790F84}" dt="2025-07-08T14:41:39.588" v="231" actId="1035"/>
        <pc:sldMkLst>
          <pc:docMk/>
          <pc:sldMk cId="3879870331" sldId="452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879870331" sldId="452"/>
            <ac:spMk id="2" creationId="{33B5A239-302D-E3AD-8F23-32F0FE88A091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879870331" sldId="452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9:51.403" v="216"/>
          <ac:spMkLst>
            <pc:docMk/>
            <pc:sldMk cId="3879870331" sldId="452"/>
            <ac:spMk id="5" creationId="{38DD768D-85A9-295D-F2DE-E5B11D2E9C20}"/>
          </ac:spMkLst>
        </pc:spChg>
        <pc:spChg chg="mod">
          <ac:chgData name="Tobias Schneider" userId="630d3ec8-4b29-4700-bdc3-b0acaabcceab" providerId="ADAL" clId="{4EC71167-81C0-4169-BD48-98FA69790F84}" dt="2025-07-08T14:39:56.294" v="221" actId="20577"/>
          <ac:spMkLst>
            <pc:docMk/>
            <pc:sldMk cId="3879870331" sldId="452"/>
            <ac:spMk id="6" creationId="{3D699BE9-8759-5EFE-3348-6A01FA34931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879870331" sldId="452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879870331" sldId="452"/>
            <ac:spMk id="8" creationId="{F27ECA7D-13DE-72C4-0315-1420BE639B74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879870331" sldId="452"/>
            <ac:spMk id="13" creationId="{CF9DFDBD-7232-C4CA-7268-F44CC07080C8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879870331" sldId="452"/>
            <ac:spMk id="16" creationId="{20F7E058-C529-1902-8125-6447EE7A193C}"/>
          </ac:spMkLst>
        </pc:spChg>
        <pc:grpChg chg="add mod">
          <ac:chgData name="Tobias Schneider" userId="630d3ec8-4b29-4700-bdc3-b0acaabcceab" providerId="ADAL" clId="{4EC71167-81C0-4169-BD48-98FA69790F84}" dt="2025-07-08T14:41:39.588" v="231" actId="1035"/>
          <ac:grpSpMkLst>
            <pc:docMk/>
            <pc:sldMk cId="3879870331" sldId="452"/>
            <ac:grpSpMk id="3" creationId="{B3ACC661-5C1D-42D5-6C0A-29A8A6C80195}"/>
          </ac:grpSpMkLst>
        </pc:grpChg>
        <pc:picChg chg="mod">
          <ac:chgData name="Tobias Schneider" userId="630d3ec8-4b29-4700-bdc3-b0acaabcceab" providerId="ADAL" clId="{4EC71167-81C0-4169-BD48-98FA69790F84}" dt="2025-07-08T14:39:51.403" v="216"/>
          <ac:picMkLst>
            <pc:docMk/>
            <pc:sldMk cId="3879870331" sldId="452"/>
            <ac:picMk id="9" creationId="{E730AD42-EF08-39C6-D538-D0AEEAB2ABBC}"/>
          </ac:picMkLst>
        </pc:pic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1987238910" sldId="453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2" creationId="{BC133111-3EBC-C7CE-7050-72426E8AD323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987238910" sldId="453"/>
            <ac:spMk id="4" creationId="{E1CCFD4C-5361-2863-E453-77D1EBB7071E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987238910" sldId="453"/>
            <ac:spMk id="5" creationId="{73D039E1-6A1E-F51A-C2F7-2D4570887E55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987238910" sldId="453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17" creationId="{814E384F-20BA-8D51-A7E6-BBEE41713DF0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987238910" sldId="453"/>
            <ac:spMk id="21" creationId="{A380671A-6812-0218-C56D-D71980EB7B44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987238910" sldId="453"/>
            <ac:spMk id="24" creationId="{627FA054-E45C-735A-F354-67C4F10E10C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26" creationId="{EA8D523B-09EA-B10B-9720-25F2C2D7F98F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28" creationId="{BDA71159-9CE1-6B67-B387-2D1D0393784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29" creationId="{2520AB5D-1273-EB48-7E3C-8117C69E94C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30" creationId="{232206D6-2AD6-A30B-26FF-2685A56C439B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31" creationId="{6DDC205D-D934-5054-4392-B893A0314E5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32" creationId="{CB88A6E0-FCB9-7D9C-BEDD-53F9A2AA5061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987238910" sldId="453"/>
            <ac:spMk id="34" creationId="{C83DEF7E-E311-2D13-5DAD-AA85B07A38B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35" creationId="{D19A032E-8DC7-8330-57B8-DA1BE1F5398A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987238910" sldId="453"/>
            <ac:spMk id="37" creationId="{15C56F11-3BC2-0C13-0C8E-835CA645A238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987238910" sldId="453"/>
            <ac:spMk id="38" creationId="{A4124483-55D7-0051-9163-597123D5CBD6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1334914425" sldId="454"/>
        </pc:sldMkLst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334914425" sldId="454"/>
            <ac:spMk id="2" creationId="{BC133111-3EBC-C7CE-7050-72426E8AD323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334914425" sldId="454"/>
            <ac:spMk id="3" creationId="{6CBB4A31-07A3-8124-386D-68F693A4537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8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16" creationId="{B72A02C4-E960-0332-05CA-9703D2821928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334914425" sldId="454"/>
            <ac:spMk id="17" creationId="{814E384F-20BA-8D51-A7E6-BBEE41713DF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21" creationId="{A380671A-6812-0218-C56D-D71980EB7B44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22" creationId="{739C7ED7-0ECD-AF66-C02E-3FFE69F99A0D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24" creationId="{627FA054-E45C-735A-F354-67C4F10E10C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26" creationId="{EA8D523B-09EA-B10B-9720-25F2C2D7F98F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28" creationId="{BDA71159-9CE1-6B67-B387-2D1D03937849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334914425" sldId="454"/>
            <ac:spMk id="30" creationId="{232206D6-2AD6-A30B-26FF-2685A56C439B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33" creationId="{47F8B47A-7097-E567-4B57-B70C448AA146}"/>
          </ac:spMkLst>
        </pc:spChg>
        <pc:spChg chg="mod">
          <ac:chgData name="Tobias Schneider" userId="630d3ec8-4b29-4700-bdc3-b0acaabcceab" providerId="ADAL" clId="{4EC71167-81C0-4169-BD48-98FA69790F84}" dt="2025-07-08T10:43:06.655" v="4" actId="790"/>
          <ac:spMkLst>
            <pc:docMk/>
            <pc:sldMk cId="1334914425" sldId="454"/>
            <ac:spMk id="34" creationId="{C83DEF7E-E311-2D13-5DAD-AA85B07A38B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35" creationId="{D19A032E-8DC7-8330-57B8-DA1BE1F5398A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34914425" sldId="454"/>
            <ac:spMk id="37" creationId="{15C56F11-3BC2-0C13-0C8E-835CA645A238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2727545292" sldId="455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727545292" sldId="455"/>
            <ac:spMk id="2" creationId="{1B34AAB0-41F6-468A-A3C2-72F9E35191CB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727545292" sldId="455"/>
            <ac:spMk id="3" creationId="{BD9188AA-C47A-0ECD-B2C0-D8DF899E3801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727545292" sldId="455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727545292" sldId="455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727545292" sldId="455"/>
            <ac:spMk id="8" creationId="{F27ECA7D-13DE-72C4-0315-1420BE639B74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727545292" sldId="455"/>
            <ac:spMk id="13" creationId="{CF9DFDBD-7232-C4CA-7268-F44CC07080C8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727545292" sldId="455"/>
            <ac:spMk id="16" creationId="{20F7E058-C529-1902-8125-6447EE7A193C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1300675809" sldId="456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00675809" sldId="456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00675809" sldId="456"/>
            <ac:spMk id="5" creationId="{AA1B046A-5429-ADB1-9E92-01186DE39BD9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00675809" sldId="456"/>
            <ac:spMk id="6" creationId="{74DCCE7F-9756-702D-EA58-46F29F1E5BF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00675809" sldId="456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00675809" sldId="456"/>
            <ac:spMk id="9" creationId="{0B7CF94C-0BB5-17DF-0FCC-1A62FDC5161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300675809" sldId="456"/>
            <ac:spMk id="11" creationId="{3A427641-AA4D-1F6F-9F65-A2C3F18F5799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2938768594" sldId="457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938768594" sldId="457"/>
            <ac:spMk id="2" creationId="{31D8AB99-81DB-C44E-8C68-5339A6E1C3B6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938768594" sldId="457"/>
            <ac:spMk id="3" creationId="{A25A53CF-C730-F96A-C4AA-ABB8524FA6A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938768594" sldId="457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938768594" sldId="457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2938768594" sldId="457"/>
            <ac:spMk id="8" creationId="{3703E67E-2A2C-43FE-65B8-026DAB64F072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3108441794" sldId="458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8441794" sldId="458"/>
            <ac:spMk id="2" creationId="{97D57617-61AA-FA5E-7215-B5466B93DBB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8441794" sldId="458"/>
            <ac:spMk id="4" creationId="{264D88F2-D4A1-2EDE-0B13-66F2D964A7C2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8441794" sldId="458"/>
            <ac:spMk id="5" creationId="{308E16ED-ED4B-742A-4074-8A9000088898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8441794" sldId="458"/>
            <ac:spMk id="6" creationId="{2FA5DCE4-D48B-0C1B-C4E8-D96FF55F1D3B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8441794" sldId="458"/>
            <ac:spMk id="7" creationId="{00000000-0000-0000-0000-000000000000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3108441794" sldId="458"/>
            <ac:spMk id="8" creationId="{8EC1244E-ECC2-0A1A-E1E2-78035317AB76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4029447054" sldId="459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029447054" sldId="459"/>
            <ac:spMk id="2" creationId="{6C297989-6564-F7DA-8F45-FAE0227C6D3A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029447054" sldId="459"/>
            <ac:spMk id="3" creationId="{C0E7D1E0-892B-8F48-0F37-1188D995768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4029447054" sldId="459"/>
            <ac:spMk id="7" creationId="{DEDE9183-DC2B-72E0-4D4E-6464D99365A6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110587271" sldId="460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10587271" sldId="460"/>
            <ac:spMk id="2" creationId="{6C297989-6564-F7DA-8F45-FAE0227C6D3A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10587271" sldId="460"/>
            <ac:spMk id="3" creationId="{C0E7D1E0-892B-8F48-0F37-1188D995768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10587271" sldId="460"/>
            <ac:spMk id="6" creationId="{B6B05132-CF9F-B09B-FB2C-0352B32ACEDE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110587271" sldId="460"/>
            <ac:spMk id="7" creationId="{DEDE9183-DC2B-72E0-4D4E-6464D99365A6}"/>
          </ac:spMkLst>
        </pc:spChg>
      </pc:sldChg>
      <pc:sldChg chg="modSp mod">
        <pc:chgData name="Tobias Schneider" userId="630d3ec8-4b29-4700-bdc3-b0acaabcceab" providerId="ADAL" clId="{4EC71167-81C0-4169-BD48-98FA69790F84}" dt="2025-07-08T14:32:40.197" v="156" actId="790"/>
        <pc:sldMkLst>
          <pc:docMk/>
          <pc:sldMk cId="856410596" sldId="461"/>
        </pc:sldMkLst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856410596" sldId="461"/>
            <ac:spMk id="2" creationId="{6C297989-6564-F7DA-8F45-FAE0227C6D3A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856410596" sldId="461"/>
            <ac:spMk id="3" creationId="{C0E7D1E0-892B-8F48-0F37-1188D9957685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856410596" sldId="461"/>
            <ac:spMk id="4" creationId="{6341529E-1A64-B9E3-A7F7-78A1DC21AA97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856410596" sldId="461"/>
            <ac:spMk id="5" creationId="{A47B59C1-116A-739B-9FB2-9C20A6F074F8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856410596" sldId="461"/>
            <ac:spMk id="8" creationId="{8900823B-611C-E026-7100-55D350820F48}"/>
          </ac:spMkLst>
        </pc:spChg>
        <pc:spChg chg="mod">
          <ac:chgData name="Tobias Schneider" userId="630d3ec8-4b29-4700-bdc3-b0acaabcceab" providerId="ADAL" clId="{4EC71167-81C0-4169-BD48-98FA69790F84}" dt="2025-07-08T14:32:40.197" v="156" actId="790"/>
          <ac:spMkLst>
            <pc:docMk/>
            <pc:sldMk cId="856410596" sldId="461"/>
            <ac:spMk id="9" creationId="{5486BA28-A350-3F81-540F-5FF71966E29D}"/>
          </ac:spMkLst>
        </pc:spChg>
      </pc:sldChg>
      <pc:sldMasterChg chg="addSp modSp modSldLayout">
        <pc:chgData name="Tobias Schneider" userId="630d3ec8-4b29-4700-bdc3-b0acaabcceab" providerId="ADAL" clId="{4EC71167-81C0-4169-BD48-98FA69790F84}" dt="2025-07-08T10:34:01.579" v="2"/>
        <pc:sldMasterMkLst>
          <pc:docMk/>
          <pc:sldMasterMk cId="0" sldId="2147483648"/>
        </pc:sldMasterMkLst>
        <pc:spChg chg="add mod">
          <ac:chgData name="Tobias Schneider" userId="630d3ec8-4b29-4700-bdc3-b0acaabcceab" providerId="ADAL" clId="{4EC71167-81C0-4169-BD48-98FA69790F84}" dt="2025-07-08T10:34:01.579" v="2"/>
          <ac:spMkLst>
            <pc:docMk/>
            <pc:sldMasterMk cId="0" sldId="2147483648"/>
            <ac:spMk id="3" creationId="{0C30DC8C-71E0-0394-D23D-BB3F89A0EF4A}"/>
          </ac:spMkLst>
        </pc:spChg>
        <pc:picChg chg="add mod">
          <ac:chgData name="Tobias Schneider" userId="630d3ec8-4b29-4700-bdc3-b0acaabcceab" providerId="ADAL" clId="{4EC71167-81C0-4169-BD48-98FA69790F84}" dt="2025-07-08T10:34:01.579" v="2"/>
          <ac:picMkLst>
            <pc:docMk/>
            <pc:sldMasterMk cId="0" sldId="2147483648"/>
            <ac:picMk id="2" creationId="{AFE57552-42E6-D8FD-95AD-9C134A2EFB43}"/>
          </ac:picMkLst>
        </pc:picChg>
        <pc:sldLayoutChg chg="addSp modSp">
          <pc:chgData name="Tobias Schneider" userId="630d3ec8-4b29-4700-bdc3-b0acaabcceab" providerId="ADAL" clId="{4EC71167-81C0-4169-BD48-98FA69790F84}" dt="2025-07-08T10:33:44.826" v="1"/>
          <pc:sldLayoutMkLst>
            <pc:docMk/>
            <pc:sldMasterMk cId="0" sldId="2147483648"/>
            <pc:sldLayoutMk cId="0" sldId="2147483649"/>
          </pc:sldLayoutMkLst>
          <pc:spChg chg="add mod">
            <ac:chgData name="Tobias Schneider" userId="630d3ec8-4b29-4700-bdc3-b0acaabcceab" providerId="ADAL" clId="{4EC71167-81C0-4169-BD48-98FA69790F84}" dt="2025-07-08T10:33:44.826" v="1"/>
            <ac:spMkLst>
              <pc:docMk/>
              <pc:sldMasterMk cId="0" sldId="2147483648"/>
              <pc:sldLayoutMk cId="0" sldId="2147483649"/>
              <ac:spMk id="5" creationId="{D76C50C3-FE56-98B6-667D-F08C63D52034}"/>
            </ac:spMkLst>
          </pc:spChg>
          <pc:spChg chg="add mod">
            <ac:chgData name="Tobias Schneider" userId="630d3ec8-4b29-4700-bdc3-b0acaabcceab" providerId="ADAL" clId="{4EC71167-81C0-4169-BD48-98FA69790F84}" dt="2025-07-08T10:33:44.826" v="1"/>
            <ac:spMkLst>
              <pc:docMk/>
              <pc:sldMasterMk cId="0" sldId="2147483648"/>
              <pc:sldLayoutMk cId="0" sldId="2147483649"/>
              <ac:spMk id="7" creationId="{65898364-3416-B0D5-0BDD-10A4891FF8B7}"/>
            </ac:spMkLst>
          </pc:spChg>
          <pc:picChg chg="add mod">
            <ac:chgData name="Tobias Schneider" userId="630d3ec8-4b29-4700-bdc3-b0acaabcceab" providerId="ADAL" clId="{4EC71167-81C0-4169-BD48-98FA69790F84}" dt="2025-07-08T10:33:38.507" v="0"/>
            <ac:picMkLst>
              <pc:docMk/>
              <pc:sldMasterMk cId="0" sldId="2147483648"/>
              <pc:sldLayoutMk cId="0" sldId="2147483649"/>
              <ac:picMk id="3" creationId="{59AC6ACD-ACFD-286D-D4F0-B33E066FDFDB}"/>
            </ac:picMkLst>
          </pc:picChg>
          <pc:picChg chg="add mod">
            <ac:chgData name="Tobias Schneider" userId="630d3ec8-4b29-4700-bdc3-b0acaabcceab" providerId="ADAL" clId="{4EC71167-81C0-4169-BD48-98FA69790F84}" dt="2025-07-08T10:33:38.507" v="0"/>
            <ac:picMkLst>
              <pc:docMk/>
              <pc:sldMasterMk cId="0" sldId="2147483648"/>
              <pc:sldLayoutMk cId="0" sldId="2147483649"/>
              <ac:picMk id="4" creationId="{31060A5A-F251-F8CD-3FEE-2FE314CBD2D4}"/>
            </ac:picMkLst>
          </pc:picChg>
        </pc:sldLayoutChg>
      </pc:sldMasterChg>
    </pc:docChg>
  </pc:docChgLst>
  <pc:docChgLst>
    <pc:chgData name="Tobias Schneider" userId="S::tobias.schneider@uni-wuerzburg.de::630d3ec8-4b29-4700-bdc3-b0acaabcceab" providerId="AD" clId="Web-{71138AD3-9215-9E11-02C4-BB1F60EB4B85}"/>
    <pc:docChg chg="modSld sldOrd">
      <pc:chgData name="Tobias Schneider" userId="S::tobias.schneider@uni-wuerzburg.de::630d3ec8-4b29-4700-bdc3-b0acaabcceab" providerId="AD" clId="Web-{71138AD3-9215-9E11-02C4-BB1F60EB4B85}" dt="2024-01-19T12:14:36.578" v="68" actId="14100"/>
      <pc:docMkLst>
        <pc:docMk/>
      </pc:docMkLst>
      <pc:sldChg chg="modSp">
        <pc:chgData name="Tobias Schneider" userId="S::tobias.schneider@uni-wuerzburg.de::630d3ec8-4b29-4700-bdc3-b0acaabcceab" providerId="AD" clId="Web-{71138AD3-9215-9E11-02C4-BB1F60EB4B85}" dt="2024-01-19T12:14:36.578" v="68" actId="14100"/>
        <pc:sldMkLst>
          <pc:docMk/>
          <pc:sldMk cId="191750022" sldId="378"/>
        </pc:sldMkLst>
      </pc:sldChg>
      <pc:sldChg chg="ord modNotes">
        <pc:chgData name="Tobias Schneider" userId="S::tobias.schneider@uni-wuerzburg.de::630d3ec8-4b29-4700-bdc3-b0acaabcceab" providerId="AD" clId="Web-{71138AD3-9215-9E11-02C4-BB1F60EB4B85}" dt="2024-01-19T12:07:31.299" v="27"/>
        <pc:sldMkLst>
          <pc:docMk/>
          <pc:sldMk cId="2690471326" sldId="381"/>
        </pc:sldMkLst>
      </pc:sldChg>
    </pc:docChg>
  </pc:docChgLst>
  <pc:docChgLst>
    <pc:chgData name="Tobias Schneider" userId="S::tobias.schneider@uni-wuerzburg.de::630d3ec8-4b29-4700-bdc3-b0acaabcceab" providerId="AD" clId="Web-{934C92F0-DC4E-49D7-9F6D-4482D7DC0171}"/>
    <pc:docChg chg="modSld">
      <pc:chgData name="Tobias Schneider" userId="S::tobias.schneider@uni-wuerzburg.de::630d3ec8-4b29-4700-bdc3-b0acaabcceab" providerId="AD" clId="Web-{934C92F0-DC4E-49D7-9F6D-4482D7DC0171}" dt="2025-03-25T06:15:54.740" v="1"/>
      <pc:docMkLst>
        <pc:docMk/>
      </pc:docMkLst>
      <pc:sldChg chg="mod modShow">
        <pc:chgData name="Tobias Schneider" userId="S::tobias.schneider@uni-wuerzburg.de::630d3ec8-4b29-4700-bdc3-b0acaabcceab" providerId="AD" clId="Web-{934C92F0-DC4E-49D7-9F6D-4482D7DC0171}" dt="2025-03-25T06:15:48.990" v="0"/>
        <pc:sldMkLst>
          <pc:docMk/>
          <pc:sldMk cId="3924898234" sldId="372"/>
        </pc:sldMkLst>
      </pc:sldChg>
      <pc:sldChg chg="mod modShow">
        <pc:chgData name="Tobias Schneider" userId="S::tobias.schneider@uni-wuerzburg.de::630d3ec8-4b29-4700-bdc3-b0acaabcceab" providerId="AD" clId="Web-{934C92F0-DC4E-49D7-9F6D-4482D7DC0171}" dt="2025-03-25T06:15:54.740" v="1"/>
        <pc:sldMkLst>
          <pc:docMk/>
          <pc:sldMk cId="2868579678" sldId="390"/>
        </pc:sldMkLst>
      </pc:sldChg>
    </pc:docChg>
  </pc:docChgLst>
  <pc:docChgLst>
    <pc:chgData name="Tobias Schneider" userId="S::tobias.schneider@uni-wuerzburg.de::630d3ec8-4b29-4700-bdc3-b0acaabcceab" providerId="AD" clId="Web-{AC06BBA7-07CD-C907-BA96-BF0E2935179F}"/>
    <pc:docChg chg="addSld modSld sldOrd">
      <pc:chgData name="Tobias Schneider" userId="S::tobias.schneider@uni-wuerzburg.de::630d3ec8-4b29-4700-bdc3-b0acaabcceab" providerId="AD" clId="Web-{AC06BBA7-07CD-C907-BA96-BF0E2935179F}" dt="2023-07-10T15:03:30.267" v="860" actId="1076"/>
      <pc:docMkLst>
        <pc:docMk/>
      </pc:docMkLst>
      <pc:sldChg chg="modSp">
        <pc:chgData name="Tobias Schneider" userId="S::tobias.schneider@uni-wuerzburg.de::630d3ec8-4b29-4700-bdc3-b0acaabcceab" providerId="AD" clId="Web-{AC06BBA7-07CD-C907-BA96-BF0E2935179F}" dt="2023-07-10T13:22:46.308" v="10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15.949" v="14" actId="20577"/>
        <pc:sldMkLst>
          <pc:docMk/>
          <pc:sldMk cId="0" sldId="338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5:41.516" v="22" actId="20577"/>
        <pc:sldMkLst>
          <pc:docMk/>
          <pc:sldMk cId="0" sldId="339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35.700" v="18" actId="20577"/>
        <pc:sldMkLst>
          <pc:docMk/>
          <pc:sldMk cId="0" sldId="351"/>
        </pc:sldMkLst>
      </pc:sldChg>
      <pc:sldChg chg="addSp delSp modSp add ord replId addAnim delAnim modAnim">
        <pc:chgData name="Tobias Schneider" userId="S::tobias.schneider@uni-wuerzburg.de::630d3ec8-4b29-4700-bdc3-b0acaabcceab" providerId="AD" clId="Web-{AC06BBA7-07CD-C907-BA96-BF0E2935179F}" dt="2023-07-10T14:40:36.035" v="655"/>
        <pc:sldMkLst>
          <pc:docMk/>
          <pc:sldMk cId="1513056709" sldId="364"/>
        </pc:sldMkLst>
      </pc:sldChg>
      <pc:sldChg chg="addSp delSp modSp add replId addAnim">
        <pc:chgData name="Tobias Schneider" userId="S::tobias.schneider@uni-wuerzburg.de::630d3ec8-4b29-4700-bdc3-b0acaabcceab" providerId="AD" clId="Web-{AC06BBA7-07CD-C907-BA96-BF0E2935179F}" dt="2023-07-10T15:03:30.267" v="860" actId="1076"/>
        <pc:sldMkLst>
          <pc:docMk/>
          <pc:sldMk cId="500647174" sldId="365"/>
        </pc:sldMkLst>
      </pc:sldChg>
    </pc:docChg>
  </pc:docChgLst>
  <pc:docChgLst>
    <pc:chgData name="Tobias Schneider" userId="630d3ec8-4b29-4700-bdc3-b0acaabcceab" providerId="ADAL" clId="{90BBF7D9-1AE7-48F2-BFA0-637064CF4C6E}"/>
    <pc:docChg chg="undo custSel addSld delSld modSld sldOrd">
      <pc:chgData name="Tobias Schneider" userId="630d3ec8-4b29-4700-bdc3-b0acaabcceab" providerId="ADAL" clId="{90BBF7D9-1AE7-48F2-BFA0-637064CF4C6E}" dt="2024-11-27T14:18:50.654" v="2058" actId="20577"/>
      <pc:docMkLst>
        <pc:docMk/>
      </pc:docMkLst>
      <pc:sldChg chg="ord">
        <pc:chgData name="Tobias Schneider" userId="630d3ec8-4b29-4700-bdc3-b0acaabcceab" providerId="ADAL" clId="{90BBF7D9-1AE7-48F2-BFA0-637064CF4C6E}" dt="2024-11-27T13:15:07.417" v="3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3102933390" sldId="446"/>
        </pc:sldMkLst>
      </pc:sldChg>
      <pc:sldChg chg="modSp mod modShow">
        <pc:chgData name="Tobias Schneider" userId="630d3ec8-4b29-4700-bdc3-b0acaabcceab" providerId="ADAL" clId="{90BBF7D9-1AE7-48F2-BFA0-637064CF4C6E}" dt="2024-11-27T14:15:05.989" v="2055" actId="20577"/>
        <pc:sldMkLst>
          <pc:docMk/>
          <pc:sldMk cId="1478080456" sldId="449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7:30.109" v="2057" actId="14100"/>
        <pc:sldMkLst>
          <pc:docMk/>
          <pc:sldMk cId="2388499258" sldId="450"/>
        </pc:sldMkLst>
      </pc:sldChg>
      <pc:sldChg chg="add del">
        <pc:chgData name="Tobias Schneider" userId="630d3ec8-4b29-4700-bdc3-b0acaabcceab" providerId="ADAL" clId="{90BBF7D9-1AE7-48F2-BFA0-637064CF4C6E}" dt="2024-11-27T13:15:53.100" v="6" actId="47"/>
        <pc:sldMkLst>
          <pc:docMk/>
          <pc:sldMk cId="3077653165" sldId="450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8:50.654" v="2058" actId="20577"/>
        <pc:sldMkLst>
          <pc:docMk/>
          <pc:sldMk cId="3530143310" sldId="451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4:01.631" v="2053" actId="20577"/>
        <pc:sldMkLst>
          <pc:docMk/>
          <pc:sldMk cId="3879870331" sldId="452"/>
        </pc:sldMkLst>
      </pc:sldChg>
    </pc:docChg>
  </pc:docChgLst>
  <pc:docChgLst>
    <pc:chgData name="Tobias Schneider" userId="630d3ec8-4b29-4700-bdc3-b0acaabcceab" providerId="ADAL" clId="{BD66AF2A-8097-47CC-9B41-952EA455490A}"/>
    <pc:docChg chg="custSel delSld modSld modMainMaster modSection">
      <pc:chgData name="Tobias Schneider" userId="630d3ec8-4b29-4700-bdc3-b0acaabcceab" providerId="ADAL" clId="{BD66AF2A-8097-47CC-9B41-952EA455490A}" dt="2025-05-13T12:25:35.609" v="12" actId="47"/>
      <pc:docMkLst>
        <pc:docMk/>
      </pc:docMkLst>
      <pc:sldChg chg="delSp mod">
        <pc:chgData name="Tobias Schneider" userId="630d3ec8-4b29-4700-bdc3-b0acaabcceab" providerId="ADAL" clId="{BD66AF2A-8097-47CC-9B41-952EA455490A}" dt="2025-05-13T12:25:21.136" v="10" actId="478"/>
        <pc:sldMkLst>
          <pc:docMk/>
          <pc:sldMk cId="0" sldId="330"/>
        </pc:sldMkLst>
      </pc:sldChg>
      <pc:sldChg chg="del">
        <pc:chgData name="Tobias Schneider" userId="630d3ec8-4b29-4700-bdc3-b0acaabcceab" providerId="ADAL" clId="{BD66AF2A-8097-47CC-9B41-952EA455490A}" dt="2025-05-13T12:25:35.609" v="12" actId="47"/>
        <pc:sldMkLst>
          <pc:docMk/>
          <pc:sldMk cId="4246655781" sldId="462"/>
        </pc:sldMkLst>
      </pc:sldChg>
      <pc:sldChg chg="del">
        <pc:chgData name="Tobias Schneider" userId="630d3ec8-4b29-4700-bdc3-b0acaabcceab" providerId="ADAL" clId="{BD66AF2A-8097-47CC-9B41-952EA455490A}" dt="2025-05-13T12:24:45.466" v="1" actId="47"/>
        <pc:sldMkLst>
          <pc:docMk/>
          <pc:sldMk cId="3879561187" sldId="463"/>
        </pc:sldMkLst>
      </pc:sldChg>
      <pc:sldMasterChg chg="delSp modSp mod modSldLayout">
        <pc:chgData name="Tobias Schneider" userId="630d3ec8-4b29-4700-bdc3-b0acaabcceab" providerId="ADAL" clId="{BD66AF2A-8097-47CC-9B41-952EA455490A}" dt="2025-05-13T12:25:14.186" v="9" actId="20577"/>
        <pc:sldMasterMkLst>
          <pc:docMk/>
          <pc:sldMasterMk cId="0" sldId="2147483648"/>
        </pc:sldMasterMkLst>
        <pc:spChg chg="mod">
          <ac:chgData name="Tobias Schneider" userId="630d3ec8-4b29-4700-bdc3-b0acaabcceab" providerId="ADAL" clId="{BD66AF2A-8097-47CC-9B41-952EA455490A}" dt="2025-05-13T12:25:14.186" v="9" actId="20577"/>
          <ac:spMkLst>
            <pc:docMk/>
            <pc:sldMasterMk cId="0" sldId="2147483648"/>
            <ac:spMk id="10" creationId="{00000000-0000-0000-0000-000000000000}"/>
          </ac:spMkLst>
        </pc:spChg>
        <pc:sldLayoutChg chg="delSp modSp mod">
          <pc:chgData name="Tobias Schneider" userId="630d3ec8-4b29-4700-bdc3-b0acaabcceab" providerId="ADAL" clId="{BD66AF2A-8097-47CC-9B41-952EA455490A}" dt="2025-05-13T12:25:02.815" v="5" actId="20577"/>
          <pc:sldLayoutMkLst>
            <pc:docMk/>
            <pc:sldMasterMk cId="0" sldId="2147483648"/>
            <pc:sldLayoutMk cId="0" sldId="2147483649"/>
          </pc:sldLayoutMkLst>
          <pc:spChg chg="mod">
            <ac:chgData name="Tobias Schneider" userId="630d3ec8-4b29-4700-bdc3-b0acaabcceab" providerId="ADAL" clId="{BD66AF2A-8097-47CC-9B41-952EA455490A}" dt="2025-05-13T12:25:02.815" v="5" actId="20577"/>
            <ac:spMkLst>
              <pc:docMk/>
              <pc:sldMasterMk cId="0" sldId="2147483648"/>
              <pc:sldLayoutMk cId="0" sldId="2147483649"/>
              <ac:spMk id="6" creationId="{BBBAC4D1-8122-84AA-5771-FCA8D51847B6}"/>
            </ac:spMkLst>
          </pc:spChg>
        </pc:sldLayoutChg>
      </pc:sldMasterChg>
    </pc:docChg>
  </pc:docChgLst>
  <pc:docChgLst>
    <pc:chgData name="Tobias Schneider" userId="S::tobias.schneider@uni-wuerzburg.de::630d3ec8-4b29-4700-bdc3-b0acaabcceab" providerId="AD" clId="Web-{AD77ED51-961D-8DB5-5D1B-5917C9F98397}"/>
    <pc:docChg chg="modSld">
      <pc:chgData name="Tobias Schneider" userId="S::tobias.schneider@uni-wuerzburg.de::630d3ec8-4b29-4700-bdc3-b0acaabcceab" providerId="AD" clId="Web-{AD77ED51-961D-8DB5-5D1B-5917C9F98397}" dt="2023-10-11T08:23:01.570" v="31" actId="1076"/>
      <pc:docMkLst>
        <pc:docMk/>
      </pc:docMkLst>
      <pc:sldChg chg="addSp delSp modSp">
        <pc:chgData name="Tobias Schneider" userId="S::tobias.schneider@uni-wuerzburg.de::630d3ec8-4b29-4700-bdc3-b0acaabcceab" providerId="AD" clId="Web-{AD77ED51-961D-8DB5-5D1B-5917C9F98397}" dt="2023-10-11T08:23:01.570" v="31" actId="1076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46E8BFED-BD38-4472-ADDB-23D3ABBF8BCA}"/>
    <pc:docChg chg="custSel addSld delSld modSld">
      <pc:chgData name="Tobias Schneider" userId="630d3ec8-4b29-4700-bdc3-b0acaabcceab" providerId="ADAL" clId="{46E8BFED-BD38-4472-ADDB-23D3ABBF8BCA}" dt="2024-07-31T10:56:43.501" v="407" actId="14100"/>
      <pc:docMkLst>
        <pc:docMk/>
      </pc:docMkLst>
      <pc:sldChg chg="modSp mod">
        <pc:chgData name="Tobias Schneider" userId="630d3ec8-4b29-4700-bdc3-b0acaabcceab" providerId="ADAL" clId="{46E8BFED-BD38-4472-ADDB-23D3ABBF8BCA}" dt="2024-07-31T10:37:40.579" v="11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46E8BFED-BD38-4472-ADDB-23D3ABBF8BCA}" dt="2024-07-31T10:38:10.551" v="13" actId="47"/>
        <pc:sldMkLst>
          <pc:docMk/>
          <pc:sldMk cId="2014560818" sldId="382"/>
        </pc:sldMkLst>
      </pc:sldChg>
      <pc:sldChg chg="modSp mod">
        <pc:chgData name="Tobias Schneider" userId="630d3ec8-4b29-4700-bdc3-b0acaabcceab" providerId="ADAL" clId="{46E8BFED-BD38-4472-ADDB-23D3ABBF8BCA}" dt="2024-07-31T10:39:40.202" v="21" actId="20577"/>
        <pc:sldMkLst>
          <pc:docMk/>
          <pc:sldMk cId="145149878" sldId="413"/>
        </pc:sldMkLst>
      </pc:sldChg>
      <pc:sldChg chg="add">
        <pc:chgData name="Tobias Schneider" userId="630d3ec8-4b29-4700-bdc3-b0acaabcceab" providerId="ADAL" clId="{46E8BFED-BD38-4472-ADDB-23D3ABBF8BCA}" dt="2024-07-31T10:38:07.210" v="12"/>
        <pc:sldMkLst>
          <pc:docMk/>
          <pc:sldMk cId="1288109298" sldId="433"/>
        </pc:sldMkLst>
      </pc:sldChg>
      <pc:sldChg chg="modSp add mod">
        <pc:chgData name="Tobias Schneider" userId="630d3ec8-4b29-4700-bdc3-b0acaabcceab" providerId="ADAL" clId="{46E8BFED-BD38-4472-ADDB-23D3ABBF8BCA}" dt="2024-07-31T10:43:17.062" v="30" actId="20577"/>
        <pc:sldMkLst>
          <pc:docMk/>
          <pc:sldMk cId="2266465020" sldId="434"/>
        </pc:sldMkLst>
      </pc:sldChg>
      <pc:sldChg chg="modSp add mod">
        <pc:chgData name="Tobias Schneider" userId="630d3ec8-4b29-4700-bdc3-b0acaabcceab" providerId="ADAL" clId="{46E8BFED-BD38-4472-ADDB-23D3ABBF8BCA}" dt="2024-07-31T10:43:34.081" v="61" actId="20577"/>
        <pc:sldMkLst>
          <pc:docMk/>
          <pc:sldMk cId="23810804" sldId="435"/>
        </pc:sldMkLst>
      </pc:sldChg>
      <pc:sldChg chg="modSp add mod">
        <pc:chgData name="Tobias Schneider" userId="630d3ec8-4b29-4700-bdc3-b0acaabcceab" providerId="ADAL" clId="{46E8BFED-BD38-4472-ADDB-23D3ABBF8BCA}" dt="2024-07-31T10:43:40.568" v="72" actId="20577"/>
        <pc:sldMkLst>
          <pc:docMk/>
          <pc:sldMk cId="1292171853" sldId="436"/>
        </pc:sldMkLst>
      </pc:sldChg>
      <pc:sldChg chg="modSp add mod">
        <pc:chgData name="Tobias Schneider" userId="630d3ec8-4b29-4700-bdc3-b0acaabcceab" providerId="ADAL" clId="{46E8BFED-BD38-4472-ADDB-23D3ABBF8BCA}" dt="2024-07-31T10:43:45.954" v="83" actId="20577"/>
        <pc:sldMkLst>
          <pc:docMk/>
          <pc:sldMk cId="214731210" sldId="437"/>
        </pc:sldMkLst>
      </pc:sldChg>
      <pc:sldChg chg="modSp add mod">
        <pc:chgData name="Tobias Schneider" userId="630d3ec8-4b29-4700-bdc3-b0acaabcceab" providerId="ADAL" clId="{46E8BFED-BD38-4472-ADDB-23D3ABBF8BCA}" dt="2024-07-31T10:43:55.066" v="102" actId="20577"/>
        <pc:sldMkLst>
          <pc:docMk/>
          <pc:sldMk cId="177171796" sldId="438"/>
        </pc:sldMkLst>
      </pc:sldChg>
      <pc:sldChg chg="modSp add mod">
        <pc:chgData name="Tobias Schneider" userId="630d3ec8-4b29-4700-bdc3-b0acaabcceab" providerId="ADAL" clId="{46E8BFED-BD38-4472-ADDB-23D3ABBF8BCA}" dt="2024-07-31T10:44:06.348" v="117" actId="20577"/>
        <pc:sldMkLst>
          <pc:docMk/>
          <pc:sldMk cId="1634757150" sldId="439"/>
        </pc:sldMkLst>
      </pc:sldChg>
      <pc:sldChg chg="addSp delSp modSp add mod delAnim">
        <pc:chgData name="Tobias Schneider" userId="630d3ec8-4b29-4700-bdc3-b0acaabcceab" providerId="ADAL" clId="{46E8BFED-BD38-4472-ADDB-23D3ABBF8BCA}" dt="2024-07-31T10:56:43.501" v="407" actId="14100"/>
        <pc:sldMkLst>
          <pc:docMk/>
          <pc:sldMk cId="54373994" sldId="440"/>
        </pc:sldMkLst>
      </pc:sldChg>
      <pc:sldChg chg="new del">
        <pc:chgData name="Tobias Schneider" userId="630d3ec8-4b29-4700-bdc3-b0acaabcceab" providerId="ADAL" clId="{46E8BFED-BD38-4472-ADDB-23D3ABBF8BCA}" dt="2024-07-31T10:54:38.221" v="145" actId="47"/>
        <pc:sldMkLst>
          <pc:docMk/>
          <pc:sldMk cId="4255392585" sldId="441"/>
        </pc:sldMkLst>
      </pc:sldChg>
    </pc:docChg>
  </pc:docChgLst>
  <pc:docChgLst>
    <pc:chgData name="Tobias Schneider" userId="S::tobias.schneider@uni-wuerzburg.de::630d3ec8-4b29-4700-bdc3-b0acaabcceab" providerId="AD" clId="Web-{B71EEF83-2E6F-03F0-C17F-A22E3A425618}"/>
    <pc:docChg chg="modSld">
      <pc:chgData name="Tobias Schneider" userId="S::tobias.schneider@uni-wuerzburg.de::630d3ec8-4b29-4700-bdc3-b0acaabcceab" providerId="AD" clId="Web-{B71EEF83-2E6F-03F0-C17F-A22E3A425618}" dt="2024-07-24T10:33:39.188" v="1" actId="1076"/>
      <pc:docMkLst>
        <pc:docMk/>
      </pc:docMkLst>
      <pc:sldChg chg="delSp modSp delAnim">
        <pc:chgData name="Tobias Schneider" userId="S::tobias.schneider@uni-wuerzburg.de::630d3ec8-4b29-4700-bdc3-b0acaabcceab" providerId="AD" clId="Web-{B71EEF83-2E6F-03F0-C17F-A22E3A425618}" dt="2024-07-24T10:33:39.188" v="1" actId="1076"/>
        <pc:sldMkLst>
          <pc:docMk/>
          <pc:sldMk cId="3149642508" sldId="416"/>
        </pc:sldMkLst>
      </pc:sldChg>
    </pc:docChg>
  </pc:docChgLst>
  <pc:docChgLst>
    <pc:chgData name="Tobias Schneider" userId="S::tobias.schneider@uni-wuerzburg.de::630d3ec8-4b29-4700-bdc3-b0acaabcceab" providerId="AD" clId="Web-{999D5B10-965D-9194-2B59-C5776A41CA93}"/>
    <pc:docChg chg="delSld modSld">
      <pc:chgData name="Tobias Schneider" userId="S::tobias.schneider@uni-wuerzburg.de::630d3ec8-4b29-4700-bdc3-b0acaabcceab" providerId="AD" clId="Web-{999D5B10-965D-9194-2B59-C5776A41CA93}" dt="2023-10-11T17:02:38.312" v="214"/>
      <pc:docMkLst>
        <pc:docMk/>
      </pc:docMkLst>
      <pc:sldChg chg="modSp">
        <pc:chgData name="Tobias Schneider" userId="S::tobias.schneider@uni-wuerzburg.de::630d3ec8-4b29-4700-bdc3-b0acaabcceab" providerId="AD" clId="Web-{999D5B10-965D-9194-2B59-C5776A41CA93}" dt="2023-10-11T17:02:33.343" v="213" actId="20577"/>
        <pc:sldMkLst>
          <pc:docMk/>
          <pc:sldMk cId="0" sldId="330"/>
        </pc:sldMkLst>
      </pc:sldChg>
      <pc:sldChg chg="delSp delAnim">
        <pc:chgData name="Tobias Schneider" userId="S::tobias.schneider@uni-wuerzburg.de::630d3ec8-4b29-4700-bdc3-b0acaabcceab" providerId="AD" clId="Web-{999D5B10-965D-9194-2B59-C5776A41CA93}" dt="2023-10-11T17:02:38.312" v="214"/>
        <pc:sldMkLst>
          <pc:docMk/>
          <pc:sldMk cId="0" sldId="33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7.531" v="163"/>
        <pc:sldMkLst>
          <pc:docMk/>
          <pc:sldMk cId="0" sldId="345"/>
        </pc:sldMkLst>
      </pc:sldChg>
      <pc:sldChg chg="delSp modSp">
        <pc:chgData name="Tobias Schneider" userId="S::tobias.schneider@uni-wuerzburg.de::630d3ec8-4b29-4700-bdc3-b0acaabcceab" providerId="AD" clId="Web-{999D5B10-965D-9194-2B59-C5776A41CA93}" dt="2023-10-11T16:02:00.743" v="160" actId="20577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2.953" v="165"/>
        <pc:sldMkLst>
          <pc:docMk/>
          <pc:sldMk cId="0" sldId="351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2.999" v="162"/>
        <pc:sldMkLst>
          <pc:docMk/>
          <pc:sldMk cId="3431652428" sldId="36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0.672" v="164"/>
        <pc:sldMkLst>
          <pc:docMk/>
          <pc:sldMk cId="3582448099" sldId="368"/>
        </pc:sldMkLst>
      </pc:sldChg>
      <pc:sldChg chg="modSp">
        <pc:chgData name="Tobias Schneider" userId="S::tobias.schneider@uni-wuerzburg.de::630d3ec8-4b29-4700-bdc3-b0acaabcceab" providerId="AD" clId="Web-{999D5B10-965D-9194-2B59-C5776A41CA93}" dt="2023-10-11T16:23:48.312" v="161" actId="1076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DB342222-185F-4CAA-A315-6CD8F87BB926}"/>
    <pc:docChg chg="undo custSel addSld delSld modSld sldOrd delMainMaster modMainMaster">
      <pc:chgData name="Tobias Schneider" userId="630d3ec8-4b29-4700-bdc3-b0acaabcceab" providerId="ADAL" clId="{DB342222-185F-4CAA-A315-6CD8F87BB926}" dt="2024-01-23T07:40:37.522" v="11053"/>
      <pc:docMkLst>
        <pc:docMk/>
      </pc:docMkLst>
      <pc:sldChg chg="modSp mod">
        <pc:chgData name="Tobias Schneider" userId="630d3ec8-4b29-4700-bdc3-b0acaabcceab" providerId="ADAL" clId="{DB342222-185F-4CAA-A315-6CD8F87BB926}" dt="2024-01-12T10:33:29.234" v="930" actId="20577"/>
        <pc:sldMkLst>
          <pc:docMk/>
          <pc:sldMk cId="0" sldId="330"/>
        </pc:sldMkLst>
      </pc:sldChg>
      <pc:sldChg chg="addSp delSp modSp mod modAnim">
        <pc:chgData name="Tobias Schneider" userId="630d3ec8-4b29-4700-bdc3-b0acaabcceab" providerId="ADAL" clId="{DB342222-185F-4CAA-A315-6CD8F87BB926}" dt="2024-01-23T07:35:27.400" v="11033" actId="1076"/>
        <pc:sldMkLst>
          <pc:docMk/>
          <pc:sldMk cId="0" sldId="337"/>
        </pc:sldMkLst>
      </pc:sldChg>
      <pc:sldChg chg="addSp delSp modSp mod delAnim modAnim modNotesTx">
        <pc:chgData name="Tobias Schneider" userId="630d3ec8-4b29-4700-bdc3-b0acaabcceab" providerId="ADAL" clId="{DB342222-185F-4CAA-A315-6CD8F87BB926}" dt="2024-01-22T11:16:24.303" v="9113" actId="1076"/>
        <pc:sldMkLst>
          <pc:docMk/>
          <pc:sldMk cId="0" sldId="33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9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458668923" sldId="369"/>
        </pc:sldMkLst>
      </pc:sldChg>
      <pc:sldChg chg="addSp delSp modSp add mod delAnim modAnim">
        <pc:chgData name="Tobias Schneider" userId="630d3ec8-4b29-4700-bdc3-b0acaabcceab" providerId="ADAL" clId="{DB342222-185F-4CAA-A315-6CD8F87BB926}" dt="2024-01-19T09:51:27.516" v="5988" actId="12"/>
        <pc:sldMkLst>
          <pc:docMk/>
          <pc:sldMk cId="4124622548" sldId="370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8:22:45.573" v="5378" actId="14100"/>
        <pc:sldMkLst>
          <pc:docMk/>
          <pc:sldMk cId="1796400766" sldId="371"/>
        </pc:sldMkLst>
      </pc:sldChg>
      <pc:sldChg chg="addSp delSp modSp add mod ord modAnim">
        <pc:chgData name="Tobias Schneider" userId="630d3ec8-4b29-4700-bdc3-b0acaabcceab" providerId="ADAL" clId="{DB342222-185F-4CAA-A315-6CD8F87BB926}" dt="2024-01-22T18:06:16.814" v="10987" actId="1076"/>
        <pc:sldMkLst>
          <pc:docMk/>
          <pc:sldMk cId="3924898234" sldId="372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6:45:26.167" v="4200" actId="692"/>
        <pc:sldMkLst>
          <pc:docMk/>
          <pc:sldMk cId="2893767851" sldId="373"/>
        </pc:sldMkLst>
      </pc:sldChg>
      <pc:sldChg chg="addSp modSp add mod ord modAnim">
        <pc:chgData name="Tobias Schneider" userId="630d3ec8-4b29-4700-bdc3-b0acaabcceab" providerId="ADAL" clId="{DB342222-185F-4CAA-A315-6CD8F87BB926}" dt="2024-01-22T09:07:46.063" v="6675" actId="20577"/>
        <pc:sldMkLst>
          <pc:docMk/>
          <pc:sldMk cId="3406233372" sldId="374"/>
        </pc:sldMkLst>
      </pc:sldChg>
      <pc:sldChg chg="addSp delSp modSp add mod modAnim">
        <pc:chgData name="Tobias Schneider" userId="630d3ec8-4b29-4700-bdc3-b0acaabcceab" providerId="ADAL" clId="{DB342222-185F-4CAA-A315-6CD8F87BB926}" dt="2024-01-23T07:40:37.522" v="11053"/>
        <pc:sldMkLst>
          <pc:docMk/>
          <pc:sldMk cId="176638286" sldId="375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0:52:37.018" v="8878"/>
        <pc:sldMkLst>
          <pc:docMk/>
          <pc:sldMk cId="1073585293" sldId="376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1:09:47.767" v="9089" actId="20577"/>
        <pc:sldMkLst>
          <pc:docMk/>
          <pc:sldMk cId="3539772140" sldId="377"/>
        </pc:sldMkLst>
      </pc:sldChg>
      <pc:sldChg chg="addSp delSp modSp new mod delAnim modAnim">
        <pc:chgData name="Tobias Schneider" userId="630d3ec8-4b29-4700-bdc3-b0acaabcceab" providerId="ADAL" clId="{DB342222-185F-4CAA-A315-6CD8F87BB926}" dt="2024-01-22T09:04:42.655" v="6635" actId="14100"/>
        <pc:sldMkLst>
          <pc:docMk/>
          <pc:sldMk cId="191750022" sldId="378"/>
        </pc:sldMkLst>
      </pc:sldChg>
      <pc:sldChg chg="add">
        <pc:chgData name="Tobias Schneider" userId="630d3ec8-4b29-4700-bdc3-b0acaabcceab" providerId="ADAL" clId="{DB342222-185F-4CAA-A315-6CD8F87BB926}" dt="2024-01-19T09:43:11.682" v="5764"/>
        <pc:sldMkLst>
          <pc:docMk/>
          <pc:sldMk cId="3215960421" sldId="379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7:04:46.539" v="9660" actId="1076"/>
        <pc:sldMkLst>
          <pc:docMk/>
          <pc:sldMk cId="3201956876" sldId="380"/>
        </pc:sldMkLst>
      </pc:sldChg>
      <pc:sldChg chg="addSp delSp modSp new mod delAnim modAnim modNotesTx">
        <pc:chgData name="Tobias Schneider" userId="630d3ec8-4b29-4700-bdc3-b0acaabcceab" providerId="ADAL" clId="{DB342222-185F-4CAA-A315-6CD8F87BB926}" dt="2024-01-22T17:55:43.618" v="10974" actId="20577"/>
        <pc:sldMkLst>
          <pc:docMk/>
          <pc:sldMk cId="2690471326" sldId="381"/>
        </pc:sldMkLst>
      </pc:sldChg>
      <pc:sldChg chg="addSp delSp modSp add mod">
        <pc:chgData name="Tobias Schneider" userId="630d3ec8-4b29-4700-bdc3-b0acaabcceab" providerId="ADAL" clId="{DB342222-185F-4CAA-A315-6CD8F87BB926}" dt="2024-01-22T11:21:53.841" v="9271" actId="20577"/>
        <pc:sldMkLst>
          <pc:docMk/>
          <pc:sldMk cId="2014560818" sldId="382"/>
        </pc:sldMkLst>
      </pc:sldChg>
      <pc:sldChg chg="addSp delSp modSp add mod ord modAnim">
        <pc:chgData name="Tobias Schneider" userId="630d3ec8-4b29-4700-bdc3-b0acaabcceab" providerId="ADAL" clId="{DB342222-185F-4CAA-A315-6CD8F87BB926}" dt="2024-01-22T17:32:26.930" v="10365" actId="20577"/>
        <pc:sldMkLst>
          <pc:docMk/>
          <pc:sldMk cId="3138590188" sldId="383"/>
        </pc:sldMkLst>
      </pc:sldChg>
      <pc:sldChg chg="addSp delSp modSp add mod modAnim">
        <pc:chgData name="Tobias Schneider" userId="630d3ec8-4b29-4700-bdc3-b0acaabcceab" providerId="ADAL" clId="{DB342222-185F-4CAA-A315-6CD8F87BB926}" dt="2024-01-22T10:13:06.680" v="8490" actId="20577"/>
        <pc:sldMkLst>
          <pc:docMk/>
          <pc:sldMk cId="1612904506" sldId="384"/>
        </pc:sldMkLst>
      </pc:sldChg>
      <pc:sldChg chg="addSp delSp modSp new mod modClrScheme chgLayout">
        <pc:chgData name="Tobias Schneider" userId="630d3ec8-4b29-4700-bdc3-b0acaabcceab" providerId="ADAL" clId="{DB342222-185F-4CAA-A315-6CD8F87BB926}" dt="2024-01-22T10:52:13.129" v="8876" actId="20577"/>
        <pc:sldMkLst>
          <pc:docMk/>
          <pc:sldMk cId="3686171716" sldId="385"/>
        </pc:sldMkLst>
      </pc:sldChg>
      <pc:sldChg chg="modSp add mod">
        <pc:chgData name="Tobias Schneider" userId="630d3ec8-4b29-4700-bdc3-b0acaabcceab" providerId="ADAL" clId="{DB342222-185F-4CAA-A315-6CD8F87BB926}" dt="2024-01-22T10:53:00.073" v="8906" actId="20577"/>
        <pc:sldMkLst>
          <pc:docMk/>
          <pc:sldMk cId="3593331961" sldId="386"/>
        </pc:sldMkLst>
      </pc:sldChg>
      <pc:sldChg chg="modSp add mod">
        <pc:chgData name="Tobias Schneider" userId="630d3ec8-4b29-4700-bdc3-b0acaabcceab" providerId="ADAL" clId="{DB342222-185F-4CAA-A315-6CD8F87BB926}" dt="2024-01-22T10:53:29.634" v="8956" actId="20577"/>
        <pc:sldMkLst>
          <pc:docMk/>
          <pc:sldMk cId="3133922362" sldId="387"/>
        </pc:sldMkLst>
      </pc:sldChg>
      <pc:sldChg chg="addSp modSp new mod modAnim">
        <pc:chgData name="Tobias Schneider" userId="630d3ec8-4b29-4700-bdc3-b0acaabcceab" providerId="ADAL" clId="{DB342222-185F-4CAA-A315-6CD8F87BB926}" dt="2024-01-22T17:56:45.674" v="10976" actId="20577"/>
        <pc:sldMkLst>
          <pc:docMk/>
          <pc:sldMk cId="976189109" sldId="388"/>
        </pc:sldMkLst>
      </pc:sldChg>
      <pc:sldChg chg="addSp delSp modSp add mod modAnim">
        <pc:chgData name="Tobias Schneider" userId="630d3ec8-4b29-4700-bdc3-b0acaabcceab" providerId="ADAL" clId="{DB342222-185F-4CAA-A315-6CD8F87BB926}" dt="2024-01-22T17:33:01.984" v="10389" actId="1035"/>
        <pc:sldMkLst>
          <pc:docMk/>
          <pc:sldMk cId="406717353" sldId="389"/>
        </pc:sldMkLst>
      </pc:sldChg>
      <pc:sldChg chg="addSp delSp modSp add mod ord">
        <pc:chgData name="Tobias Schneider" userId="630d3ec8-4b29-4700-bdc3-b0acaabcceab" providerId="ADAL" clId="{DB342222-185F-4CAA-A315-6CD8F87BB926}" dt="2024-01-22T18:08:07.406" v="10992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B342222-185F-4CAA-A315-6CD8F87BB926}" dt="2024-01-22T17:01:37.634" v="9591" actId="790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B342222-185F-4CAA-A315-6CD8F87BB926}" dt="2024-01-22T17:01:37.634" v="9591" actId="79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Tobias Schneider" userId="630d3ec8-4b29-4700-bdc3-b0acaabcceab" providerId="ADAL" clId="{DB342222-185F-4CAA-A315-6CD8F87BB926}" dt="2024-01-12T11:12:08.365" v="2241" actId="47"/>
        <pc:sldMasterMkLst>
          <pc:docMk/>
          <pc:sldMasterMk cId="0" sldId="2147483661"/>
        </pc:sldMasterMkLst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Tobias Schneider" userId="630d3ec8-4b29-4700-bdc3-b0acaabcceab" providerId="ADAL" clId="{42B9E16B-68ED-4BD3-A781-3628BDF7573A}"/>
    <pc:docChg chg="custSel modMainMaster">
      <pc:chgData name="Tobias Schneider" userId="630d3ec8-4b29-4700-bdc3-b0acaabcceab" providerId="ADAL" clId="{42B9E16B-68ED-4BD3-A781-3628BDF7573A}" dt="2025-05-15T10:51:10.049" v="2" actId="478"/>
      <pc:docMkLst>
        <pc:docMk/>
      </pc:docMkLst>
      <pc:sldMasterChg chg="delSp mod modSldLayout">
        <pc:chgData name="Tobias Schneider" userId="630d3ec8-4b29-4700-bdc3-b0acaabcceab" providerId="ADAL" clId="{42B9E16B-68ED-4BD3-A781-3628BDF7573A}" dt="2025-05-15T10:51:10.049" v="2" actId="478"/>
        <pc:sldMasterMkLst>
          <pc:docMk/>
          <pc:sldMasterMk cId="0" sldId="2147483648"/>
        </pc:sldMasterMkLst>
        <pc:sldLayoutChg chg="delSp mod">
          <pc:chgData name="Tobias Schneider" userId="630d3ec8-4b29-4700-bdc3-b0acaabcceab" providerId="ADAL" clId="{42B9E16B-68ED-4BD3-A781-3628BDF7573A}" dt="2025-05-15T10:51:05.369" v="1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3F6183EE-327F-49D8-B0CC-0FE2D76EB2F5}"/>
    <pc:docChg chg="undo custSel addSld delSld modSld sldOrd modMainMaster modSection">
      <pc:chgData name="Tobias Schneider" userId="630d3ec8-4b29-4700-bdc3-b0acaabcceab" providerId="ADAL" clId="{3F6183EE-327F-49D8-B0CC-0FE2D76EB2F5}" dt="2025-03-26T12:00:42.286" v="1157" actId="47"/>
      <pc:docMkLst>
        <pc:docMk/>
      </pc:docMkLst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0" sldId="330"/>
        </pc:sldMkLst>
      </pc:sldChg>
      <pc:sldChg chg="addSp delSp modSp 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3924898234" sldId="372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406717353" sldId="389"/>
        </pc:sldMkLst>
      </pc:sldChg>
      <pc:sldChg chg="addSp delSp modSp 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145149878" sldId="413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2266465020" sldId="434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1634757150" sldId="439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54373994" sldId="440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418457967" sldId="441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4116739798" sldId="442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2288171920" sldId="443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3043789901" sldId="444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3102933390" sldId="446"/>
        </pc:sldMkLst>
      </pc:sldChg>
      <pc:sldChg chg="mod modShow">
        <pc:chgData name="Tobias Schneider" userId="630d3ec8-4b29-4700-bdc3-b0acaabcceab" providerId="ADAL" clId="{3F6183EE-327F-49D8-B0CC-0FE2D76EB2F5}" dt="2025-03-26T07:12:00.087" v="87" actId="729"/>
        <pc:sldMkLst>
          <pc:docMk/>
          <pc:sldMk cId="2831042549" sldId="448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1478080456" sldId="449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2388499258" sldId="450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3530143310" sldId="451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3879870331" sldId="452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1987238910" sldId="453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1334914425" sldId="454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2727545292" sldId="455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1300675809" sldId="456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2938768594" sldId="457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3108441794" sldId="458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4029447054" sldId="459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110587271" sldId="460"/>
        </pc:sldMkLst>
      </pc:sldChg>
      <pc:sldChg chg="mod modShow">
        <pc:chgData name="Tobias Schneider" userId="630d3ec8-4b29-4700-bdc3-b0acaabcceab" providerId="ADAL" clId="{3F6183EE-327F-49D8-B0CC-0FE2D76EB2F5}" dt="2025-03-25T16:33:37.880" v="81" actId="729"/>
        <pc:sldMkLst>
          <pc:docMk/>
          <pc:sldMk cId="856410596" sldId="461"/>
        </pc:sldMkLst>
      </pc:sldChg>
      <pc:sldChg chg="addSp delSp modSp mod modShow">
        <pc:chgData name="Tobias Schneider" userId="630d3ec8-4b29-4700-bdc3-b0acaabcceab" providerId="ADAL" clId="{3F6183EE-327F-49D8-B0CC-0FE2D76EB2F5}" dt="2025-03-25T16:38:31.828" v="86" actId="729"/>
        <pc:sldMkLst>
          <pc:docMk/>
          <pc:sldMk cId="4246655781" sldId="462"/>
        </pc:sldMkLst>
      </pc:sldChg>
      <pc:sldChg chg="addSp delSp modSp mod ord modShow">
        <pc:chgData name="Tobias Schneider" userId="630d3ec8-4b29-4700-bdc3-b0acaabcceab" providerId="ADAL" clId="{3F6183EE-327F-49D8-B0CC-0FE2D76EB2F5}" dt="2025-03-25T16:38:20.713" v="85" actId="729"/>
        <pc:sldMkLst>
          <pc:docMk/>
          <pc:sldMk cId="3879561187" sldId="463"/>
        </pc:sldMkLst>
      </pc:sldChg>
      <pc:sldChg chg="addSp delSp modSp new del mod modAnim">
        <pc:chgData name="Tobias Schneider" userId="630d3ec8-4b29-4700-bdc3-b0acaabcceab" providerId="ADAL" clId="{3F6183EE-327F-49D8-B0CC-0FE2D76EB2F5}" dt="2025-03-26T12:00:42.286" v="1157" actId="47"/>
        <pc:sldMkLst>
          <pc:docMk/>
          <pc:sldMk cId="1017187159" sldId="464"/>
        </pc:sldMkLst>
      </pc:sldChg>
      <pc:sldChg chg="add del">
        <pc:chgData name="Tobias Schneider" userId="630d3ec8-4b29-4700-bdc3-b0acaabcceab" providerId="ADAL" clId="{3F6183EE-327F-49D8-B0CC-0FE2D76EB2F5}" dt="2025-03-24T12:47:55.774" v="50" actId="47"/>
        <pc:sldMkLst>
          <pc:docMk/>
          <pc:sldMk cId="3605007565" sldId="464"/>
        </pc:sldMkLst>
      </pc:sldChg>
      <pc:sldChg chg="addSp delSp modSp add del mod delAnim modAnim">
        <pc:chgData name="Tobias Schneider" userId="630d3ec8-4b29-4700-bdc3-b0acaabcceab" providerId="ADAL" clId="{3F6183EE-327F-49D8-B0CC-0FE2D76EB2F5}" dt="2025-03-26T12:00:42.286" v="1157" actId="47"/>
        <pc:sldMkLst>
          <pc:docMk/>
          <pc:sldMk cId="2407094292" sldId="465"/>
        </pc:sldMkLst>
      </pc:sldChg>
      <pc:sldMasterChg chg="modSp mod modSldLayout">
        <pc:chgData name="Tobias Schneider" userId="630d3ec8-4b29-4700-bdc3-b0acaabcceab" providerId="ADAL" clId="{3F6183EE-327F-49D8-B0CC-0FE2D76EB2F5}" dt="2025-03-24T12:47:21.075" v="4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3F6183EE-327F-49D8-B0CC-0FE2D76EB2F5}" dt="2025-03-24T12:45:09.572" v="32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DD6557D1-6593-EB11-0D45-BE3F14A9E903}"/>
    <pc:docChg chg="modSld sldOrd">
      <pc:chgData name="Tobias Schneider" userId="S::tobias.schneider@uni-wuerzburg.de::630d3ec8-4b29-4700-bdc3-b0acaabcceab" providerId="AD" clId="Web-{DD6557D1-6593-EB11-0D45-BE3F14A9E903}" dt="2023-10-10T18:16:25.565" v="151" actId="20577"/>
      <pc:docMkLst>
        <pc:docMk/>
      </pc:docMkLst>
      <pc:sldChg chg="delSp modSp ord delAnim">
        <pc:chgData name="Tobias Schneider" userId="S::tobias.schneider@uni-wuerzburg.de::630d3ec8-4b29-4700-bdc3-b0acaabcceab" providerId="AD" clId="Web-{DD6557D1-6593-EB11-0D45-BE3F14A9E903}" dt="2023-10-10T17:51:24.144" v="85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DD6557D1-6593-EB11-0D45-BE3F14A9E903}" dt="2023-10-10T17:51:33.472" v="88" actId="20577"/>
        <pc:sldMkLst>
          <pc:docMk/>
          <pc:sldMk cId="0" sldId="338"/>
        </pc:sldMkLst>
      </pc:sldChg>
      <pc:sldChg chg="delSp modSp ord">
        <pc:chgData name="Tobias Schneider" userId="S::tobias.schneider@uni-wuerzburg.de::630d3ec8-4b29-4700-bdc3-b0acaabcceab" providerId="AD" clId="Web-{DD6557D1-6593-EB11-0D45-BE3F14A9E903}" dt="2023-10-10T18:16:25.565" v="151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DD6557D1-6593-EB11-0D45-BE3F14A9E903}" dt="2023-10-10T17:56:31.438" v="147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A90751AF-0D72-444E-85ED-3290BB6EF75A}"/>
    <pc:docChg chg="undo custSel addSld delSld modSld">
      <pc:chgData name="Tobias Schneider" userId="630d3ec8-4b29-4700-bdc3-b0acaabcceab" providerId="ADAL" clId="{A90751AF-0D72-444E-85ED-3290BB6EF75A}" dt="2024-07-30T16:29:44.456" v="6818" actId="1076"/>
      <pc:docMkLst>
        <pc:docMk/>
      </pc:docMkLst>
      <pc:sldChg chg="modSp mod">
        <pc:chgData name="Tobias Schneider" userId="630d3ec8-4b29-4700-bdc3-b0acaabcceab" providerId="ADAL" clId="{A90751AF-0D72-444E-85ED-3290BB6EF75A}" dt="2024-07-29T07:57:28.516" v="1371" actId="2057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A90751AF-0D72-444E-85ED-3290BB6EF75A}" dt="2024-07-30T14:55:16.254" v="4297" actId="47"/>
        <pc:sldMkLst>
          <pc:docMk/>
          <pc:sldMk cId="2690471326" sldId="381"/>
        </pc:sldMkLst>
      </pc:sldChg>
      <pc:sldChg chg="delSp modSp mod delAnim">
        <pc:chgData name="Tobias Schneider" userId="630d3ec8-4b29-4700-bdc3-b0acaabcceab" providerId="ADAL" clId="{A90751AF-0D72-444E-85ED-3290BB6EF75A}" dt="2024-07-30T16:29:44.456" v="6818" actId="1076"/>
        <pc:sldMkLst>
          <pc:docMk/>
          <pc:sldMk cId="406717353" sldId="389"/>
        </pc:sldMkLst>
      </pc:sldChg>
      <pc:sldChg chg="del">
        <pc:chgData name="Tobias Schneider" userId="630d3ec8-4b29-4700-bdc3-b0acaabcceab" providerId="ADAL" clId="{A90751AF-0D72-444E-85ED-3290BB6EF75A}" dt="2024-07-30T14:55:21.271" v="4304" actId="47"/>
        <pc:sldMkLst>
          <pc:docMk/>
          <pc:sldMk cId="3883622608" sldId="392"/>
        </pc:sldMkLst>
      </pc:sldChg>
      <pc:sldChg chg="del">
        <pc:chgData name="Tobias Schneider" userId="630d3ec8-4b29-4700-bdc3-b0acaabcceab" providerId="ADAL" clId="{A90751AF-0D72-444E-85ED-3290BB6EF75A}" dt="2024-07-28T21:06:06.556" v="1275" actId="47"/>
        <pc:sldMkLst>
          <pc:docMk/>
          <pc:sldMk cId="141060106" sldId="393"/>
        </pc:sldMkLst>
      </pc:sldChg>
      <pc:sldChg chg="del">
        <pc:chgData name="Tobias Schneider" userId="630d3ec8-4b29-4700-bdc3-b0acaabcceab" providerId="ADAL" clId="{A90751AF-0D72-444E-85ED-3290BB6EF75A}" dt="2024-07-28T21:06:08.078" v="1276" actId="47"/>
        <pc:sldMkLst>
          <pc:docMk/>
          <pc:sldMk cId="1645518024" sldId="394"/>
        </pc:sldMkLst>
      </pc:sldChg>
      <pc:sldChg chg="modSp del mod">
        <pc:chgData name="Tobias Schneider" userId="630d3ec8-4b29-4700-bdc3-b0acaabcceab" providerId="ADAL" clId="{A90751AF-0D72-444E-85ED-3290BB6EF75A}" dt="2024-07-30T15:08:37.664" v="4351" actId="47"/>
        <pc:sldMkLst>
          <pc:docMk/>
          <pc:sldMk cId="816900149" sldId="395"/>
        </pc:sldMkLst>
      </pc:sldChg>
      <pc:sldChg chg="modSp del mod">
        <pc:chgData name="Tobias Schneider" userId="630d3ec8-4b29-4700-bdc3-b0acaabcceab" providerId="ADAL" clId="{A90751AF-0D72-444E-85ED-3290BB6EF75A}" dt="2024-07-29T07:57:33.979" v="1372" actId="47"/>
        <pc:sldMkLst>
          <pc:docMk/>
          <pc:sldMk cId="2565958259" sldId="396"/>
        </pc:sldMkLst>
      </pc:sldChg>
      <pc:sldChg chg="del">
        <pc:chgData name="Tobias Schneider" userId="630d3ec8-4b29-4700-bdc3-b0acaabcceab" providerId="ADAL" clId="{A90751AF-0D72-444E-85ED-3290BB6EF75A}" dt="2024-07-30T14:55:19.904" v="4302" actId="47"/>
        <pc:sldMkLst>
          <pc:docMk/>
          <pc:sldMk cId="4022434739" sldId="397"/>
        </pc:sldMkLst>
      </pc:sldChg>
      <pc:sldChg chg="del">
        <pc:chgData name="Tobias Schneider" userId="630d3ec8-4b29-4700-bdc3-b0acaabcceab" providerId="ADAL" clId="{A90751AF-0D72-444E-85ED-3290BB6EF75A}" dt="2024-07-30T14:55:20.521" v="4303" actId="47"/>
        <pc:sldMkLst>
          <pc:docMk/>
          <pc:sldMk cId="2517757818" sldId="399"/>
        </pc:sldMkLst>
      </pc:sldChg>
      <pc:sldChg chg="del">
        <pc:chgData name="Tobias Schneider" userId="630d3ec8-4b29-4700-bdc3-b0acaabcceab" providerId="ADAL" clId="{A90751AF-0D72-444E-85ED-3290BB6EF75A}" dt="2024-07-30T14:55:17.396" v="4298" actId="47"/>
        <pc:sldMkLst>
          <pc:docMk/>
          <pc:sldMk cId="2857471927" sldId="400"/>
        </pc:sldMkLst>
      </pc:sldChg>
      <pc:sldChg chg="del">
        <pc:chgData name="Tobias Schneider" userId="630d3ec8-4b29-4700-bdc3-b0acaabcceab" providerId="ADAL" clId="{A90751AF-0D72-444E-85ED-3290BB6EF75A}" dt="2024-07-30T14:55:18.013" v="4299" actId="47"/>
        <pc:sldMkLst>
          <pc:docMk/>
          <pc:sldMk cId="635580557" sldId="401"/>
        </pc:sldMkLst>
      </pc:sldChg>
      <pc:sldChg chg="del">
        <pc:chgData name="Tobias Schneider" userId="630d3ec8-4b29-4700-bdc3-b0acaabcceab" providerId="ADAL" clId="{A90751AF-0D72-444E-85ED-3290BB6EF75A}" dt="2024-07-30T14:55:18.615" v="4300" actId="47"/>
        <pc:sldMkLst>
          <pc:docMk/>
          <pc:sldMk cId="4176891182" sldId="402"/>
        </pc:sldMkLst>
      </pc:sldChg>
      <pc:sldChg chg="del">
        <pc:chgData name="Tobias Schneider" userId="630d3ec8-4b29-4700-bdc3-b0acaabcceab" providerId="ADAL" clId="{A90751AF-0D72-444E-85ED-3290BB6EF75A}" dt="2024-07-30T14:55:22.612" v="4307" actId="47"/>
        <pc:sldMkLst>
          <pc:docMk/>
          <pc:sldMk cId="960464878" sldId="403"/>
        </pc:sldMkLst>
      </pc:sldChg>
      <pc:sldChg chg="del">
        <pc:chgData name="Tobias Schneider" userId="630d3ec8-4b29-4700-bdc3-b0acaabcceab" providerId="ADAL" clId="{A90751AF-0D72-444E-85ED-3290BB6EF75A}" dt="2024-07-30T14:55:23.376" v="4308" actId="47"/>
        <pc:sldMkLst>
          <pc:docMk/>
          <pc:sldMk cId="119754793" sldId="404"/>
        </pc:sldMkLst>
      </pc:sldChg>
      <pc:sldChg chg="del">
        <pc:chgData name="Tobias Schneider" userId="630d3ec8-4b29-4700-bdc3-b0acaabcceab" providerId="ADAL" clId="{A90751AF-0D72-444E-85ED-3290BB6EF75A}" dt="2024-07-30T14:55:24.217" v="4309" actId="47"/>
        <pc:sldMkLst>
          <pc:docMk/>
          <pc:sldMk cId="785619195" sldId="405"/>
        </pc:sldMkLst>
      </pc:sldChg>
      <pc:sldChg chg="del">
        <pc:chgData name="Tobias Schneider" userId="630d3ec8-4b29-4700-bdc3-b0acaabcceab" providerId="ADAL" clId="{A90751AF-0D72-444E-85ED-3290BB6EF75A}" dt="2024-07-30T14:55:25.267" v="4310" actId="47"/>
        <pc:sldMkLst>
          <pc:docMk/>
          <pc:sldMk cId="4064806198" sldId="406"/>
        </pc:sldMkLst>
      </pc:sldChg>
      <pc:sldChg chg="del">
        <pc:chgData name="Tobias Schneider" userId="630d3ec8-4b29-4700-bdc3-b0acaabcceab" providerId="ADAL" clId="{A90751AF-0D72-444E-85ED-3290BB6EF75A}" dt="2024-07-30T14:55:21.872" v="4305" actId="47"/>
        <pc:sldMkLst>
          <pc:docMk/>
          <pc:sldMk cId="686410206" sldId="407"/>
        </pc:sldMkLst>
      </pc:sldChg>
      <pc:sldChg chg="del">
        <pc:chgData name="Tobias Schneider" userId="630d3ec8-4b29-4700-bdc3-b0acaabcceab" providerId="ADAL" clId="{A90751AF-0D72-444E-85ED-3290BB6EF75A}" dt="2024-07-30T14:55:22.242" v="4306" actId="47"/>
        <pc:sldMkLst>
          <pc:docMk/>
          <pc:sldMk cId="2636008572" sldId="409"/>
        </pc:sldMkLst>
      </pc:sldChg>
      <pc:sldChg chg="del">
        <pc:chgData name="Tobias Schneider" userId="630d3ec8-4b29-4700-bdc3-b0acaabcceab" providerId="ADAL" clId="{A90751AF-0D72-444E-85ED-3290BB6EF75A}" dt="2024-07-30T14:55:19.179" v="4301" actId="47"/>
        <pc:sldMkLst>
          <pc:docMk/>
          <pc:sldMk cId="4066747741" sldId="410"/>
        </pc:sldMkLst>
      </pc:sldChg>
      <pc:sldChg chg="del">
        <pc:chgData name="Tobias Schneider" userId="630d3ec8-4b29-4700-bdc3-b0acaabcceab" providerId="ADAL" clId="{A90751AF-0D72-444E-85ED-3290BB6EF75A}" dt="2024-07-28T21:06:08.911" v="1277" actId="47"/>
        <pc:sldMkLst>
          <pc:docMk/>
          <pc:sldMk cId="3498132914" sldId="411"/>
        </pc:sldMkLst>
      </pc:sldChg>
      <pc:sldChg chg="del">
        <pc:chgData name="Tobias Schneider" userId="630d3ec8-4b29-4700-bdc3-b0acaabcceab" providerId="ADAL" clId="{A90751AF-0D72-444E-85ED-3290BB6EF75A}" dt="2024-07-28T21:06:12.107" v="1278" actId="47"/>
        <pc:sldMkLst>
          <pc:docMk/>
          <pc:sldMk cId="1885840907" sldId="412"/>
        </pc:sldMkLst>
      </pc:sldChg>
      <pc:sldChg chg="modSp mod">
        <pc:chgData name="Tobias Schneider" userId="630d3ec8-4b29-4700-bdc3-b0acaabcceab" providerId="ADAL" clId="{A90751AF-0D72-444E-85ED-3290BB6EF75A}" dt="2024-07-27T15:11:02.926" v="80" actId="14100"/>
        <pc:sldMkLst>
          <pc:docMk/>
          <pc:sldMk cId="4263747025" sldId="414"/>
        </pc:sldMkLst>
      </pc:sldChg>
      <pc:sldChg chg="modSp mod">
        <pc:chgData name="Tobias Schneider" userId="630d3ec8-4b29-4700-bdc3-b0acaabcceab" providerId="ADAL" clId="{A90751AF-0D72-444E-85ED-3290BB6EF75A}" dt="2024-07-27T15:19:06.859" v="83" actId="14100"/>
        <pc:sldMkLst>
          <pc:docMk/>
          <pc:sldMk cId="3149642508" sldId="416"/>
        </pc:sldMkLst>
      </pc:sldChg>
      <pc:sldChg chg="modSp">
        <pc:chgData name="Tobias Schneider" userId="630d3ec8-4b29-4700-bdc3-b0acaabcceab" providerId="ADAL" clId="{A90751AF-0D72-444E-85ED-3290BB6EF75A}" dt="2024-07-27T15:36:04.564" v="84" actId="33524"/>
        <pc:sldMkLst>
          <pc:docMk/>
          <pc:sldMk cId="4072144036" sldId="419"/>
        </pc:sldMkLst>
      </pc:sldChg>
      <pc:sldChg chg="modSp">
        <pc:chgData name="Tobias Schneider" userId="630d3ec8-4b29-4700-bdc3-b0acaabcceab" providerId="ADAL" clId="{A90751AF-0D72-444E-85ED-3290BB6EF75A}" dt="2024-07-27T15:02:06.716" v="21" actId="20577"/>
        <pc:sldMkLst>
          <pc:docMk/>
          <pc:sldMk cId="1621791031" sldId="422"/>
        </pc:sldMkLst>
      </pc:sldChg>
      <pc:sldChg chg="addSp delSp modSp add mod delAnim modAnim">
        <pc:chgData name="Tobias Schneider" userId="630d3ec8-4b29-4700-bdc3-b0acaabcceab" providerId="ADAL" clId="{A90751AF-0D72-444E-85ED-3290BB6EF75A}" dt="2024-07-28T20:45:51.933" v="1061" actId="20577"/>
        <pc:sldMkLst>
          <pc:docMk/>
          <pc:sldMk cId="1777042085" sldId="423"/>
        </pc:sldMkLst>
      </pc:sldChg>
      <pc:sldChg chg="addSp delSp modSp add mod delAnim modAnim">
        <pc:chgData name="Tobias Schneider" userId="630d3ec8-4b29-4700-bdc3-b0acaabcceab" providerId="ADAL" clId="{A90751AF-0D72-444E-85ED-3290BB6EF75A}" dt="2024-07-28T20:53:05.990" v="1171"/>
        <pc:sldMkLst>
          <pc:docMk/>
          <pc:sldMk cId="559299314" sldId="424"/>
        </pc:sldMkLst>
      </pc:sldChg>
      <pc:sldChg chg="new del">
        <pc:chgData name="Tobias Schneider" userId="630d3ec8-4b29-4700-bdc3-b0acaabcceab" providerId="ADAL" clId="{A90751AF-0D72-444E-85ED-3290BB6EF75A}" dt="2024-07-28T20:25:16.467" v="637" actId="47"/>
        <pc:sldMkLst>
          <pc:docMk/>
          <pc:sldMk cId="562762422" sldId="424"/>
        </pc:sldMkLst>
      </pc:sldChg>
      <pc:sldChg chg="new del">
        <pc:chgData name="Tobias Schneider" userId="630d3ec8-4b29-4700-bdc3-b0acaabcceab" providerId="ADAL" clId="{A90751AF-0D72-444E-85ED-3290BB6EF75A}" dt="2024-07-28T20:34:13.128" v="797" actId="47"/>
        <pc:sldMkLst>
          <pc:docMk/>
          <pc:sldMk cId="796963778" sldId="424"/>
        </pc:sldMkLst>
      </pc:sldChg>
      <pc:sldChg chg="addSp delSp modSp add mod">
        <pc:chgData name="Tobias Schneider" userId="630d3ec8-4b29-4700-bdc3-b0acaabcceab" providerId="ADAL" clId="{A90751AF-0D72-444E-85ED-3290BB6EF75A}" dt="2024-07-30T10:28:44.723" v="3769" actId="20577"/>
        <pc:sldMkLst>
          <pc:docMk/>
          <pc:sldMk cId="3427051501" sldId="425"/>
        </pc:sldMkLst>
      </pc:sldChg>
      <pc:sldChg chg="modSp add del mod">
        <pc:chgData name="Tobias Schneider" userId="630d3ec8-4b29-4700-bdc3-b0acaabcceab" providerId="ADAL" clId="{A90751AF-0D72-444E-85ED-3290BB6EF75A}" dt="2024-07-29T08:35:46.247" v="2375" actId="47"/>
        <pc:sldMkLst>
          <pc:docMk/>
          <pc:sldMk cId="2025921196" sldId="426"/>
        </pc:sldMkLst>
      </pc:sldChg>
      <pc:sldChg chg="modSp add del mod">
        <pc:chgData name="Tobias Schneider" userId="630d3ec8-4b29-4700-bdc3-b0acaabcceab" providerId="ADAL" clId="{A90751AF-0D72-444E-85ED-3290BB6EF75A}" dt="2024-07-29T09:31:40.628" v="2729" actId="47"/>
        <pc:sldMkLst>
          <pc:docMk/>
          <pc:sldMk cId="3888440203" sldId="427"/>
        </pc:sldMkLst>
      </pc:sldChg>
      <pc:sldChg chg="addSp delSp modSp add mod delAnim modAnim">
        <pc:chgData name="Tobias Schneider" userId="630d3ec8-4b29-4700-bdc3-b0acaabcceab" providerId="ADAL" clId="{A90751AF-0D72-444E-85ED-3290BB6EF75A}" dt="2024-07-30T15:21:35.429" v="4669" actId="14100"/>
        <pc:sldMkLst>
          <pc:docMk/>
          <pc:sldMk cId="4239131330" sldId="428"/>
        </pc:sldMkLst>
      </pc:sldChg>
      <pc:sldChg chg="addSp delSp modSp add mod delAnim">
        <pc:chgData name="Tobias Schneider" userId="630d3ec8-4b29-4700-bdc3-b0acaabcceab" providerId="ADAL" clId="{A90751AF-0D72-444E-85ED-3290BB6EF75A}" dt="2024-07-30T10:16:52.115" v="3299" actId="14100"/>
        <pc:sldMkLst>
          <pc:docMk/>
          <pc:sldMk cId="3329892718" sldId="429"/>
        </pc:sldMkLst>
      </pc:sldChg>
      <pc:sldChg chg="modSp add del mod">
        <pc:chgData name="Tobias Schneider" userId="630d3ec8-4b29-4700-bdc3-b0acaabcceab" providerId="ADAL" clId="{A90751AF-0D72-444E-85ED-3290BB6EF75A}" dt="2024-07-30T09:46:51.124" v="3220" actId="47"/>
        <pc:sldMkLst>
          <pc:docMk/>
          <pc:sldMk cId="274080145" sldId="430"/>
        </pc:sldMkLst>
      </pc:sldChg>
      <pc:sldChg chg="modSp add mod">
        <pc:chgData name="Tobias Schneider" userId="630d3ec8-4b29-4700-bdc3-b0acaabcceab" providerId="ADAL" clId="{A90751AF-0D72-444E-85ED-3290BB6EF75A}" dt="2024-07-30T15:08:17.663" v="4326" actId="20577"/>
        <pc:sldMkLst>
          <pc:docMk/>
          <pc:sldMk cId="3538314786" sldId="430"/>
        </pc:sldMkLst>
      </pc:sldChg>
      <pc:sldChg chg="addSp delSp modSp add mod modClrScheme modAnim chgLayout">
        <pc:chgData name="Tobias Schneider" userId="630d3ec8-4b29-4700-bdc3-b0acaabcceab" providerId="ADAL" clId="{A90751AF-0D72-444E-85ED-3290BB6EF75A}" dt="2024-07-30T16:18:55.116" v="5994" actId="1076"/>
        <pc:sldMkLst>
          <pc:docMk/>
          <pc:sldMk cId="2028822159" sldId="431"/>
        </pc:sldMkLst>
      </pc:sldChg>
      <pc:sldChg chg="addSp delSp modSp add mod delAnim modAnim">
        <pc:chgData name="Tobias Schneider" userId="630d3ec8-4b29-4700-bdc3-b0acaabcceab" providerId="ADAL" clId="{A90751AF-0D72-444E-85ED-3290BB6EF75A}" dt="2024-07-30T16:22:27.814" v="6089" actId="20577"/>
        <pc:sldMkLst>
          <pc:docMk/>
          <pc:sldMk cId="1617117419" sldId="432"/>
        </pc:sldMkLst>
      </pc:sldChg>
      <pc:sldChg chg="new del">
        <pc:chgData name="Tobias Schneider" userId="630d3ec8-4b29-4700-bdc3-b0acaabcceab" providerId="ADAL" clId="{A90751AF-0D72-444E-85ED-3290BB6EF75A}" dt="2024-07-30T16:21:06.142" v="6071" actId="47"/>
        <pc:sldMkLst>
          <pc:docMk/>
          <pc:sldMk cId="3707938485" sldId="433"/>
        </pc:sldMkLst>
      </pc:sldChg>
    </pc:docChg>
  </pc:docChgLst>
  <pc:docChgLst>
    <pc:chgData name="Tobias Schneider" userId="S::tobias.schneider@uni-wuerzburg.de::630d3ec8-4b29-4700-bdc3-b0acaabcceab" providerId="AD" clId="Web-{05AB4AC7-8DBF-F8BE-F4AE-CDD281769F9B}"/>
    <pc:docChg chg="modSld addSection modSection">
      <pc:chgData name="Tobias Schneider" userId="S::tobias.schneider@uni-wuerzburg.de::630d3ec8-4b29-4700-bdc3-b0acaabcceab" providerId="AD" clId="Web-{05AB4AC7-8DBF-F8BE-F4AE-CDD281769F9B}" dt="2025-03-24T18:06:43.292" v="23"/>
      <pc:docMkLst>
        <pc:docMk/>
      </pc:docMkLst>
      <pc:sldChg chg="mod modShow">
        <pc:chgData name="Tobias Schneider" userId="S::tobias.schneider@uni-wuerzburg.de::630d3ec8-4b29-4700-bdc3-b0acaabcceab" providerId="AD" clId="Web-{05AB4AC7-8DBF-F8BE-F4AE-CDD281769F9B}" dt="2025-03-24T18:05:44.821" v="0"/>
        <pc:sldMkLst>
          <pc:docMk/>
          <pc:sldMk cId="3924898234" sldId="372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3.760" v="16"/>
        <pc:sldMkLst>
          <pc:docMk/>
          <pc:sldMk cId="406717353" sldId="389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43.292" v="23"/>
        <pc:sldMkLst>
          <pc:docMk/>
          <pc:sldMk cId="2868579678" sldId="390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1.698" v="4"/>
        <pc:sldMkLst>
          <pc:docMk/>
          <pc:sldMk cId="1292171853" sldId="436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2.276" v="8"/>
        <pc:sldMkLst>
          <pc:docMk/>
          <pc:sldMk cId="177171796" sldId="438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3.010" v="12"/>
        <pc:sldMkLst>
          <pc:docMk/>
          <pc:sldMk cId="1634757150" sldId="439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1.901" v="5"/>
        <pc:sldMkLst>
          <pc:docMk/>
          <pc:sldMk cId="1478080456" sldId="449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2.135" v="6"/>
        <pc:sldMkLst>
          <pc:docMk/>
          <pc:sldMk cId="2388499258" sldId="450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2.245" v="7"/>
        <pc:sldMkLst>
          <pc:docMk/>
          <pc:sldMk cId="3530143310" sldId="451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2.526" v="9"/>
        <pc:sldMkLst>
          <pc:docMk/>
          <pc:sldMk cId="3879870331" sldId="452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2.979" v="11"/>
        <pc:sldMkLst>
          <pc:docMk/>
          <pc:sldMk cId="1987238910" sldId="453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2.745" v="10"/>
        <pc:sldMkLst>
          <pc:docMk/>
          <pc:sldMk cId="1334914425" sldId="454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3.182" v="13"/>
        <pc:sldMkLst>
          <pc:docMk/>
          <pc:sldMk cId="2727545292" sldId="455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3.354" v="14"/>
        <pc:sldMkLst>
          <pc:docMk/>
          <pc:sldMk cId="1300675809" sldId="456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4.104" v="18"/>
        <pc:sldMkLst>
          <pc:docMk/>
          <pc:sldMk cId="2938768594" sldId="457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4.416" v="19"/>
        <pc:sldMkLst>
          <pc:docMk/>
          <pc:sldMk cId="3108441794" sldId="458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4.651" v="21"/>
        <pc:sldMkLst>
          <pc:docMk/>
          <pc:sldMk cId="4029447054" sldId="459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4.870" v="22"/>
        <pc:sldMkLst>
          <pc:docMk/>
          <pc:sldMk cId="110587271" sldId="460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3.713" v="15"/>
        <pc:sldMkLst>
          <pc:docMk/>
          <pc:sldMk cId="856410596" sldId="461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4.495" v="20"/>
        <pc:sldMkLst>
          <pc:docMk/>
          <pc:sldMk cId="4246655781" sldId="462"/>
        </pc:sldMkLst>
      </pc:sldChg>
      <pc:sldChg chg="mod modShow">
        <pc:chgData name="Tobias Schneider" userId="S::tobias.schneider@uni-wuerzburg.de::630d3ec8-4b29-4700-bdc3-b0acaabcceab" providerId="AD" clId="Web-{05AB4AC7-8DBF-F8BE-F4AE-CDD281769F9B}" dt="2025-03-24T18:06:33.823" v="17"/>
        <pc:sldMkLst>
          <pc:docMk/>
          <pc:sldMk cId="3879561187" sldId="463"/>
        </pc:sldMkLst>
      </pc:sldChg>
    </pc:docChg>
  </pc:docChgLst>
  <pc:docChgLst>
    <pc:chgData name="Tobias Schneider" userId="630d3ec8-4b29-4700-bdc3-b0acaabcceab" providerId="ADAL" clId="{329C5171-2323-4132-9CA4-477433E43E02}"/>
    <pc:docChg chg="undo redo custSel addSld delSld modSld">
      <pc:chgData name="Tobias Schneider" userId="630d3ec8-4b29-4700-bdc3-b0acaabcceab" providerId="ADAL" clId="{329C5171-2323-4132-9CA4-477433E43E02}" dt="2024-11-20T15:57:29.805" v="2177"/>
      <pc:docMkLst>
        <pc:docMk/>
      </pc:docMkLst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06717353" sldId="389"/>
        </pc:sldMkLst>
      </pc:sldChg>
      <pc:sldChg chg="mod modShow">
        <pc:chgData name="Tobias Schneider" userId="630d3ec8-4b29-4700-bdc3-b0acaabcceab" providerId="ADAL" clId="{329C5171-2323-4132-9CA4-477433E43E02}" dt="2024-11-20T15:04:11.928" v="537" actId="729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63747025" sldId="414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707691236" sldId="415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149642508" sldId="416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58479578" sldId="417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072144036" sldId="419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488811899" sldId="42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044151344" sldId="421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621791031" sldId="422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777042085" sldId="423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559299314" sldId="424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427051501" sldId="425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39131330" sldId="428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329892718" sldId="429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538314786" sldId="43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2028822159" sldId="431"/>
        </pc:sldMkLst>
      </pc:sldChg>
      <pc:sldChg chg="modSp mod">
        <pc:chgData name="Tobias Schneider" userId="630d3ec8-4b29-4700-bdc3-b0acaabcceab" providerId="ADAL" clId="{329C5171-2323-4132-9CA4-477433E43E02}" dt="2024-11-20T15:07:15.160" v="590" actId="20577"/>
        <pc:sldMkLst>
          <pc:docMk/>
          <pc:sldMk cId="1292171853" sldId="436"/>
        </pc:sldMkLst>
      </pc:sldChg>
      <pc:sldChg chg="del">
        <pc:chgData name="Tobias Schneider" userId="630d3ec8-4b29-4700-bdc3-b0acaabcceab" providerId="ADAL" clId="{329C5171-2323-4132-9CA4-477433E43E02}" dt="2024-11-20T15:07:18.412" v="591" actId="47"/>
        <pc:sldMkLst>
          <pc:docMk/>
          <pc:sldMk cId="214731210" sldId="437"/>
        </pc:sldMkLst>
      </pc:sldChg>
      <pc:sldChg chg="modSp mod modAnim">
        <pc:chgData name="Tobias Schneider" userId="630d3ec8-4b29-4700-bdc3-b0acaabcceab" providerId="ADAL" clId="{329C5171-2323-4132-9CA4-477433E43E02}" dt="2024-11-20T14:36:30.635" v="223"/>
        <pc:sldMkLst>
          <pc:docMk/>
          <pc:sldMk cId="54373994" sldId="440"/>
        </pc:sldMkLst>
      </pc:sldChg>
      <pc:sldChg chg="addSp delSp modSp mod modAnim">
        <pc:chgData name="Tobias Schneider" userId="630d3ec8-4b29-4700-bdc3-b0acaabcceab" providerId="ADAL" clId="{329C5171-2323-4132-9CA4-477433E43E02}" dt="2024-11-20T15:34:14.846" v="1723" actId="20577"/>
        <pc:sldMkLst>
          <pc:docMk/>
          <pc:sldMk cId="418457967" sldId="441"/>
        </pc:sldMkLst>
      </pc:sldChg>
      <pc:sldChg chg="modSp mod">
        <pc:chgData name="Tobias Schneider" userId="630d3ec8-4b29-4700-bdc3-b0acaabcceab" providerId="ADAL" clId="{329C5171-2323-4132-9CA4-477433E43E02}" dt="2024-11-20T15:02:12.606" v="535" actId="14100"/>
        <pc:sldMkLst>
          <pc:docMk/>
          <pc:sldMk cId="4116739798" sldId="442"/>
        </pc:sldMkLst>
      </pc:sldChg>
      <pc:sldChg chg="modSp mod">
        <pc:chgData name="Tobias Schneider" userId="630d3ec8-4b29-4700-bdc3-b0acaabcceab" providerId="ADAL" clId="{329C5171-2323-4132-9CA4-477433E43E02}" dt="2024-11-20T14:35:34.428" v="218" actId="1037"/>
        <pc:sldMkLst>
          <pc:docMk/>
          <pc:sldMk cId="2288171920" sldId="443"/>
        </pc:sldMkLst>
      </pc:sldChg>
      <pc:sldChg chg="addSp delSp modSp mod modAnim">
        <pc:chgData name="Tobias Schneider" userId="630d3ec8-4b29-4700-bdc3-b0acaabcceab" providerId="ADAL" clId="{329C5171-2323-4132-9CA4-477433E43E02}" dt="2024-11-20T14:43:07.251" v="355"/>
        <pc:sldMkLst>
          <pc:docMk/>
          <pc:sldMk cId="3043789901" sldId="444"/>
        </pc:sldMkLst>
      </pc:sldChg>
      <pc:sldChg chg="addSp modSp mod modAnim">
        <pc:chgData name="Tobias Schneider" userId="630d3ec8-4b29-4700-bdc3-b0acaabcceab" providerId="ADAL" clId="{329C5171-2323-4132-9CA4-477433E43E02}" dt="2024-11-20T15:55:28.721" v="2124" actId="20577"/>
        <pc:sldMkLst>
          <pc:docMk/>
          <pc:sldMk cId="1331800716" sldId="445"/>
        </pc:sldMkLst>
      </pc:sldChg>
      <pc:sldChg chg="modSp modAnim">
        <pc:chgData name="Tobias Schneider" userId="630d3ec8-4b29-4700-bdc3-b0acaabcceab" providerId="ADAL" clId="{329C5171-2323-4132-9CA4-477433E43E02}" dt="2024-11-20T14:25:25.793" v="111"/>
        <pc:sldMkLst>
          <pc:docMk/>
          <pc:sldMk cId="3102933390" sldId="446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248560880" sldId="447"/>
        </pc:sldMkLst>
      </pc:sldChg>
      <pc:sldChg chg="addSp delSp modSp add mod delAnim modAnim">
        <pc:chgData name="Tobias Schneider" userId="630d3ec8-4b29-4700-bdc3-b0acaabcceab" providerId="ADAL" clId="{329C5171-2323-4132-9CA4-477433E43E02}" dt="2024-11-20T15:57:29.805" v="2177"/>
        <pc:sldMkLst>
          <pc:docMk/>
          <pc:sldMk cId="1478080456" sldId="449"/>
        </pc:sldMkLst>
      </pc:sldChg>
    </pc:docChg>
  </pc:docChgLst>
  <pc:docChgLst>
    <pc:chgData name="Tobias Schneider" userId="S::tobias.schneider@uni-wuerzburg.de::630d3ec8-4b29-4700-bdc3-b0acaabcceab" providerId="AD" clId="Web-{1FF2A0F4-A7ED-41EE-B7C3-F1C6230B621E}"/>
    <pc:docChg chg="addSld delSld modSld sldOrd">
      <pc:chgData name="Tobias Schneider" userId="S::tobias.schneider@uni-wuerzburg.de::630d3ec8-4b29-4700-bdc3-b0acaabcceab" providerId="AD" clId="Web-{1FF2A0F4-A7ED-41EE-B7C3-F1C6230B621E}" dt="2023-10-07T15:27:59.564" v="108"/>
      <pc:docMkLst>
        <pc:docMk/>
      </pc:docMkLst>
      <pc:sldChg chg="delSp modSp">
        <pc:chgData name="Tobias Schneider" userId="S::tobias.schneider@uni-wuerzburg.de::630d3ec8-4b29-4700-bdc3-b0acaabcceab" providerId="AD" clId="Web-{1FF2A0F4-A7ED-41EE-B7C3-F1C6230B621E}" dt="2023-10-07T15:26:49.671" v="81" actId="20577"/>
        <pc:sldMkLst>
          <pc:docMk/>
          <pc:sldMk cId="0" sldId="337"/>
        </pc:sldMkLst>
      </pc:sldChg>
      <pc:sldChg chg="addSp delSp modSp ord delAnim">
        <pc:chgData name="Tobias Schneider" userId="S::tobias.schneider@uni-wuerzburg.de::630d3ec8-4b29-4700-bdc3-b0acaabcceab" providerId="AD" clId="Web-{1FF2A0F4-A7ED-41EE-B7C3-F1C6230B621E}" dt="2023-10-07T15:26:03.575" v="76" actId="20577"/>
        <pc:sldMkLst>
          <pc:docMk/>
          <pc:sldMk cId="0" sldId="338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7:48.236" v="107"/>
        <pc:sldMkLst>
          <pc:docMk/>
          <pc:sldMk cId="0" sldId="340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6:54.749" v="82"/>
        <pc:sldMkLst>
          <pc:docMk/>
          <pc:sldMk cId="0" sldId="341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2.160" v="0"/>
        <pc:sldMkLst>
          <pc:docMk/>
          <pc:sldMk cId="0" sldId="346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0.036" v="4"/>
        <pc:sldMkLst>
          <pc:docMk/>
          <pc:sldMk cId="0" sldId="347"/>
        </pc:sldMkLst>
      </pc:sldChg>
      <pc:sldChg chg="modSp ord">
        <pc:chgData name="Tobias Schneider" userId="S::tobias.schneider@uni-wuerzburg.de::630d3ec8-4b29-4700-bdc3-b0acaabcceab" providerId="AD" clId="Web-{1FF2A0F4-A7ED-41EE-B7C3-F1C6230B621E}" dt="2023-10-07T15:27:10.172" v="97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1FF2A0F4-A7ED-41EE-B7C3-F1C6230B621E}" dt="2023-10-07T15:27:59.564" v="108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2.958" v="5"/>
        <pc:sldMkLst>
          <pc:docMk/>
          <pc:sldMk cId="1513056709" sldId="364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4.082" v="2"/>
        <pc:sldMkLst>
          <pc:docMk/>
          <pc:sldMk cId="500647174" sldId="365"/>
        </pc:sldMkLst>
      </pc:sldChg>
      <pc:sldChg chg="modSp new">
        <pc:chgData name="Tobias Schneider" userId="S::tobias.schneider@uni-wuerzburg.de::630d3ec8-4b29-4700-bdc3-b0acaabcceab" providerId="AD" clId="Web-{1FF2A0F4-A7ED-41EE-B7C3-F1C6230B621E}" dt="2023-10-07T15:27:34.297" v="106" actId="20577"/>
        <pc:sldMkLst>
          <pc:docMk/>
          <pc:sldMk cId="458668923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3.254" v="1"/>
        <pc:sldMkLst>
          <pc:docMk/>
          <pc:sldMk cId="1110678505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58.082" v="3"/>
        <pc:sldMkLst>
          <pc:docMk/>
          <pc:sldMk cId="3506719415" sldId="370"/>
        </pc:sldMkLst>
      </pc:sldChg>
    </pc:docChg>
  </pc:docChgLst>
  <pc:docChgLst>
    <pc:chgData name="Tobias Schneider" userId="630d3ec8-4b29-4700-bdc3-b0acaabcceab" providerId="ADAL" clId="{94011A69-DEFB-4F86-A579-A0993F2E2B0B}"/>
    <pc:docChg chg="modSld">
      <pc:chgData name="Tobias Schneider" userId="630d3ec8-4b29-4700-bdc3-b0acaabcceab" providerId="ADAL" clId="{94011A69-DEFB-4F86-A579-A0993F2E2B0B}" dt="2024-11-21T14:43:21.844" v="12" actId="20577"/>
      <pc:docMkLst>
        <pc:docMk/>
      </pc:docMkLst>
      <pc:sldChg chg="mod modShow">
        <pc:chgData name="Tobias Schneider" userId="630d3ec8-4b29-4700-bdc3-b0acaabcceab" providerId="ADAL" clId="{94011A69-DEFB-4F86-A579-A0993F2E2B0B}" dt="2024-11-21T14:42:14.781" v="0" actId="729"/>
        <pc:sldMkLst>
          <pc:docMk/>
          <pc:sldMk cId="3924898234" sldId="372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634757150" sldId="439"/>
        </pc:sldMkLst>
      </pc:sldChg>
      <pc:sldChg chg="modSp">
        <pc:chgData name="Tobias Schneider" userId="630d3ec8-4b29-4700-bdc3-b0acaabcceab" providerId="ADAL" clId="{94011A69-DEFB-4F86-A579-A0993F2E2B0B}" dt="2024-11-21T14:43:02.265" v="6" actId="20577"/>
        <pc:sldMkLst>
          <pc:docMk/>
          <pc:sldMk cId="418457967" sldId="441"/>
        </pc:sldMkLst>
      </pc:sldChg>
      <pc:sldChg chg="modSp">
        <pc:chgData name="Tobias Schneider" userId="630d3ec8-4b29-4700-bdc3-b0acaabcceab" providerId="ADAL" clId="{94011A69-DEFB-4F86-A579-A0993F2E2B0B}" dt="2024-11-21T14:43:21.844" v="12" actId="20577"/>
        <pc:sldMkLst>
          <pc:docMk/>
          <pc:sldMk cId="3043789901" sldId="444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3102933390" sldId="446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478080456" sldId="449"/>
        </pc:sldMkLst>
      </pc:sldChg>
    </pc:docChg>
  </pc:docChgLst>
  <pc:docChgLst>
    <pc:chgData name="Tobias Schneider" userId="630d3ec8-4b29-4700-bdc3-b0acaabcceab" providerId="ADAL" clId="{759B655A-B7FC-42AD-9F08-0C00904784B3}"/>
    <pc:docChg chg="undo custSel addSld delSld modSld">
      <pc:chgData name="Tobias Schneider" userId="630d3ec8-4b29-4700-bdc3-b0acaabcceab" providerId="ADAL" clId="{759B655A-B7FC-42AD-9F08-0C00904784B3}" dt="2024-11-19T16:45:05.396" v="2112"/>
      <pc:docMkLst>
        <pc:docMk/>
      </pc:docMkLst>
      <pc:sldChg chg="modSp mod">
        <pc:chgData name="Tobias Schneider" userId="630d3ec8-4b29-4700-bdc3-b0acaabcceab" providerId="ADAL" clId="{759B655A-B7FC-42AD-9F08-0C00904784B3}" dt="2024-11-19T15:43:11.487" v="686" actId="14100"/>
        <pc:sldMkLst>
          <pc:docMk/>
          <pc:sldMk cId="2028822159" sldId="431"/>
        </pc:sldMkLst>
      </pc:sldChg>
      <pc:sldChg chg="del">
        <pc:chgData name="Tobias Schneider" userId="630d3ec8-4b29-4700-bdc3-b0acaabcceab" providerId="ADAL" clId="{759B655A-B7FC-42AD-9F08-0C00904784B3}" dt="2024-11-19T15:41:37.929" v="619" actId="47"/>
        <pc:sldMkLst>
          <pc:docMk/>
          <pc:sldMk cId="1617117419" sldId="432"/>
        </pc:sldMkLst>
      </pc:sldChg>
      <pc:sldChg chg="modSp mod">
        <pc:chgData name="Tobias Schneider" userId="630d3ec8-4b29-4700-bdc3-b0acaabcceab" providerId="ADAL" clId="{759B655A-B7FC-42AD-9F08-0C00904784B3}" dt="2024-11-19T15:44:27.519" v="689" actId="20577"/>
        <pc:sldMkLst>
          <pc:docMk/>
          <pc:sldMk cId="54373994" sldId="440"/>
        </pc:sldMkLst>
      </pc:sldChg>
      <pc:sldChg chg="addSp delSp modSp mod">
        <pc:chgData name="Tobias Schneider" userId="630d3ec8-4b29-4700-bdc3-b0acaabcceab" providerId="ADAL" clId="{759B655A-B7FC-42AD-9F08-0C00904784B3}" dt="2024-11-19T15:28:51.406" v="30"/>
        <pc:sldMkLst>
          <pc:docMk/>
          <pc:sldMk cId="418457967" sldId="441"/>
        </pc:sldMkLst>
      </pc:sldChg>
      <pc:sldChg chg="modSp mod">
        <pc:chgData name="Tobias Schneider" userId="630d3ec8-4b29-4700-bdc3-b0acaabcceab" providerId="ADAL" clId="{759B655A-B7FC-42AD-9F08-0C00904784B3}" dt="2024-11-19T15:25:45.391" v="23" actId="14100"/>
        <pc:sldMkLst>
          <pc:docMk/>
          <pc:sldMk cId="4116739798" sldId="442"/>
        </pc:sldMkLst>
      </pc:sldChg>
      <pc:sldChg chg="addSp delSp modSp mod">
        <pc:chgData name="Tobias Schneider" userId="630d3ec8-4b29-4700-bdc3-b0acaabcceab" providerId="ADAL" clId="{759B655A-B7FC-42AD-9F08-0C00904784B3}" dt="2024-11-19T15:29:28.061" v="41"/>
        <pc:sldMkLst>
          <pc:docMk/>
          <pc:sldMk cId="2288171920" sldId="443"/>
        </pc:sldMkLst>
      </pc:sldChg>
      <pc:sldChg chg="addSp delSp modSp mod">
        <pc:chgData name="Tobias Schneider" userId="630d3ec8-4b29-4700-bdc3-b0acaabcceab" providerId="ADAL" clId="{759B655A-B7FC-42AD-9F08-0C00904784B3}" dt="2024-11-19T15:30:14.585" v="45" actId="20577"/>
        <pc:sldMkLst>
          <pc:docMk/>
          <pc:sldMk cId="3043789901" sldId="444"/>
        </pc:sldMkLst>
      </pc:sldChg>
      <pc:sldChg chg="delSp modSp add mod">
        <pc:chgData name="Tobias Schneider" userId="630d3ec8-4b29-4700-bdc3-b0acaabcceab" providerId="ADAL" clId="{759B655A-B7FC-42AD-9F08-0C00904784B3}" dt="2024-11-19T16:45:05.396" v="2112"/>
        <pc:sldMkLst>
          <pc:docMk/>
          <pc:sldMk cId="1331800716" sldId="445"/>
        </pc:sldMkLst>
      </pc:sldChg>
      <pc:sldChg chg="addSp delSp modSp new mod delAnim modAnim">
        <pc:chgData name="Tobias Schneider" userId="630d3ec8-4b29-4700-bdc3-b0acaabcceab" providerId="ADAL" clId="{759B655A-B7FC-42AD-9F08-0C00904784B3}" dt="2024-11-19T16:30:14.821" v="1405" actId="20577"/>
        <pc:sldMkLst>
          <pc:docMk/>
          <pc:sldMk cId="3102933390" sldId="446"/>
        </pc:sldMkLst>
      </pc:sldChg>
      <pc:sldChg chg="add">
        <pc:chgData name="Tobias Schneider" userId="630d3ec8-4b29-4700-bdc3-b0acaabcceab" providerId="ADAL" clId="{759B655A-B7FC-42AD-9F08-0C00904784B3}" dt="2024-11-19T15:41:40.111" v="620"/>
        <pc:sldMkLst>
          <pc:docMk/>
          <pc:sldMk cId="3248560880" sldId="447"/>
        </pc:sldMkLst>
      </pc:sldChg>
      <pc:sldChg chg="add modAnim">
        <pc:chgData name="Tobias Schneider" userId="630d3ec8-4b29-4700-bdc3-b0acaabcceab" providerId="ADAL" clId="{759B655A-B7FC-42AD-9F08-0C00904784B3}" dt="2024-11-19T15:43:51.294" v="688"/>
        <pc:sldMkLst>
          <pc:docMk/>
          <pc:sldMk cId="2831042549" sldId="448"/>
        </pc:sldMkLst>
      </pc:sldChg>
      <pc:sldChg chg="new del">
        <pc:chgData name="Tobias Schneider" userId="630d3ec8-4b29-4700-bdc3-b0acaabcceab" providerId="ADAL" clId="{759B655A-B7FC-42AD-9F08-0C00904784B3}" dt="2024-11-19T16:29:08.127" v="1379" actId="47"/>
        <pc:sldMkLst>
          <pc:docMk/>
          <pc:sldMk cId="2038591806" sldId="449"/>
        </pc:sldMkLst>
      </pc:sldChg>
    </pc:docChg>
  </pc:docChgLst>
  <pc:docChgLst>
    <pc:chgData name="Tobias Schneider" userId="S::tobias.schneider@uni-wuerzburg.de::630d3ec8-4b29-4700-bdc3-b0acaabcceab" providerId="AD" clId="Web-{47DEB1BE-413E-0D24-0BBE-B33EED17A028}"/>
    <pc:docChg chg="modSld">
      <pc:chgData name="Tobias Schneider" userId="S::tobias.schneider@uni-wuerzburg.de::630d3ec8-4b29-4700-bdc3-b0acaabcceab" providerId="AD" clId="Web-{47DEB1BE-413E-0D24-0BBE-B33EED17A028}" dt="2023-10-12T04:10:26.204" v="53" actId="20577"/>
      <pc:docMkLst>
        <pc:docMk/>
      </pc:docMkLst>
      <pc:sldChg chg="addSp modSp addAnim modAnim">
        <pc:chgData name="Tobias Schneider" userId="S::tobias.schneider@uni-wuerzburg.de::630d3ec8-4b29-4700-bdc3-b0acaabcceab" providerId="AD" clId="Web-{47DEB1BE-413E-0D24-0BBE-B33EED17A028}" dt="2023-10-12T04:07:39.182" v="43" actId="1076"/>
        <pc:sldMkLst>
          <pc:docMk/>
          <pc:sldMk cId="0" sldId="337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46:34" v="1"/>
        <pc:sldMkLst>
          <pc:docMk/>
          <pc:sldMk cId="0" sldId="338"/>
        </pc:sldMkLst>
      </pc:sldChg>
      <pc:sldChg chg="addSp modSp addAnim delAnim modAnim">
        <pc:chgData name="Tobias Schneider" userId="S::tobias.schneider@uni-wuerzburg.de::630d3ec8-4b29-4700-bdc3-b0acaabcceab" providerId="AD" clId="Web-{47DEB1BE-413E-0D24-0BBE-B33EED17A028}" dt="2023-10-12T04:08:23.667" v="48" actId="1076"/>
        <pc:sldMkLst>
          <pc:docMk/>
          <pc:sldMk cId="0" sldId="348"/>
        </pc:sldMkLst>
      </pc:sldChg>
      <pc:sldChg chg="addSp modSp addAnim modAnim">
        <pc:chgData name="Tobias Schneider" userId="S::tobias.schneider@uni-wuerzburg.de::630d3ec8-4b29-4700-bdc3-b0acaabcceab" providerId="AD" clId="Web-{47DEB1BE-413E-0D24-0BBE-B33EED17A028}" dt="2023-10-12T04:10:26.204" v="53" actId="20577"/>
        <pc:sldMkLst>
          <pc:docMk/>
          <pc:sldMk cId="0" sldId="349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52:31.152" v="31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1C127B30-B3B5-BF13-8B67-5EBA3AE25395}"/>
    <pc:docChg chg="modSld sldOrd">
      <pc:chgData name="Tobias Schneider" userId="S::tobias.schneider@uni-wuerzburg.de::630d3ec8-4b29-4700-bdc3-b0acaabcceab" providerId="AD" clId="Web-{1C127B30-B3B5-BF13-8B67-5EBA3AE25395}" dt="2023-10-10T17:46:29.115" v="184" actId="20577"/>
      <pc:docMkLst>
        <pc:docMk/>
      </pc:docMkLst>
      <pc:sldChg chg="modSp">
        <pc:chgData name="Tobias Schneider" userId="S::tobias.schneider@uni-wuerzburg.de::630d3ec8-4b29-4700-bdc3-b0acaabcceab" providerId="AD" clId="Web-{1C127B30-B3B5-BF13-8B67-5EBA3AE25395}" dt="2023-10-10T17:46:29.115" v="184" actId="20577"/>
        <pc:sldMkLst>
          <pc:docMk/>
          <pc:sldMk cId="0" sldId="337"/>
        </pc:sldMkLst>
      </pc:sldChg>
      <pc:sldChg chg="addSp delSp modSp">
        <pc:chgData name="Tobias Schneider" userId="S::tobias.schneider@uni-wuerzburg.de::630d3ec8-4b29-4700-bdc3-b0acaabcceab" providerId="AD" clId="Web-{1C127B30-B3B5-BF13-8B67-5EBA3AE25395}" dt="2023-10-10T17:35:59.188" v="53" actId="1076"/>
        <pc:sldMkLst>
          <pc:docMk/>
          <pc:sldMk cId="0" sldId="338"/>
        </pc:sldMkLst>
      </pc:sldChg>
      <pc:sldChg chg="ord">
        <pc:chgData name="Tobias Schneider" userId="S::tobias.schneider@uni-wuerzburg.de::630d3ec8-4b29-4700-bdc3-b0acaabcceab" providerId="AD" clId="Web-{1C127B30-B3B5-BF13-8B67-5EBA3AE25395}" dt="2023-10-10T17:32:16.930" v="0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29D734F6-D052-493C-80A6-A19C2E1C6754}"/>
    <pc:docChg chg="undo custSel addSld delSld modSld modMainMaster">
      <pc:chgData name="Tobias Schneider" userId="630d3ec8-4b29-4700-bdc3-b0acaabcceab" providerId="ADAL" clId="{29D734F6-D052-493C-80A6-A19C2E1C6754}" dt="2024-11-14T06:30:00.956" v="1773" actId="14100"/>
      <pc:docMkLst>
        <pc:docMk/>
      </pc:docMkLst>
      <pc:sldChg chg="mod modShow">
        <pc:chgData name="Tobias Schneider" userId="630d3ec8-4b29-4700-bdc3-b0acaabcceab" providerId="ADAL" clId="{29D734F6-D052-493C-80A6-A19C2E1C6754}" dt="2024-11-14T06:24:36.132" v="1494" actId="729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29D734F6-D052-493C-80A6-A19C2E1C6754}" dt="2024-11-13T10:16:41.215" v="895" actId="47"/>
        <pc:sldMkLst>
          <pc:docMk/>
          <pc:sldMk cId="1288109298" sldId="433"/>
        </pc:sldMkLst>
      </pc:sldChg>
      <pc:sldChg chg="addSp delSp modSp mod">
        <pc:chgData name="Tobias Schneider" userId="630d3ec8-4b29-4700-bdc3-b0acaabcceab" providerId="ADAL" clId="{29D734F6-D052-493C-80A6-A19C2E1C6754}" dt="2024-11-13T10:03:12.876" v="461" actId="1076"/>
        <pc:sldMkLst>
          <pc:docMk/>
          <pc:sldMk cId="54373994" sldId="440"/>
        </pc:sldMkLst>
      </pc:sldChg>
      <pc:sldChg chg="addSp delSp modSp add mod modAnim">
        <pc:chgData name="Tobias Schneider" userId="630d3ec8-4b29-4700-bdc3-b0acaabcceab" providerId="ADAL" clId="{29D734F6-D052-493C-80A6-A19C2E1C6754}" dt="2024-11-13T10:35:48.862" v="1378"/>
        <pc:sldMkLst>
          <pc:docMk/>
          <pc:sldMk cId="418457967" sldId="441"/>
        </pc:sldMkLst>
      </pc:sldChg>
      <pc:sldChg chg="modSp add mod">
        <pc:chgData name="Tobias Schneider" userId="630d3ec8-4b29-4700-bdc3-b0acaabcceab" providerId="ADAL" clId="{29D734F6-D052-493C-80A6-A19C2E1C6754}" dt="2024-11-14T06:30:00.956" v="1773" actId="14100"/>
        <pc:sldMkLst>
          <pc:docMk/>
          <pc:sldMk cId="4116739798" sldId="442"/>
        </pc:sldMkLst>
      </pc:sldChg>
      <pc:sldChg chg="modSp add mod">
        <pc:chgData name="Tobias Schneider" userId="630d3ec8-4b29-4700-bdc3-b0acaabcceab" providerId="ADAL" clId="{29D734F6-D052-493C-80A6-A19C2E1C6754}" dt="2024-11-13T10:20:58.423" v="1200" actId="313"/>
        <pc:sldMkLst>
          <pc:docMk/>
          <pc:sldMk cId="2288171920" sldId="443"/>
        </pc:sldMkLst>
      </pc:sldChg>
      <pc:sldChg chg="delSp modSp add mod delAnim modAnim">
        <pc:chgData name="Tobias Schneider" userId="630d3ec8-4b29-4700-bdc3-b0acaabcceab" providerId="ADAL" clId="{29D734F6-D052-493C-80A6-A19C2E1C6754}" dt="2024-11-14T06:25:23.103" v="1531" actId="20577"/>
        <pc:sldMkLst>
          <pc:docMk/>
          <pc:sldMk cId="3043789901" sldId="444"/>
        </pc:sldMkLst>
      </pc:sldChg>
      <pc:sldMasterChg chg="modSp mod modSldLayout">
        <pc:chgData name="Tobias Schneider" userId="630d3ec8-4b29-4700-bdc3-b0acaabcceab" providerId="ADAL" clId="{29D734F6-D052-493C-80A6-A19C2E1C6754}" dt="2024-11-14T06:25:05.138" v="152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29D734F6-D052-493C-80A6-A19C2E1C6754}" dt="2024-11-14T06:24:49.181" v="1503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A2F05F80-3D7D-44AA-848E-DE749E8FEF9E}"/>
    <pc:docChg chg="undo redo custSel addSld modSld sldOrd modMainMaster">
      <pc:chgData name="Tobias Schneider" userId="630d3ec8-4b29-4700-bdc3-b0acaabcceab" providerId="ADAL" clId="{A2F05F80-3D7D-44AA-848E-DE749E8FEF9E}" dt="2024-12-05T05:35:06.886" v="6675" actId="1076"/>
      <pc:docMkLst>
        <pc:docMk/>
      </pc:docMkLst>
      <pc:sldChg chg="delSp modSp add mod delAnim modAnim">
        <pc:chgData name="Tobias Schneider" userId="630d3ec8-4b29-4700-bdc3-b0acaabcceab" providerId="ADAL" clId="{A2F05F80-3D7D-44AA-848E-DE749E8FEF9E}" dt="2024-12-05T05:35:06.886" v="6675" actId="1076"/>
        <pc:sldMkLst>
          <pc:docMk/>
          <pc:sldMk cId="406717353" sldId="389"/>
        </pc:sldMkLst>
      </pc:sldChg>
      <pc:sldChg chg="mod modShow">
        <pc:chgData name="Tobias Schneider" userId="630d3ec8-4b29-4700-bdc3-b0acaabcceab" providerId="ADAL" clId="{A2F05F80-3D7D-44AA-848E-DE749E8FEF9E}" dt="2024-12-04T23:21:54.225" v="753" actId="729"/>
        <pc:sldMkLst>
          <pc:docMk/>
          <pc:sldMk cId="1634757150" sldId="439"/>
        </pc:sldMkLst>
      </pc:sldChg>
      <pc:sldChg chg="modSp mod modAnim">
        <pc:chgData name="Tobias Schneider" userId="630d3ec8-4b29-4700-bdc3-b0acaabcceab" providerId="ADAL" clId="{A2F05F80-3D7D-44AA-848E-DE749E8FEF9E}" dt="2024-11-28T06:14:26.706" v="724"/>
        <pc:sldMkLst>
          <pc:docMk/>
          <pc:sldMk cId="2388499258" sldId="450"/>
        </pc:sldMkLst>
      </pc:sldChg>
      <pc:sldChg chg="modAnim">
        <pc:chgData name="Tobias Schneider" userId="630d3ec8-4b29-4700-bdc3-b0acaabcceab" providerId="ADAL" clId="{A2F05F80-3D7D-44AA-848E-DE749E8FEF9E}" dt="2024-11-28T06:14:50.165" v="726"/>
        <pc:sldMkLst>
          <pc:docMk/>
          <pc:sldMk cId="3530143310" sldId="451"/>
        </pc:sldMkLst>
      </pc:sldChg>
      <pc:sldChg chg="modAnim">
        <pc:chgData name="Tobias Schneider" userId="630d3ec8-4b29-4700-bdc3-b0acaabcceab" providerId="ADAL" clId="{A2F05F80-3D7D-44AA-848E-DE749E8FEF9E}" dt="2024-11-28T06:15:38.385" v="729"/>
        <pc:sldMkLst>
          <pc:docMk/>
          <pc:sldMk cId="3879870331" sldId="452"/>
        </pc:sldMkLst>
      </pc:sldChg>
      <pc:sldChg chg="addSp delSp modSp add mod delAnim modAnim">
        <pc:chgData name="Tobias Schneider" userId="630d3ec8-4b29-4700-bdc3-b0acaabcceab" providerId="ADAL" clId="{A2F05F80-3D7D-44AA-848E-DE749E8FEF9E}" dt="2024-11-28T06:16:07.952" v="731"/>
        <pc:sldMkLst>
          <pc:docMk/>
          <pc:sldMk cId="1987238910" sldId="453"/>
        </pc:sldMkLst>
      </pc:sldChg>
      <pc:sldChg chg="delSp modSp add mod delAnim modAnim">
        <pc:chgData name="Tobias Schneider" userId="630d3ec8-4b29-4700-bdc3-b0acaabcceab" providerId="ADAL" clId="{A2F05F80-3D7D-44AA-848E-DE749E8FEF9E}" dt="2024-11-28T06:16:48.348" v="736"/>
        <pc:sldMkLst>
          <pc:docMk/>
          <pc:sldMk cId="1334914425" sldId="454"/>
        </pc:sldMkLst>
      </pc:sldChg>
      <pc:sldChg chg="addSp modSp add mod modAnim">
        <pc:chgData name="Tobias Schneider" userId="630d3ec8-4b29-4700-bdc3-b0acaabcceab" providerId="ADAL" clId="{A2F05F80-3D7D-44AA-848E-DE749E8FEF9E}" dt="2024-12-05T03:34:10.525" v="5938"/>
        <pc:sldMkLst>
          <pc:docMk/>
          <pc:sldMk cId="2727545292" sldId="455"/>
        </pc:sldMkLst>
      </pc:sldChg>
      <pc:sldChg chg="addSp delSp modSp add mod addAnim delAnim modAnim">
        <pc:chgData name="Tobias Schneider" userId="630d3ec8-4b29-4700-bdc3-b0acaabcceab" providerId="ADAL" clId="{A2F05F80-3D7D-44AA-848E-DE749E8FEF9E}" dt="2024-12-04T23:52:09.118" v="1538" actId="1076"/>
        <pc:sldMkLst>
          <pc:docMk/>
          <pc:sldMk cId="1300675809" sldId="456"/>
        </pc:sldMkLst>
      </pc:sldChg>
      <pc:sldChg chg="addSp delSp modSp add mod addAnim delAnim modAnim">
        <pc:chgData name="Tobias Schneider" userId="630d3ec8-4b29-4700-bdc3-b0acaabcceab" providerId="ADAL" clId="{A2F05F80-3D7D-44AA-848E-DE749E8FEF9E}" dt="2024-12-05T02:55:35.582" v="4582" actId="20577"/>
        <pc:sldMkLst>
          <pc:docMk/>
          <pc:sldMk cId="2938768594" sldId="457"/>
        </pc:sldMkLst>
      </pc:sldChg>
      <pc:sldChg chg="addSp delSp modSp add mod delAnim modAnim">
        <pc:chgData name="Tobias Schneider" userId="630d3ec8-4b29-4700-bdc3-b0acaabcceab" providerId="ADAL" clId="{A2F05F80-3D7D-44AA-848E-DE749E8FEF9E}" dt="2024-12-05T02:20:00.791" v="3564" actId="1076"/>
        <pc:sldMkLst>
          <pc:docMk/>
          <pc:sldMk cId="3108441794" sldId="458"/>
        </pc:sldMkLst>
      </pc:sldChg>
      <pc:sldChg chg="addSp delSp modSp new mod modAnim">
        <pc:chgData name="Tobias Schneider" userId="630d3ec8-4b29-4700-bdc3-b0acaabcceab" providerId="ADAL" clId="{A2F05F80-3D7D-44AA-848E-DE749E8FEF9E}" dt="2024-12-05T03:27:34.426" v="5786" actId="478"/>
        <pc:sldMkLst>
          <pc:docMk/>
          <pc:sldMk cId="4029447054" sldId="459"/>
        </pc:sldMkLst>
      </pc:sldChg>
      <pc:sldChg chg="addSp delSp modSp add mod modAnim">
        <pc:chgData name="Tobias Schneider" userId="630d3ec8-4b29-4700-bdc3-b0acaabcceab" providerId="ADAL" clId="{A2F05F80-3D7D-44AA-848E-DE749E8FEF9E}" dt="2024-12-05T03:19:34.211" v="5528" actId="14100"/>
        <pc:sldMkLst>
          <pc:docMk/>
          <pc:sldMk cId="110587271" sldId="460"/>
        </pc:sldMkLst>
      </pc:sldChg>
      <pc:sldChg chg="addSp delSp modSp add mod delAnim modAnim">
        <pc:chgData name="Tobias Schneider" userId="630d3ec8-4b29-4700-bdc3-b0acaabcceab" providerId="ADAL" clId="{A2F05F80-3D7D-44AA-848E-DE749E8FEF9E}" dt="2024-12-05T03:43:39.304" v="6306" actId="20577"/>
        <pc:sldMkLst>
          <pc:docMk/>
          <pc:sldMk cId="856410596" sldId="461"/>
        </pc:sldMkLst>
      </pc:sldChg>
      <pc:sldMasterChg chg="modSldLayout">
        <pc:chgData name="Tobias Schneider" userId="630d3ec8-4b29-4700-bdc3-b0acaabcceab" providerId="ADAL" clId="{A2F05F80-3D7D-44AA-848E-DE749E8FEF9E}" dt="2024-11-28T04:41:19.715" v="13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A2F05F80-3D7D-44AA-848E-DE749E8FEF9E}" dt="2024-11-28T04:41:19.715" v="135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98EFEE1E-2DCA-45C0-A200-6A7E76F23F78}"/>
    <pc:docChg chg="undo custSel modSld">
      <pc:chgData name="Tobias Schneider" userId="630d3ec8-4b29-4700-bdc3-b0acaabcceab" providerId="ADAL" clId="{98EFEE1E-2DCA-45C0-A200-6A7E76F23F78}" dt="2024-12-05T13:55:31.103" v="187" actId="20577"/>
      <pc:docMkLst>
        <pc:docMk/>
      </pc:docMkLst>
      <pc:sldChg chg="mod modShow">
        <pc:chgData name="Tobias Schneider" userId="630d3ec8-4b29-4700-bdc3-b0acaabcceab" providerId="ADAL" clId="{98EFEE1E-2DCA-45C0-A200-6A7E76F23F78}" dt="2024-12-05T13:51:25.320" v="161" actId="729"/>
        <pc:sldMkLst>
          <pc:docMk/>
          <pc:sldMk cId="3924898234" sldId="372"/>
        </pc:sldMkLst>
      </pc:sldChg>
      <pc:sldChg chg="modSp mod modShow">
        <pc:chgData name="Tobias Schneider" userId="630d3ec8-4b29-4700-bdc3-b0acaabcceab" providerId="ADAL" clId="{98EFEE1E-2DCA-45C0-A200-6A7E76F23F78}" dt="2024-12-05T13:51:29.295" v="162" actId="729"/>
        <pc:sldMkLst>
          <pc:docMk/>
          <pc:sldMk cId="2868579678" sldId="390"/>
        </pc:sldMkLst>
      </pc:sldChg>
      <pc:sldChg chg="modSp mod">
        <pc:chgData name="Tobias Schneider" userId="630d3ec8-4b29-4700-bdc3-b0acaabcceab" providerId="ADAL" clId="{98EFEE1E-2DCA-45C0-A200-6A7E76F23F78}" dt="2024-12-05T13:52:06.828" v="180" actId="1038"/>
        <pc:sldMkLst>
          <pc:docMk/>
          <pc:sldMk cId="4116739798" sldId="442"/>
        </pc:sldMkLst>
      </pc:sldChg>
      <pc:sldChg chg="modSp">
        <pc:chgData name="Tobias Schneider" userId="630d3ec8-4b29-4700-bdc3-b0acaabcceab" providerId="ADAL" clId="{98EFEE1E-2DCA-45C0-A200-6A7E76F23F78}" dt="2024-12-05T13:52:44.634" v="181" actId="20577"/>
        <pc:sldMkLst>
          <pc:docMk/>
          <pc:sldMk cId="1331800716" sldId="445"/>
        </pc:sldMkLst>
      </pc:sldChg>
      <pc:sldChg chg="modSp mod">
        <pc:chgData name="Tobias Schneider" userId="630d3ec8-4b29-4700-bdc3-b0acaabcceab" providerId="ADAL" clId="{98EFEE1E-2DCA-45C0-A200-6A7E76F23F78}" dt="2024-12-05T13:53:21.949" v="185" actId="1076"/>
        <pc:sldMkLst>
          <pc:docMk/>
          <pc:sldMk cId="1478080456" sldId="449"/>
        </pc:sldMkLst>
      </pc:sldChg>
      <pc:sldChg chg="modSp modAnim">
        <pc:chgData name="Tobias Schneider" userId="630d3ec8-4b29-4700-bdc3-b0acaabcceab" providerId="ADAL" clId="{98EFEE1E-2DCA-45C0-A200-6A7E76F23F78}" dt="2024-12-05T13:54:09.897" v="186" actId="20577"/>
        <pc:sldMkLst>
          <pc:docMk/>
          <pc:sldMk cId="2727545292" sldId="455"/>
        </pc:sldMkLst>
      </pc:sldChg>
      <pc:sldChg chg="modSp mod modAnim">
        <pc:chgData name="Tobias Schneider" userId="630d3ec8-4b29-4700-bdc3-b0acaabcceab" providerId="ADAL" clId="{98EFEE1E-2DCA-45C0-A200-6A7E76F23F78}" dt="2024-12-05T07:05:01.145" v="62" actId="20577"/>
        <pc:sldMkLst>
          <pc:docMk/>
          <pc:sldMk cId="1300675809" sldId="456"/>
        </pc:sldMkLst>
      </pc:sldChg>
      <pc:sldChg chg="modSp mod modAnim">
        <pc:chgData name="Tobias Schneider" userId="630d3ec8-4b29-4700-bdc3-b0acaabcceab" providerId="ADAL" clId="{98EFEE1E-2DCA-45C0-A200-6A7E76F23F78}" dt="2024-12-05T07:06:54.485" v="109"/>
        <pc:sldMkLst>
          <pc:docMk/>
          <pc:sldMk cId="2938768594" sldId="457"/>
        </pc:sldMkLst>
      </pc:sldChg>
      <pc:sldChg chg="modSp modAnim">
        <pc:chgData name="Tobias Schneider" userId="630d3ec8-4b29-4700-bdc3-b0acaabcceab" providerId="ADAL" clId="{98EFEE1E-2DCA-45C0-A200-6A7E76F23F78}" dt="2024-12-05T13:55:31.103" v="187" actId="20577"/>
        <pc:sldMkLst>
          <pc:docMk/>
          <pc:sldMk cId="3108441794" sldId="458"/>
        </pc:sldMkLst>
      </pc:sldChg>
      <pc:sldChg chg="modSp mod modAnim">
        <pc:chgData name="Tobias Schneider" userId="630d3ec8-4b29-4700-bdc3-b0acaabcceab" providerId="ADAL" clId="{98EFEE1E-2DCA-45C0-A200-6A7E76F23F78}" dt="2024-12-05T07:09:20.919" v="125"/>
        <pc:sldMkLst>
          <pc:docMk/>
          <pc:sldMk cId="4029447054" sldId="459"/>
        </pc:sldMkLst>
      </pc:sldChg>
      <pc:sldChg chg="modSp mod modAnim">
        <pc:chgData name="Tobias Schneider" userId="630d3ec8-4b29-4700-bdc3-b0acaabcceab" providerId="ADAL" clId="{98EFEE1E-2DCA-45C0-A200-6A7E76F23F78}" dt="2024-12-05T07:11:40.285" v="146"/>
        <pc:sldMkLst>
          <pc:docMk/>
          <pc:sldMk cId="110587271" sldId="460"/>
        </pc:sldMkLst>
      </pc:sldChg>
      <pc:sldChg chg="modSp mod modAnim">
        <pc:chgData name="Tobias Schneider" userId="630d3ec8-4b29-4700-bdc3-b0acaabcceab" providerId="ADAL" clId="{98EFEE1E-2DCA-45C0-A200-6A7E76F23F78}" dt="2024-12-05T07:12:42.646" v="160"/>
        <pc:sldMkLst>
          <pc:docMk/>
          <pc:sldMk cId="856410596" sldId="461"/>
        </pc:sldMkLst>
      </pc:sldChg>
    </pc:docChg>
  </pc:docChgLst>
  <pc:docChgLst>
    <pc:chgData name="Tobias Schneider" userId="S::tobias.schneider@uni-wuerzburg.de::630d3ec8-4b29-4700-bdc3-b0acaabcceab" providerId="AD" clId="Web-{3C0E86C6-8298-16C3-BA74-552D3AC19B42}"/>
    <pc:docChg chg="modSld sldOrd">
      <pc:chgData name="Tobias Schneider" userId="S::tobias.schneider@uni-wuerzburg.de::630d3ec8-4b29-4700-bdc3-b0acaabcceab" providerId="AD" clId="Web-{3C0E86C6-8298-16C3-BA74-552D3AC19B42}" dt="2024-01-22T15:17:08.665" v="222" actId="1076"/>
      <pc:docMkLst>
        <pc:docMk/>
      </pc:docMkLst>
      <pc:sldChg chg="modSp">
        <pc:chgData name="Tobias Schneider" userId="S::tobias.schneider@uni-wuerzburg.de::630d3ec8-4b29-4700-bdc3-b0acaabcceab" providerId="AD" clId="Web-{3C0E86C6-8298-16C3-BA74-552D3AC19B42}" dt="2024-01-22T14:28:12.172" v="31" actId="20577"/>
        <pc:sldMkLst>
          <pc:docMk/>
          <pc:sldMk cId="0" sldId="33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54.852" v="46"/>
        <pc:sldMkLst>
          <pc:docMk/>
          <pc:sldMk cId="0" sldId="337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0:33.349" v="43"/>
        <pc:sldMkLst>
          <pc:docMk/>
          <pc:sldMk cId="4124622548" sldId="370"/>
        </pc:sldMkLst>
      </pc:sldChg>
      <pc:sldChg chg="addAnim">
        <pc:chgData name="Tobias Schneider" userId="S::tobias.schneider@uni-wuerzburg.de::630d3ec8-4b29-4700-bdc3-b0acaabcceab" providerId="AD" clId="Web-{3C0E86C6-8298-16C3-BA74-552D3AC19B42}" dt="2024-01-22T14:32:09.977" v="48"/>
        <pc:sldMkLst>
          <pc:docMk/>
          <pc:sldMk cId="1796400766" sldId="371"/>
        </pc:sldMkLst>
      </pc:sldChg>
      <pc:sldChg chg="ord delAnim">
        <pc:chgData name="Tobias Schneider" userId="S::tobias.schneider@uni-wuerzburg.de::630d3ec8-4b29-4700-bdc3-b0acaabcceab" providerId="AD" clId="Web-{3C0E86C6-8298-16C3-BA74-552D3AC19B42}" dt="2024-01-22T14:10:24.916" v="21"/>
        <pc:sldMkLst>
          <pc:docMk/>
          <pc:sldMk cId="3924898234" sldId="372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2:45.510" v="59"/>
        <pc:sldMkLst>
          <pc:docMk/>
          <pc:sldMk cId="2893767851" sldId="373"/>
        </pc:sldMkLst>
      </pc:sldChg>
      <pc:sldChg chg="modSp delAnim">
        <pc:chgData name="Tobias Schneider" userId="S::tobias.schneider@uni-wuerzburg.de::630d3ec8-4b29-4700-bdc3-b0acaabcceab" providerId="AD" clId="Web-{3C0E86C6-8298-16C3-BA74-552D3AC19B42}" dt="2024-01-22T15:09:12.883" v="194" actId="20577"/>
        <pc:sldMkLst>
          <pc:docMk/>
          <pc:sldMk cId="3406233372" sldId="374"/>
        </pc:sldMkLst>
      </pc:sldChg>
      <pc:sldChg chg="addAnim delAnim modAnim">
        <pc:chgData name="Tobias Schneider" userId="S::tobias.schneider@uni-wuerzburg.de::630d3ec8-4b29-4700-bdc3-b0acaabcceab" providerId="AD" clId="Web-{3C0E86C6-8298-16C3-BA74-552D3AC19B42}" dt="2024-01-22T15:00:58.616" v="135"/>
        <pc:sldMkLst>
          <pc:docMk/>
          <pc:sldMk cId="1073585293" sldId="376"/>
        </pc:sldMkLst>
      </pc:sldChg>
      <pc:sldChg chg="modSp addAnim delAnim modAnim">
        <pc:chgData name="Tobias Schneider" userId="S::tobias.schneider@uni-wuerzburg.de::630d3ec8-4b29-4700-bdc3-b0acaabcceab" providerId="AD" clId="Web-{3C0E86C6-8298-16C3-BA74-552D3AC19B42}" dt="2024-01-22T14:59:47.770" v="125"/>
        <pc:sldMkLst>
          <pc:docMk/>
          <pc:sldMk cId="3539772140" sldId="377"/>
        </pc:sldMkLst>
      </pc:sldChg>
      <pc:sldChg chg="modSp addAnim">
        <pc:chgData name="Tobias Schneider" userId="S::tobias.schneider@uni-wuerzburg.de::630d3ec8-4b29-4700-bdc3-b0acaabcceab" providerId="AD" clId="Web-{3C0E86C6-8298-16C3-BA74-552D3AC19B42}" dt="2024-01-22T15:17:08.665" v="222" actId="1076"/>
        <pc:sldMkLst>
          <pc:docMk/>
          <pc:sldMk cId="3201956876" sldId="38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14.491" v="44"/>
        <pc:sldMkLst>
          <pc:docMk/>
          <pc:sldMk cId="2690471326" sldId="381"/>
        </pc:sldMkLst>
      </pc:sldChg>
      <pc:sldChg chg="addSp delSp modSp addAnim delAnim">
        <pc:chgData name="Tobias Schneider" userId="S::tobias.schneider@uni-wuerzburg.de::630d3ec8-4b29-4700-bdc3-b0acaabcceab" providerId="AD" clId="Web-{3C0E86C6-8298-16C3-BA74-552D3AC19B42}" dt="2024-01-22T15:16:42.805" v="220" actId="14100"/>
        <pc:sldMkLst>
          <pc:docMk/>
          <pc:sldMk cId="3138590188" sldId="383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5:07:45.396" v="186"/>
        <pc:sldMkLst>
          <pc:docMk/>
          <pc:sldMk cId="1612904506" sldId="384"/>
        </pc:sldMkLst>
      </pc:sldChg>
    </pc:docChg>
  </pc:docChgLst>
  <pc:docChgLst>
    <pc:chgData name="Tobias Schneider" userId="S::tobias.schneider@uni-wuerzburg.de::630d3ec8-4b29-4700-bdc3-b0acaabcceab" providerId="AD" clId="Web-{D0748F58-4136-AA25-63AD-4638F0D1EA13}"/>
    <pc:docChg chg="modSld">
      <pc:chgData name="Tobias Schneider" userId="S::tobias.schneider@uni-wuerzburg.de::630d3ec8-4b29-4700-bdc3-b0acaabcceab" providerId="AD" clId="Web-{D0748F58-4136-AA25-63AD-4638F0D1EA13}" dt="2024-06-18T10:43:25.436" v="7" actId="20577"/>
      <pc:docMkLst>
        <pc:docMk/>
      </pc:docMkLst>
      <pc:sldChg chg="modSp">
        <pc:chgData name="Tobias Schneider" userId="S::tobias.schneider@uni-wuerzburg.de::630d3ec8-4b29-4700-bdc3-b0acaabcceab" providerId="AD" clId="Web-{D0748F58-4136-AA25-63AD-4638F0D1EA13}" dt="2024-06-18T10:43:25.436" v="7" actId="20577"/>
        <pc:sldMkLst>
          <pc:docMk/>
          <pc:sldMk cId="2857471927" sldId="4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6D17C0D-3159-464E-A332-7C83698A29E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412C2970-D838-4E16-9F7E-5362C8D6E63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anose="05040102010807070707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endParaRPr lang="de-DE" sz="2000" ker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AC4D1-8122-84AA-5771-FCA8D5184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5232" y="4123612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>
                <a:cs typeface="Arial"/>
              </a:rPr>
              <a:t>Introduction to Homomorphic Cryptosystems </a:t>
            </a:r>
            <a:r>
              <a:rPr lang="en-GB" sz="2000" kern="0" noProof="0" dirty="0"/>
              <a:t>- Lecture 4</a:t>
            </a:r>
          </a:p>
          <a:p>
            <a:endParaRPr lang="en-GB" sz="2000" kern="0" noProof="0" dirty="0"/>
          </a:p>
        </p:txBody>
      </p:sp>
      <p:pic>
        <p:nvPicPr>
          <p:cNvPr id="3" name="Picture 9" descr="unilogo4c">
            <a:extLst>
              <a:ext uri="{FF2B5EF4-FFF2-40B4-BE49-F238E27FC236}">
                <a16:creationId xmlns:a16="http://schemas.microsoft.com/office/drawing/2014/main" id="{59AC6ACD-ACFD-286D-D4F0-B33E066FDF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1060A5A-F251-F8CD-3FEE-2FE314CBD2D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D76C50C3-FE56-98B6-667D-F08C63D52034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anose="05040102010807070707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endParaRPr lang="de-DE" kern="0" baseline="0" dirty="0"/>
          </a:p>
          <a:p>
            <a:r>
              <a:rPr lang="de-DE" kern="0" dirty="0"/>
              <a:t>01.01.2019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5898364-3416-B0D5-0BDD-10A4891FF8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panose="020B0604020202020204" pitchFamily="34" charset="0"/>
              </a:rPr>
              <a:t>https://se.informatik.uni-wuerzburg.de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67925" y="6269104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um das </a:t>
            </a:r>
            <a:r>
              <a:rPr lang="en-GB" err="1"/>
              <a:t>Titelformat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GB"/>
              <a:t>Klicken </a:t>
            </a:r>
            <a:r>
              <a:rPr lang="en-GB" err="1"/>
              <a:t>Sie</a:t>
            </a:r>
            <a:r>
              <a:rPr lang="en-GB"/>
              <a:t>, um die </a:t>
            </a:r>
            <a:r>
              <a:rPr lang="en-GB" err="1"/>
              <a:t>Formate</a:t>
            </a:r>
            <a:r>
              <a:rPr lang="en-GB"/>
              <a:t> des </a:t>
            </a:r>
            <a:r>
              <a:rPr lang="en-GB" err="1"/>
              <a:t>Vorlagentextes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t>‹Nr.›</a:t>
            </a:fld>
            <a:endParaRPr lang="de-DE" sz="1200" b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400" b="0" i="0" kern="1200" noProof="0" dirty="0">
                <a:solidFill>
                  <a:srgbClr val="8A8A8A"/>
                </a:solidFill>
                <a:latin typeface="+mj-lt"/>
                <a:ea typeface="+mn-ea"/>
                <a:cs typeface="+mn-cs"/>
              </a:rPr>
              <a:t>Introduction to Homomorphic Cryptosystems - Lecture 4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FE57552-42E6-D8FD-95AD-9C134A2EFB43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0C30DC8C-71E0-0394-D23D-BB3F89A0EF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sz="1200" b="0" i="1" noProof="0" dirty="0">
                <a:latin typeface="+mn-lt"/>
              </a:rPr>
              <a:t>&lt;Author&gt;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8.png"/><Relationship Id="rId7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28.svg"/><Relationship Id="rId5" Type="http://schemas.openxmlformats.org/officeDocument/2006/relationships/image" Target="../media/image45.png"/><Relationship Id="rId10" Type="http://schemas.openxmlformats.org/officeDocument/2006/relationships/image" Target="../media/image27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7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en-GB" noProof="0" dirty="0">
                <a:cs typeface="Arial"/>
              </a:rPr>
              <a:t>The CKKS Cryptosystem</a:t>
            </a:r>
            <a:br>
              <a:rPr lang="en-GB" noProof="0" dirty="0">
                <a:cs typeface="Arial"/>
              </a:rPr>
            </a:br>
            <a:r>
              <a:rPr lang="en-GB" noProof="0" dirty="0">
                <a:cs typeface="Arial"/>
              </a:rPr>
              <a:t>Part 2: Algorithms</a:t>
            </a:r>
            <a:endParaRPr lang="en-GB" noProof="0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90D24AF7-C5AC-7F41-B98B-72AA3832DCD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805232" y="4693478"/>
            <a:ext cx="8534400" cy="1471826"/>
          </a:xfrm>
        </p:spPr>
        <p:txBody>
          <a:bodyPr/>
          <a:lstStyle/>
          <a:p>
            <a:r>
              <a:rPr lang="en-GB" noProof="0" dirty="0"/>
              <a:t>&lt;Author&gt;</a:t>
            </a:r>
            <a:endParaRPr lang="en-GB" b="0" noProof="0" dirty="0"/>
          </a:p>
          <a:p>
            <a:fld id="{F91DCC54-73D7-4263-A1E7-97D417CA3EA4}" type="datetime1">
              <a:rPr lang="en-GB" b="0" noProof="0" smtClean="0"/>
              <a:t>7/8/2025</a:t>
            </a:fld>
            <a:endParaRPr lang="en-GB" b="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2CBBB-7446-4B9A-EA40-73281B1C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Random Distributions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16610-ABC7-B6FF-4692-4A3E2BD92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0" y="984052"/>
            <a:ext cx="10657417" cy="430533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en-GB" noProof="0" dirty="0"/>
              <a:t>For the following algorithms, we define the following random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9AD218FA-4948-F67A-82E3-873FA17C40F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7394" y="1737063"/>
                <a:ext cx="3602237" cy="4151586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kern="0" noProof="0" smtClean="0">
                          <a:latin typeface="Cambria Math" panose="02040503050406030204" pitchFamily="18" charset="0"/>
                          <a:cs typeface="Arial"/>
                        </a:rPr>
                        <m:t>𝑫𝑮</m:t>
                      </m:r>
                      <m:d>
                        <m:dPr>
                          <m:ctrlPr>
                            <a:rPr lang="en-GB" b="1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1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GB" b="1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b="1" kern="0" noProof="0" dirty="0">
                    <a:cs typeface="Arial"/>
                  </a:rPr>
                </a:br>
                <a:endParaRPr lang="en-GB" b="1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0" kern="0" noProof="0" dirty="0">
                    <a:cs typeface="Arial"/>
                  </a:rPr>
                  <a:t>samples vectors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ℤ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kern="0" noProof="0" dirty="0">
                    <a:cs typeface="Arial"/>
                  </a:rPr>
                  <a:t>.</a:t>
                </a:r>
                <a:br>
                  <a:rPr lang="en-GB" b="0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The coefficients are independently drawn from the discrete gaussian distribution of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𝜎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kern="0" noProof="0" dirty="0">
                    <a:cs typeface="Arial"/>
                  </a:rPr>
                  <a:t>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kern="0" noProof="0" dirty="0">
                    <a:cs typeface="Arial"/>
                  </a:rPr>
                  <a:t>Examples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=4, 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=16</m:t>
                      </m:r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9AD218FA-4948-F67A-82E3-873FA17C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94" y="1737063"/>
                <a:ext cx="3602237" cy="4151586"/>
              </a:xfrm>
              <a:prstGeom prst="rect">
                <a:avLst/>
              </a:prstGeom>
              <a:blipFill>
                <a:blip r:embed="rId2"/>
                <a:stretch>
                  <a:fillRect l="-1000" r="-833"/>
                </a:stretch>
              </a:blipFill>
              <a:ln w="57150" cmpd="sng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7">
                <a:extLst>
                  <a:ext uri="{FF2B5EF4-FFF2-40B4-BE49-F238E27FC236}">
                    <a16:creationId xmlns:a16="http://schemas.microsoft.com/office/drawing/2014/main" id="{8674B87F-3EDA-AE51-2033-3357A5E364F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94881" y="1737063"/>
                <a:ext cx="3602237" cy="4151586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kern="0" noProof="0" smtClean="0">
                          <a:latin typeface="Cambria Math" panose="02040503050406030204" pitchFamily="18" charset="0"/>
                          <a:cs typeface="Arial"/>
                        </a:rPr>
                        <m:t>𝒁𝑶</m:t>
                      </m:r>
                    </m:oMath>
                  </m:oMathPara>
                </a14:m>
                <a:br>
                  <a:rPr lang="en-GB" b="1" kern="0" noProof="0" dirty="0">
                    <a:cs typeface="Arial"/>
                  </a:rPr>
                </a:br>
                <a:endParaRPr lang="en-GB" b="1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0" kern="0" noProof="0" dirty="0">
                    <a:cs typeface="Arial"/>
                  </a:rPr>
                  <a:t>samples vectors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{−1,1}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kern="0" noProof="0" dirty="0">
                    <a:cs typeface="Arial"/>
                  </a:rPr>
                  <a:t>.</a:t>
                </a:r>
                <a:br>
                  <a:rPr lang="en-GB" b="0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The coefficients are independently drawn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−1,1</m:t>
                        </m:r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b="0" kern="0" noProof="0" dirty="0">
                    <a:cs typeface="Arial"/>
                  </a:rPr>
                  <a:t>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kern="0" noProof="0" dirty="0">
                    <a:cs typeface="Arial"/>
                  </a:rPr>
                  <a:t>Examples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=4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7" name="Text Placeholder 7">
                <a:extLst>
                  <a:ext uri="{FF2B5EF4-FFF2-40B4-BE49-F238E27FC236}">
                    <a16:creationId xmlns:a16="http://schemas.microsoft.com/office/drawing/2014/main" id="{8674B87F-3EDA-AE51-2033-3357A5E36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4881" y="1737063"/>
                <a:ext cx="3602237" cy="4151586"/>
              </a:xfrm>
              <a:prstGeom prst="rect">
                <a:avLst/>
              </a:prstGeom>
              <a:blipFill>
                <a:blip r:embed="rId3"/>
                <a:stretch>
                  <a:fillRect l="-1169"/>
                </a:stretch>
              </a:blipFill>
              <a:ln w="57150" cmpd="sng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4732458-E047-A29E-9F0E-1439765AE4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12369" y="1737063"/>
                <a:ext cx="3602237" cy="4151586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kern="0" noProof="0" smtClean="0">
                          <a:latin typeface="Cambria Math" panose="02040503050406030204" pitchFamily="18" charset="0"/>
                          <a:cs typeface="Arial"/>
                        </a:rPr>
                        <m:t>𝑯𝑾𝑻</m:t>
                      </m:r>
                      <m:d>
                        <m:dPr>
                          <m:ctrlPr>
                            <a:rPr lang="en-GB" b="1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1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br>
                  <a:rPr lang="en-GB" b="1" kern="0" noProof="0" dirty="0">
                    <a:cs typeface="Arial"/>
                  </a:rPr>
                </a:br>
                <a:endParaRPr lang="en-GB" b="1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0" kern="0" noProof="0" dirty="0">
                    <a:cs typeface="Arial"/>
                  </a:rPr>
                  <a:t>samples vectors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{−1,0,1}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kern="0" noProof="0" dirty="0">
                    <a:cs typeface="Arial"/>
                  </a:rPr>
                  <a:t>.</a:t>
                </a:r>
                <a:br>
                  <a:rPr lang="en-GB" b="0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The coefficients are drawn so that the hamming weight of the vector is exactly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kern="0" noProof="0" dirty="0">
                    <a:cs typeface="Arial"/>
                  </a:rPr>
                  <a:t>Examples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=4,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h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=3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4732458-E047-A29E-9F0E-1439765A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2369" y="1737063"/>
                <a:ext cx="3602237" cy="4151586"/>
              </a:xfrm>
              <a:prstGeom prst="rect">
                <a:avLst/>
              </a:prstGeom>
              <a:blipFill>
                <a:blip r:embed="rId4"/>
                <a:stretch>
                  <a:fillRect l="-1167"/>
                </a:stretch>
              </a:blipFill>
              <a:ln w="57150" cmpd="sng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9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Key Generation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1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Key Generation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689808"/>
                <a:ext cx="10657417" cy="25705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1" kern="0" noProof="0" dirty="0">
                    <a:cs typeface="Arial"/>
                  </a:rPr>
                  <a:t>Goal</a:t>
                </a:r>
                <a:br>
                  <a:rPr lang="en-GB" b="1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As CKKS is an asymmetric encryption scheme, we want to generate a public key (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𝑝𝑘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) and a secret key (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𝑠𝑘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).</a:t>
                </a:r>
                <a:br>
                  <a:rPr lang="en-GB" b="0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Furthermore, a third ‘evaluation key’ (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𝑒𝑣𝑘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) is needed for the multiplication. We will understand its purpose later.</a:t>
                </a: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689808"/>
                <a:ext cx="10657417" cy="2570510"/>
              </a:xfrm>
              <a:prstGeom prst="rect">
                <a:avLst/>
              </a:prstGeom>
              <a:blipFill>
                <a:blip r:embed="rId2"/>
                <a:stretch>
                  <a:fillRect l="-572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54ECFD37-1698-4F92-D9F1-8139A207CC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3260318"/>
                <a:ext cx="4677953" cy="2448017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kern="0" noProof="0" dirty="0">
                    <a:cs typeface="Arial"/>
                  </a:rPr>
                  <a:t>Steps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b="0" kern="0" noProof="0" dirty="0">
                    <a:cs typeface="Arial"/>
                  </a:rPr>
                  <a:t>Draw randomly:</a:t>
                </a:r>
                <a:br>
                  <a:rPr lang="en-GB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←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𝐻𝑊𝑇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h</m:t>
                        </m:r>
                      </m:e>
                    </m:d>
                  </m:oMath>
                </a14:m>
                <a:br>
                  <a:rPr lang="en-GB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𝑒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←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𝐷𝐺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GB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←</m:t>
                    </m:r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GB" b="0" i="0" kern="0" noProof="0" smtClean="0">
                        <a:latin typeface="Cambria Math" panose="02040503050406030204" pitchFamily="18" charset="0"/>
                        <a:cs typeface="Arial"/>
                      </a:rPr>
                      <m:t>   (</m:t>
                    </m:r>
                    <m:r>
                      <m:rPr>
                        <m:nor/>
                      </m:rPr>
                      <a:rPr lang="en-GB" b="0" i="0" kern="0" noProof="0" smtClean="0">
                        <a:latin typeface="Cambria Math" panose="02040503050406030204" pitchFamily="18" charset="0"/>
                        <a:cs typeface="Arial"/>
                      </a:rPr>
                      <m:t>uniformly</m:t>
                    </m:r>
                    <m:r>
                      <m:rPr>
                        <m:nor/>
                      </m:rPr>
                      <a:rPr lang="en-GB" b="0" i="0" kern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GB" b="0" i="0" kern="0" noProof="0" smtClean="0">
                        <a:latin typeface="Cambria Math" panose="02040503050406030204" pitchFamily="18" charset="0"/>
                        <a:cs typeface="Arial"/>
                      </a:rPr>
                      <m:t>distributed</m:t>
                    </m:r>
                    <m:r>
                      <m:rPr>
                        <m:nor/>
                      </m:rPr>
                      <a:rPr lang="en-GB" b="0" i="0" kern="0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br>
                  <a:rPr lang="en-GB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←</m:t>
                    </m:r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  <m:sSub>
                          <m:sSub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GB" b="0" kern="0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GB" b="0" kern="0" noProof="0" smtClean="0">
                        <a:latin typeface="Cambria Math" panose="02040503050406030204" pitchFamily="18" charset="0"/>
                        <a:cs typeface="Arial"/>
                      </a:rPr>
                      <m:t>uniformly</m:t>
                    </m:r>
                    <m:r>
                      <m:rPr>
                        <m:nor/>
                      </m:rPr>
                      <a:rPr lang="en-GB" b="0" kern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GB" b="0" kern="0" noProof="0" smtClean="0">
                        <a:latin typeface="Cambria Math" panose="02040503050406030204" pitchFamily="18" charset="0"/>
                        <a:cs typeface="Arial"/>
                      </a:rPr>
                      <m:t>distributed</m:t>
                    </m:r>
                    <m:r>
                      <m:rPr>
                        <m:nor/>
                      </m:rPr>
                      <a:rPr lang="en-GB" b="0" kern="0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br>
                  <a:rPr lang="en-GB" b="0" kern="0" noProof="0" dirty="0">
                    <a:cs typeface="Arial"/>
                  </a:rPr>
                </a:br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54ECFD37-1698-4F92-D9F1-8139A207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3260318"/>
                <a:ext cx="4677953" cy="2448017"/>
              </a:xfrm>
              <a:prstGeom prst="rect">
                <a:avLst/>
              </a:prstGeom>
              <a:blipFill>
                <a:blip r:embed="rId3"/>
                <a:stretch>
                  <a:fillRect l="-1304" t="-1247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A788B431-BE79-A5CB-5C55-FEB74D21B9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97623" y="3260318"/>
                <a:ext cx="6074707" cy="2448017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endParaRPr lang="en-GB" kern="0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GB" b="0" kern="0" noProof="0" dirty="0">
                    <a:cs typeface="Arial"/>
                  </a:rPr>
                  <a:t>Generate the keys:</a:t>
                </a:r>
                <a:br>
                  <a:rPr lang="en-GB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𝑝𝑘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≔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⨀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⨁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bSup>
                      <m:sSub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GB" b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sub>
                        </m:sSub>
                      </m:sub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GB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𝑠𝑘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1,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×</m:t>
                    </m:r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−1,0,1</m:t>
                            </m:r>
                          </m:e>
                        </m:d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GB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𝑒𝑣𝑘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e>
                          <m:sup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  ≔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b="0" i="1" kern="0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⨀</m:t>
                                </m:r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⨁</m:t>
                            </m:r>
                            <m:sSup>
                              <m:sSupPr>
                                <m:ctrlP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⨁</m:t>
                            </m:r>
                            <m:d>
                              <m:dPr>
                                <m:ctrlP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𝑃</m:t>
                                </m:r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∗</m:t>
                                </m:r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⨀</m:t>
                                </m:r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bSup>
                      <m:sSub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GB" b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GB" b="0" i="1" kern="0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  <m:r>
                          <a:rPr lang="en-GB" b="0" i="1" kern="0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  <m:sSub>
                          <m:sSubPr>
                            <m:ctrlPr>
                              <a:rPr lang="en-GB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sub>
                        </m:sSub>
                      </m:sub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GB" b="0" kern="0" noProof="0" dirty="0">
                    <a:cs typeface="Arial"/>
                  </a:rPr>
                </a:br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A788B431-BE79-A5CB-5C55-FEB74D21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623" y="3260318"/>
                <a:ext cx="6074707" cy="2448017"/>
              </a:xfrm>
              <a:prstGeom prst="rect">
                <a:avLst/>
              </a:prstGeom>
              <a:blipFill>
                <a:blip r:embed="rId4"/>
                <a:stretch>
                  <a:fillRect l="-301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1">
                <a:extLst>
                  <a:ext uri="{FF2B5EF4-FFF2-40B4-BE49-F238E27FC236}">
                    <a16:creationId xmlns:a16="http://schemas.microsoft.com/office/drawing/2014/main" id="{0C2631CF-8B24-9B72-F577-02C493AB3623}"/>
                  </a:ext>
                </a:extLst>
              </p:cNvPr>
              <p:cNvSpPr/>
              <p:nvPr/>
            </p:nvSpPr>
            <p:spPr bwMode="auto">
              <a:xfrm>
                <a:off x="7408504" y="2999300"/>
                <a:ext cx="4309841" cy="494969"/>
              </a:xfrm>
              <a:prstGeom prst="wedgeRectCallout">
                <a:avLst>
                  <a:gd name="adj1" fmla="val 8014"/>
                  <a:gd name="adj2" fmla="val 210777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r>
                  <a:rPr lang="en-GB" sz="1600" b="0" kern="0" noProof="0" dirty="0">
                    <a:latin typeface="+mn-lt"/>
                  </a:rPr>
                  <a:t>The calculations for </a:t>
                </a:r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 are done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600" b="0" i="0" kern="0" noProof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1600" b="0" kern="0" noProof="0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5" name="Sprechblase: rechteckig 1">
                <a:extLst>
                  <a:ext uri="{FF2B5EF4-FFF2-40B4-BE49-F238E27FC236}">
                    <a16:creationId xmlns:a16="http://schemas.microsoft.com/office/drawing/2014/main" id="{0C2631CF-8B24-9B72-F577-02C493AB3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8504" y="2999300"/>
                <a:ext cx="4309841" cy="494969"/>
              </a:xfrm>
              <a:prstGeom prst="wedgeRectCallout">
                <a:avLst>
                  <a:gd name="adj1" fmla="val 8014"/>
                  <a:gd name="adj2" fmla="val 210777"/>
                </a:avLst>
              </a:prstGeom>
              <a:blipFill>
                <a:blip r:embed="rId5"/>
                <a:stretch>
                  <a:fillRect l="-564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2E0364BF-29FC-739A-BA69-9F67180DD9E5}"/>
                  </a:ext>
                </a:extLst>
              </p:cNvPr>
              <p:cNvSpPr/>
              <p:nvPr/>
            </p:nvSpPr>
            <p:spPr bwMode="auto">
              <a:xfrm>
                <a:off x="8185085" y="5721868"/>
                <a:ext cx="2437085" cy="494969"/>
              </a:xfrm>
              <a:prstGeom prst="wedgeRectCallout">
                <a:avLst>
                  <a:gd name="adj1" fmla="val 44329"/>
                  <a:gd name="adj2" fmla="val -96424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r>
                  <a:rPr lang="en-GB" sz="1600" b="0" kern="0" noProof="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𝑒𝑣𝑘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 we 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600" b="0" i="0" kern="0" noProof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2E0364BF-29FC-739A-BA69-9F67180DD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5085" y="5721868"/>
                <a:ext cx="2437085" cy="494969"/>
              </a:xfrm>
              <a:prstGeom prst="wedgeRectCallout">
                <a:avLst>
                  <a:gd name="adj1" fmla="val 44329"/>
                  <a:gd name="adj2" fmla="val -96424"/>
                </a:avLst>
              </a:prstGeom>
              <a:blipFill>
                <a:blip r:embed="rId6"/>
                <a:stretch>
                  <a:fillRect l="-1247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0A6C91C-10F7-0C4E-4022-B444EEE43B76}"/>
              </a:ext>
            </a:extLst>
          </p:cNvPr>
          <p:cNvGrpSpPr/>
          <p:nvPr/>
        </p:nvGrpSpPr>
        <p:grpSpPr>
          <a:xfrm>
            <a:off x="10703364" y="120655"/>
            <a:ext cx="1347443" cy="1047631"/>
            <a:chOff x="4484533" y="1089020"/>
            <a:chExt cx="2035533" cy="1582618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99D48BC0-66A7-D952-F1D9-E05F789C86EA}"/>
                </a:ext>
              </a:extLst>
            </p:cNvPr>
            <p:cNvSpPr/>
            <p:nvPr/>
          </p:nvSpPr>
          <p:spPr bwMode="auto">
            <a:xfrm>
              <a:off x="4484533" y="1089020"/>
              <a:ext cx="2035533" cy="1582618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GB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D20CCA2-E93F-A395-51F6-5918B20FED43}"/>
                </a:ext>
              </a:extLst>
            </p:cNvPr>
            <p:cNvSpPr txBox="1"/>
            <p:nvPr/>
          </p:nvSpPr>
          <p:spPr>
            <a:xfrm>
              <a:off x="4601817" y="2010550"/>
              <a:ext cx="1804945" cy="6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0" i="1" noProof="0" dirty="0">
                  <a:solidFill>
                    <a:schemeClr val="bg2"/>
                  </a:solidFill>
                  <a:latin typeface="+mn-lt"/>
                </a:rPr>
                <a:t>Toy_Example_KG.pdf</a:t>
              </a:r>
            </a:p>
          </p:txBody>
        </p:sp>
        <p:pic>
          <p:nvPicPr>
            <p:cNvPr id="16" name="Grafik 15" descr="Klassenzimmer mit einfarbiger Füllung">
              <a:extLst>
                <a:ext uri="{FF2B5EF4-FFF2-40B4-BE49-F238E27FC236}">
                  <a16:creationId xmlns:a16="http://schemas.microsoft.com/office/drawing/2014/main" id="{C153816A-9985-B83F-B2A9-68DA52FB6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38142" y="1141296"/>
              <a:ext cx="928318" cy="928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180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Encryption &amp; Decryption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217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Definition</a:t>
            </a:r>
            <a:endParaRPr lang="en-GB" noProof="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64D88F2-D4A1-2EDE-0B13-66F2D964A7C2}"/>
              </a:ext>
            </a:extLst>
          </p:cNvPr>
          <p:cNvSpPr txBox="1">
            <a:spLocks/>
          </p:cNvSpPr>
          <p:nvPr/>
        </p:nvSpPr>
        <p:spPr bwMode="auto">
          <a:xfrm>
            <a:off x="719670" y="980983"/>
            <a:ext cx="10657417" cy="1771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b="1" kern="0" noProof="0" dirty="0">
                <a:cs typeface="Arial"/>
              </a:rPr>
              <a:t>Goal</a:t>
            </a:r>
            <a:br>
              <a:rPr lang="en-GB" b="1" kern="0" noProof="0" dirty="0">
                <a:cs typeface="Arial"/>
              </a:rPr>
            </a:br>
            <a:r>
              <a:rPr lang="en-GB" b="0" kern="0" noProof="0" dirty="0">
                <a:cs typeface="Arial"/>
              </a:rPr>
              <a:t>We want to encrypt (and decrypt) the encoded message (the ciphertext) using our public key (secret key). </a:t>
            </a:r>
            <a:br>
              <a:rPr lang="en-GB" b="0" kern="0" noProof="0" dirty="0">
                <a:cs typeface="Arial"/>
              </a:rPr>
            </a:br>
            <a:r>
              <a:rPr lang="en-GB" b="0" kern="0" noProof="0" dirty="0">
                <a:cs typeface="Arial"/>
              </a:rPr>
              <a:t>Furthermore, the scheme should rely on the hardness of the LWE problem to guarantee a certain level of security. (More on the security later!)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54ECFD37-1698-4F92-D9F1-8139A207CC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3056786"/>
                <a:ext cx="5787662" cy="2820231"/>
              </a:xfrm>
              <a:prstGeom prst="rect">
                <a:avLst/>
              </a:prstGeom>
              <a:solidFill>
                <a:schemeClr val="accent5"/>
              </a:solidFill>
              <a:ln w="57150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Encryption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Enc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endParaRPr lang="en-GB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Definition</a:t>
                </a:r>
                <a:br>
                  <a:rPr lang="en-GB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Draw randomly: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←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𝑍𝑂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←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𝐷𝐺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𝜎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Enc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 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  =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lang="en-GB" b="0" i="1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54ECFD37-1698-4F92-D9F1-8139A207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3056786"/>
                <a:ext cx="5787662" cy="2820231"/>
              </a:xfrm>
              <a:prstGeom prst="rect">
                <a:avLst/>
              </a:prstGeom>
              <a:blipFill>
                <a:blip r:embed="rId2"/>
                <a:stretch>
                  <a:fillRect l="-626"/>
                </a:stretch>
              </a:blipFill>
              <a:ln w="57150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A788B431-BE79-A5CB-5C55-FEB74D21B9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507332" y="3056786"/>
                <a:ext cx="4964998" cy="2820231"/>
              </a:xfrm>
              <a:prstGeom prst="rect">
                <a:avLst/>
              </a:prstGeom>
              <a:solidFill>
                <a:schemeClr val="accent5"/>
              </a:solidFill>
              <a:ln w="57150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Decryption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D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ec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Definition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</m:oMath>
                  </m:oMathPara>
                </a14:m>
                <a:endParaRPr lang="en-GB" b="0" i="1" kern="0" noProof="0" dirty="0">
                  <a:cs typeface="Arial"/>
                </a:endParaRPr>
              </a:p>
              <a:p>
                <a:pPr marL="0" indent="0">
                  <a:buNone/>
                </a:pPr>
                <a:br>
                  <a:rPr lang="en-GB" b="0" kern="0" noProof="0" dirty="0">
                    <a:cs typeface="Arial"/>
                  </a:rPr>
                </a:br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A788B431-BE79-A5CB-5C55-FEB74D21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7332" y="3056786"/>
                <a:ext cx="4964998" cy="2820231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  <a:ln w="57150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C2D5AAFA-1D25-39B7-3454-127243D33075}"/>
                  </a:ext>
                </a:extLst>
              </p:cNvPr>
              <p:cNvSpPr/>
              <p:nvPr/>
            </p:nvSpPr>
            <p:spPr bwMode="auto">
              <a:xfrm>
                <a:off x="1171852" y="3946419"/>
                <a:ext cx="1259729" cy="361462"/>
              </a:xfrm>
              <a:prstGeom prst="wedgeRectCallout">
                <a:avLst>
                  <a:gd name="adj1" fmla="val -20546"/>
                  <a:gd name="adj2" fmla="val -98543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C2D5AAFA-1D25-39B7-3454-127243D33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1852" y="3946419"/>
                <a:ext cx="1259729" cy="361462"/>
              </a:xfrm>
              <a:prstGeom prst="wedgeRectCallout">
                <a:avLst>
                  <a:gd name="adj1" fmla="val -20546"/>
                  <a:gd name="adj2" fmla="val -98543"/>
                </a:avLst>
              </a:prstGeom>
              <a:blipFill>
                <a:blip r:embed="rId4"/>
                <a:stretch>
                  <a:fillRect b="-434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rechblase: rechteckig 1">
                <a:extLst>
                  <a:ext uri="{FF2B5EF4-FFF2-40B4-BE49-F238E27FC236}">
                    <a16:creationId xmlns:a16="http://schemas.microsoft.com/office/drawing/2014/main" id="{438FAC14-DF11-A3C1-B48A-84AF7D6DE08A}"/>
                  </a:ext>
                </a:extLst>
              </p:cNvPr>
              <p:cNvSpPr/>
              <p:nvPr/>
            </p:nvSpPr>
            <p:spPr bwMode="auto">
              <a:xfrm>
                <a:off x="2602627" y="3946419"/>
                <a:ext cx="1259729" cy="361462"/>
              </a:xfrm>
              <a:prstGeom prst="wedgeRectCallout">
                <a:avLst>
                  <a:gd name="adj1" fmla="val -32578"/>
                  <a:gd name="adj2" fmla="val -9117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0" name="Sprechblase: rechteckig 1">
                <a:extLst>
                  <a:ext uri="{FF2B5EF4-FFF2-40B4-BE49-F238E27FC236}">
                    <a16:creationId xmlns:a16="http://schemas.microsoft.com/office/drawing/2014/main" id="{438FAC14-DF11-A3C1-B48A-84AF7D6DE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2627" y="3946419"/>
                <a:ext cx="1259729" cy="361462"/>
              </a:xfrm>
              <a:prstGeom prst="wedgeRectCallout">
                <a:avLst>
                  <a:gd name="adj1" fmla="val -32578"/>
                  <a:gd name="adj2" fmla="val -91175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prechblase: rechteckig 1">
                <a:extLst>
                  <a:ext uri="{FF2B5EF4-FFF2-40B4-BE49-F238E27FC236}">
                    <a16:creationId xmlns:a16="http://schemas.microsoft.com/office/drawing/2014/main" id="{321E4B81-A706-74DD-B93E-C75AE2199D00}"/>
                  </a:ext>
                </a:extLst>
              </p:cNvPr>
              <p:cNvSpPr/>
              <p:nvPr/>
            </p:nvSpPr>
            <p:spPr bwMode="auto">
              <a:xfrm>
                <a:off x="6898869" y="3946419"/>
                <a:ext cx="1259729" cy="361462"/>
              </a:xfrm>
              <a:prstGeom prst="wedgeRectCallout">
                <a:avLst>
                  <a:gd name="adj1" fmla="val -20546"/>
                  <a:gd name="adj2" fmla="val -98543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1" name="Sprechblase: rechteckig 1">
                <a:extLst>
                  <a:ext uri="{FF2B5EF4-FFF2-40B4-BE49-F238E27FC236}">
                    <a16:creationId xmlns:a16="http://schemas.microsoft.com/office/drawing/2014/main" id="{321E4B81-A706-74DD-B93E-C75AE2199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8869" y="3946419"/>
                <a:ext cx="1259729" cy="361462"/>
              </a:xfrm>
              <a:prstGeom prst="wedgeRectCallout">
                <a:avLst>
                  <a:gd name="adj1" fmla="val -20546"/>
                  <a:gd name="adj2" fmla="val -98543"/>
                </a:avLst>
              </a:prstGeom>
              <a:blipFill>
                <a:blip r:embed="rId6"/>
                <a:stretch>
                  <a:fillRect b="-434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prechblase: rechteckig 1">
                <a:extLst>
                  <a:ext uri="{FF2B5EF4-FFF2-40B4-BE49-F238E27FC236}">
                    <a16:creationId xmlns:a16="http://schemas.microsoft.com/office/drawing/2014/main" id="{068A83AE-586C-D5BF-4157-31F38EB2D4D6}"/>
                  </a:ext>
                </a:extLst>
              </p:cNvPr>
              <p:cNvSpPr/>
              <p:nvPr/>
            </p:nvSpPr>
            <p:spPr bwMode="auto">
              <a:xfrm>
                <a:off x="8329644" y="3946419"/>
                <a:ext cx="1259729" cy="361462"/>
              </a:xfrm>
              <a:prstGeom prst="wedgeRectCallout">
                <a:avLst>
                  <a:gd name="adj1" fmla="val -32578"/>
                  <a:gd name="adj2" fmla="val -9117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2" name="Sprechblase: rechteckig 1">
                <a:extLst>
                  <a:ext uri="{FF2B5EF4-FFF2-40B4-BE49-F238E27FC236}">
                    <a16:creationId xmlns:a16="http://schemas.microsoft.com/office/drawing/2014/main" id="{068A83AE-586C-D5BF-4157-31F38EB2D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9644" y="3946419"/>
                <a:ext cx="1259729" cy="361462"/>
              </a:xfrm>
              <a:prstGeom prst="wedgeRectCallout">
                <a:avLst>
                  <a:gd name="adj1" fmla="val -32578"/>
                  <a:gd name="adj2" fmla="val -91175"/>
                </a:avLst>
              </a:prstGeom>
              <a:blipFill>
                <a:blip r:embed="rId7"/>
                <a:stretch>
                  <a:fillRect b="-459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rechblase: rechteckig 1">
                <a:extLst>
                  <a:ext uri="{FF2B5EF4-FFF2-40B4-BE49-F238E27FC236}">
                    <a16:creationId xmlns:a16="http://schemas.microsoft.com/office/drawing/2014/main" id="{C04353C2-AD6A-B305-A0B0-9F2E067D7A4E}"/>
                  </a:ext>
                </a:extLst>
              </p:cNvPr>
              <p:cNvSpPr/>
              <p:nvPr/>
            </p:nvSpPr>
            <p:spPr bwMode="auto">
              <a:xfrm>
                <a:off x="4033402" y="3946419"/>
                <a:ext cx="1259729" cy="361462"/>
              </a:xfrm>
              <a:prstGeom prst="wedgeRectCallout">
                <a:avLst>
                  <a:gd name="adj1" fmla="val -32578"/>
                  <a:gd name="adj2" fmla="val -9117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4" name="Sprechblase: rechteckig 1">
                <a:extLst>
                  <a:ext uri="{FF2B5EF4-FFF2-40B4-BE49-F238E27FC236}">
                    <a16:creationId xmlns:a16="http://schemas.microsoft.com/office/drawing/2014/main" id="{C04353C2-AD6A-B305-A0B0-9F2E067D7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3402" y="3946419"/>
                <a:ext cx="1259729" cy="361462"/>
              </a:xfrm>
              <a:prstGeom prst="wedgeRectCallout">
                <a:avLst>
                  <a:gd name="adj1" fmla="val -32578"/>
                  <a:gd name="adj2" fmla="val -91175"/>
                </a:avLst>
              </a:prstGeom>
              <a:blipFill>
                <a:blip r:embed="rId8"/>
                <a:stretch>
                  <a:fillRect b="-459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rechblase: rechteckig 1">
                <a:extLst>
                  <a:ext uri="{FF2B5EF4-FFF2-40B4-BE49-F238E27FC236}">
                    <a16:creationId xmlns:a16="http://schemas.microsoft.com/office/drawing/2014/main" id="{26560A34-40C4-75E6-2E5F-631DE59923BB}"/>
                  </a:ext>
                </a:extLst>
              </p:cNvPr>
              <p:cNvSpPr/>
              <p:nvPr/>
            </p:nvSpPr>
            <p:spPr bwMode="auto">
              <a:xfrm>
                <a:off x="9760419" y="3946419"/>
                <a:ext cx="1259729" cy="361462"/>
              </a:xfrm>
              <a:prstGeom prst="wedgeRectCallout">
                <a:avLst>
                  <a:gd name="adj1" fmla="val -64996"/>
                  <a:gd name="adj2" fmla="val -118192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5" name="Sprechblase: rechteckig 1">
                <a:extLst>
                  <a:ext uri="{FF2B5EF4-FFF2-40B4-BE49-F238E27FC236}">
                    <a16:creationId xmlns:a16="http://schemas.microsoft.com/office/drawing/2014/main" id="{26560A34-40C4-75E6-2E5F-631DE5992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0419" y="3946419"/>
                <a:ext cx="1259729" cy="361462"/>
              </a:xfrm>
              <a:prstGeom prst="wedgeRectCallout">
                <a:avLst>
                  <a:gd name="adj1" fmla="val -64996"/>
                  <a:gd name="adj2" fmla="val -118192"/>
                </a:avLst>
              </a:prstGeom>
              <a:blipFill>
                <a:blip r:embed="rId9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06453C8-C234-FC02-330C-5CF7EAC9B8B4}"/>
              </a:ext>
            </a:extLst>
          </p:cNvPr>
          <p:cNvGrpSpPr/>
          <p:nvPr/>
        </p:nvGrpSpPr>
        <p:grpSpPr>
          <a:xfrm>
            <a:off x="10703364" y="120655"/>
            <a:ext cx="1347443" cy="1047631"/>
            <a:chOff x="4484533" y="1089020"/>
            <a:chExt cx="2035533" cy="1582618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CB741DF2-3428-2559-7D76-9AD00B302F65}"/>
                </a:ext>
              </a:extLst>
            </p:cNvPr>
            <p:cNvSpPr/>
            <p:nvPr/>
          </p:nvSpPr>
          <p:spPr bwMode="auto">
            <a:xfrm>
              <a:off x="4484533" y="1089020"/>
              <a:ext cx="2035533" cy="1582618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GB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55427E2-4145-521D-9CA2-55A674BC2C69}"/>
                </a:ext>
              </a:extLst>
            </p:cNvPr>
            <p:cNvSpPr txBox="1"/>
            <p:nvPr/>
          </p:nvSpPr>
          <p:spPr>
            <a:xfrm>
              <a:off x="4601817" y="2010550"/>
              <a:ext cx="1804945" cy="6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0" i="1" noProof="0" dirty="0">
                  <a:solidFill>
                    <a:schemeClr val="bg2"/>
                  </a:solidFill>
                  <a:latin typeface="+mn-lt"/>
                </a:rPr>
                <a:t>Toy_Example_Enc_Dec.pdf</a:t>
              </a:r>
            </a:p>
          </p:txBody>
        </p:sp>
        <p:pic>
          <p:nvPicPr>
            <p:cNvPr id="6" name="Grafik 5" descr="Klassenzimmer mit einfarbiger Füllung">
              <a:extLst>
                <a:ext uri="{FF2B5EF4-FFF2-40B4-BE49-F238E27FC236}">
                  <a16:creationId xmlns:a16="http://schemas.microsoft.com/office/drawing/2014/main" id="{5A8E1BF2-35A9-0332-4BC8-0115B52C6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38142" y="1141296"/>
              <a:ext cx="928318" cy="928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0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Correctness and Error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969558"/>
                <a:ext cx="6516017" cy="49944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0" kern="0" noProof="0" dirty="0">
                    <a:cs typeface="Arial"/>
                  </a:rPr>
                  <a:t>Applying decryption to an encrypted message does indeed result in the original message: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b="0" i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Enc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kern="0" noProof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noProof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kern="0" noProof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noProof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𝑣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(−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𝑣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𝑎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)⨁(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𝑣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𝑒</m:t>
                      </m:r>
                      <m:r>
                        <a:rPr lang="en-GB" b="0" i="1" kern="0" noProof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)⨁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𝑣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𝑎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)⨁(</m:t>
                      </m:r>
                      <m:sSub>
                        <m:sSubPr>
                          <m:ctrlPr>
                            <a:rPr lang="en-GB" b="0" i="1" kern="0" noProof="0" smtClean="0">
                              <a:solidFill>
                                <a:srgbClr val="00843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solidFill>
                                <a:srgbClr val="00843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rgbClr val="00843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solidFill>
                            <a:srgbClr val="008439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b="0" i="1" kern="0" noProof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00843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rgbClr val="008439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rgbClr val="008439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rgbClr val="008439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solidFill>
                                <a:srgbClr val="00843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solidFill>
                                <a:srgbClr val="008439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kern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GB" b="0" i="1" kern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b="0" i="1" kern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But</a:t>
                </a:r>
                <a:r>
                  <a:rPr lang="en-GB" b="0" kern="0" noProof="0" dirty="0">
                    <a:cs typeface="Arial"/>
                  </a:rPr>
                  <a:t> we can only recover the result, if the error is small.</a:t>
                </a: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969558"/>
                <a:ext cx="6516017" cy="4994412"/>
              </a:xfrm>
              <a:prstGeom prst="rect">
                <a:avLst/>
              </a:prstGeom>
              <a:blipFill>
                <a:blip r:embed="rId2"/>
                <a:stretch>
                  <a:fillRect l="-935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7">
                <a:extLst>
                  <a:ext uri="{FF2B5EF4-FFF2-40B4-BE49-F238E27FC236}">
                    <a16:creationId xmlns:a16="http://schemas.microsoft.com/office/drawing/2014/main" id="{E54A2463-D33B-C821-5C43-4A9F7F4E80D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18352" y="973042"/>
                <a:ext cx="4852946" cy="1261275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𝑝𝑘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𝑠𝑘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1,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Enc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𝑝𝑘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 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b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800" b="0" kern="0" noProof="0" smtClean="0">
                          <a:latin typeface="Cambria Math" panose="02040503050406030204" pitchFamily="18" charset="0"/>
                          <a:cs typeface="Arial"/>
                        </a:rPr>
                        <m:t>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b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800" b="0" i="1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 Placeholder 7">
                <a:extLst>
                  <a:ext uri="{FF2B5EF4-FFF2-40B4-BE49-F238E27FC236}">
                    <a16:creationId xmlns:a16="http://schemas.microsoft.com/office/drawing/2014/main" id="{E54A2463-D33B-C821-5C43-4A9F7F4E8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8352" y="973042"/>
                <a:ext cx="4852946" cy="1261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47431724-CB8A-A877-F06C-33C0E1D39DF6}"/>
                  </a:ext>
                </a:extLst>
              </p:cNvPr>
              <p:cNvSpPr/>
              <p:nvPr/>
            </p:nvSpPr>
            <p:spPr bwMode="auto">
              <a:xfrm>
                <a:off x="7808182" y="3705303"/>
                <a:ext cx="3262340" cy="453229"/>
              </a:xfrm>
              <a:prstGeom prst="wedgeRectCallout">
                <a:avLst>
                  <a:gd name="adj1" fmla="val -208199"/>
                  <a:gd name="adj2" fmla="val 116359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GB" sz="1800" b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b="0" i="1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47431724-CB8A-A877-F06C-33C0E1D39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8182" y="3705303"/>
                <a:ext cx="3262340" cy="453229"/>
              </a:xfrm>
              <a:prstGeom prst="wedgeRectCallout">
                <a:avLst>
                  <a:gd name="adj1" fmla="val -208199"/>
                  <a:gd name="adj2" fmla="val 116359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Security</a:t>
            </a:r>
            <a:endParaRPr lang="en-GB" noProof="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64D88F2-D4A1-2EDE-0B13-66F2D964A7C2}"/>
              </a:ext>
            </a:extLst>
          </p:cNvPr>
          <p:cNvSpPr txBox="1">
            <a:spLocks/>
          </p:cNvSpPr>
          <p:nvPr/>
        </p:nvSpPr>
        <p:spPr bwMode="auto">
          <a:xfrm>
            <a:off x="719670" y="906450"/>
            <a:ext cx="7931349" cy="50575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b="0" kern="0" noProof="0" dirty="0">
                <a:cs typeface="Arial"/>
              </a:rPr>
              <a:t>We can see the LWE problem in the CKKS encryption: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b="0" kern="0" noProof="0" dirty="0">
              <a:cs typeface="Arial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GB" b="0" kern="0" noProof="0" dirty="0">
              <a:cs typeface="Arial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GB" b="0" kern="0" noProof="0" dirty="0">
              <a:cs typeface="Arial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GB" b="0" kern="0" noProof="0" dirty="0">
              <a:cs typeface="Arial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b="0" kern="0" noProof="0" dirty="0">
                <a:cs typeface="Arial"/>
              </a:rPr>
              <a:t>The difference to our first definition of LWE is that we now work with polynomials. </a:t>
            </a:r>
            <a:br>
              <a:rPr lang="en-GB" b="0" kern="0" noProof="0" dirty="0">
                <a:cs typeface="Arial"/>
              </a:rPr>
            </a:br>
            <a:r>
              <a:rPr lang="en-GB" b="0" kern="0" noProof="0" dirty="0">
                <a:cs typeface="Arial"/>
              </a:rPr>
              <a:t>We call this version of LWE Ring-Learning-With-Errors (RLWE).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7">
                <a:extLst>
                  <a:ext uri="{FF2B5EF4-FFF2-40B4-BE49-F238E27FC236}">
                    <a16:creationId xmlns:a16="http://schemas.microsoft.com/office/drawing/2014/main" id="{E54A2463-D33B-C821-5C43-4A9F7F4E80D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04483" y="2312751"/>
                <a:ext cx="5383033" cy="152366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𝑝𝑘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𝑠𝑘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Enc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 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b="0" i="1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 Placeholder 7">
                <a:extLst>
                  <a:ext uri="{FF2B5EF4-FFF2-40B4-BE49-F238E27FC236}">
                    <a16:creationId xmlns:a16="http://schemas.microsoft.com/office/drawing/2014/main" id="{E54A2463-D33B-C821-5C43-4A9F7F4E8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4483" y="2312751"/>
                <a:ext cx="5383033" cy="1523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A972B8FF-DFF3-88FF-CBEC-E3F2F3C6DA49}"/>
              </a:ext>
            </a:extLst>
          </p:cNvPr>
          <p:cNvSpPr/>
          <p:nvPr/>
        </p:nvSpPr>
        <p:spPr bwMode="auto">
          <a:xfrm>
            <a:off x="500932" y="2719345"/>
            <a:ext cx="2673049" cy="1061415"/>
          </a:xfrm>
          <a:prstGeom prst="wedgeRectCallout">
            <a:avLst>
              <a:gd name="adj1" fmla="val 61048"/>
              <a:gd name="adj2" fmla="val -52706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GB" sz="1800" b="0" kern="0" noProof="0" dirty="0">
                <a:latin typeface="+mn-lt"/>
              </a:rPr>
              <a:t>The public key masks the secret key by adding an error…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D54EB2C9-A280-33FA-9734-D6587BC95013}"/>
                  </a:ext>
                </a:extLst>
              </p:cNvPr>
              <p:cNvSpPr/>
              <p:nvPr/>
            </p:nvSpPr>
            <p:spPr bwMode="auto">
              <a:xfrm>
                <a:off x="8721179" y="3260034"/>
                <a:ext cx="3045349" cy="2361495"/>
              </a:xfrm>
              <a:prstGeom prst="wedgeRectCallout">
                <a:avLst>
                  <a:gd name="adj1" fmla="val -89170"/>
                  <a:gd name="adj2" fmla="val -47591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r>
                  <a:rPr lang="en-GB" sz="1800" b="0" kern="0" noProof="0" dirty="0">
                    <a:latin typeface="+mn-lt"/>
                  </a:rPr>
                  <a:t>… and so does the encryption.</a:t>
                </a:r>
              </a:p>
              <a:p>
                <a:r>
                  <a:rPr lang="en-GB" sz="1800" b="0" kern="0" noProof="0" dirty="0">
                    <a:latin typeface="+mn-lt"/>
                  </a:rPr>
                  <a:t>The message is hidden in the first part of the ciphertext, and an attacker cannot solve for </a:t>
                </a:r>
                <a14:m>
                  <m:oMath xmlns:m="http://schemas.openxmlformats.org/officeDocument/2006/math">
                    <m:r>
                      <a:rPr lang="en-GB" sz="1800" b="0" i="1" kern="0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b="0" kern="0" noProof="0" dirty="0">
                    <a:latin typeface="+mn-lt"/>
                  </a:rPr>
                  <a:t>, as he only gets errored information.</a:t>
                </a:r>
              </a:p>
            </p:txBody>
          </p:sp>
        </mc:Choice>
        <mc:Fallback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D54EB2C9-A280-33FA-9734-D6587BC95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1179" y="3260034"/>
                <a:ext cx="3045349" cy="2361495"/>
              </a:xfrm>
              <a:prstGeom prst="wedgeRectCallout">
                <a:avLst>
                  <a:gd name="adj1" fmla="val -89170"/>
                  <a:gd name="adj2" fmla="val -47591"/>
                </a:avLst>
              </a:prstGeom>
              <a:blipFill>
                <a:blip r:embed="rId3"/>
                <a:stretch>
                  <a:fillRect b="-2314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Addition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17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Definition and Correctness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980983"/>
                <a:ext cx="10657417" cy="50637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1" kern="0" noProof="0" dirty="0">
                    <a:cs typeface="Arial"/>
                  </a:rPr>
                  <a:t>Goal</a:t>
                </a:r>
                <a:br>
                  <a:rPr lang="en-GB" b="1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We want to add two ciphertexts while retaining the homomorphic property.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kern="0" noProof="0" dirty="0">
                    <a:cs typeface="Arial"/>
                  </a:rPr>
                  <a:t>Definition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Add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Add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kern="0" noProof="0" dirty="0">
                    <a:cs typeface="Arial"/>
                  </a:rPr>
                  <a:t>Correctness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Add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 </m:t>
                          </m:r>
                          <m:d>
                            <m:d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GB" b="0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Enc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GB" b="0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Enc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kern="0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kern="0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1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p>
                        <m:sSupPr>
                          <m:ctrlP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  <m:sup>
                          <m:r>
                            <a:rPr lang="en-GB" b="0" i="1" kern="0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b="0" i="1" kern="0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b="0" i="1" kern="0" noProof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b="0" i="1" kern="0" noProof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≈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980983"/>
                <a:ext cx="10657417" cy="5063767"/>
              </a:xfrm>
              <a:prstGeom prst="rect">
                <a:avLst/>
              </a:prstGeom>
              <a:blipFill>
                <a:blip r:embed="rId2"/>
                <a:stretch>
                  <a:fillRect l="-572" t="-602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rechblase: rechteckig 1">
                <a:extLst>
                  <a:ext uri="{FF2B5EF4-FFF2-40B4-BE49-F238E27FC236}">
                    <a16:creationId xmlns:a16="http://schemas.microsoft.com/office/drawing/2014/main" id="{F27ECA7D-13DE-72C4-0315-1420BE639B74}"/>
                  </a:ext>
                </a:extLst>
              </p:cNvPr>
              <p:cNvSpPr/>
              <p:nvPr/>
            </p:nvSpPr>
            <p:spPr bwMode="auto">
              <a:xfrm>
                <a:off x="4122577" y="2584498"/>
                <a:ext cx="1259729" cy="361462"/>
              </a:xfrm>
              <a:prstGeom prst="wedgeRectCallout">
                <a:avLst>
                  <a:gd name="adj1" fmla="val 43204"/>
                  <a:gd name="adj2" fmla="val -78746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8" name="Sprechblase: rechteckig 1">
                <a:extLst>
                  <a:ext uri="{FF2B5EF4-FFF2-40B4-BE49-F238E27FC236}">
                    <a16:creationId xmlns:a16="http://schemas.microsoft.com/office/drawing/2014/main" id="{F27ECA7D-13DE-72C4-0315-1420BE639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2577" y="2584498"/>
                <a:ext cx="1259729" cy="361462"/>
              </a:xfrm>
              <a:prstGeom prst="wedgeRectCallout">
                <a:avLst>
                  <a:gd name="adj1" fmla="val 43204"/>
                  <a:gd name="adj2" fmla="val -78746"/>
                </a:avLst>
              </a:prstGeom>
              <a:blipFill>
                <a:blip r:embed="rId3"/>
                <a:stretch>
                  <a:fillRect b="-512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rechblase: rechteckig 1">
                <a:extLst>
                  <a:ext uri="{FF2B5EF4-FFF2-40B4-BE49-F238E27FC236}">
                    <a16:creationId xmlns:a16="http://schemas.microsoft.com/office/drawing/2014/main" id="{CF9DFDBD-7232-C4CA-7268-F44CC07080C8}"/>
                  </a:ext>
                </a:extLst>
              </p:cNvPr>
              <p:cNvSpPr/>
              <p:nvPr/>
            </p:nvSpPr>
            <p:spPr bwMode="auto">
              <a:xfrm>
                <a:off x="5466135" y="2584498"/>
                <a:ext cx="1259729" cy="361462"/>
              </a:xfrm>
              <a:prstGeom prst="wedgeRectCallout">
                <a:avLst>
                  <a:gd name="adj1" fmla="val 8488"/>
                  <a:gd name="adj2" fmla="val -72146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3" name="Sprechblase: rechteckig 1">
                <a:extLst>
                  <a:ext uri="{FF2B5EF4-FFF2-40B4-BE49-F238E27FC236}">
                    <a16:creationId xmlns:a16="http://schemas.microsoft.com/office/drawing/2014/main" id="{CF9DFDBD-7232-C4CA-7268-F44CC0708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6135" y="2584498"/>
                <a:ext cx="1259729" cy="361462"/>
              </a:xfrm>
              <a:prstGeom prst="wedgeRectCallout">
                <a:avLst>
                  <a:gd name="adj1" fmla="val 8488"/>
                  <a:gd name="adj2" fmla="val -72146"/>
                </a:avLst>
              </a:prstGeom>
              <a:blipFill>
                <a:blip r:embed="rId4"/>
                <a:stretch>
                  <a:fillRect b="-533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rechblase: rechteckig 1">
                <a:extLst>
                  <a:ext uri="{FF2B5EF4-FFF2-40B4-BE49-F238E27FC236}">
                    <a16:creationId xmlns:a16="http://schemas.microsoft.com/office/drawing/2014/main" id="{20F7E058-C529-1902-8125-6447EE7A193C}"/>
                  </a:ext>
                </a:extLst>
              </p:cNvPr>
              <p:cNvSpPr/>
              <p:nvPr/>
            </p:nvSpPr>
            <p:spPr bwMode="auto">
              <a:xfrm>
                <a:off x="6809693" y="2584498"/>
                <a:ext cx="1259729" cy="361462"/>
              </a:xfrm>
              <a:prstGeom prst="wedgeRectCallout">
                <a:avLst>
                  <a:gd name="adj1" fmla="val 7226"/>
                  <a:gd name="adj2" fmla="val -8094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6" name="Sprechblase: rechteckig 1">
                <a:extLst>
                  <a:ext uri="{FF2B5EF4-FFF2-40B4-BE49-F238E27FC236}">
                    <a16:creationId xmlns:a16="http://schemas.microsoft.com/office/drawing/2014/main" id="{20F7E058-C529-1902-8125-6447EE7A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9693" y="2584498"/>
                <a:ext cx="1259729" cy="361462"/>
              </a:xfrm>
              <a:prstGeom prst="wedgeRectCallout">
                <a:avLst>
                  <a:gd name="adj1" fmla="val 7226"/>
                  <a:gd name="adj2" fmla="val -80945"/>
                </a:avLst>
              </a:prstGeom>
              <a:blipFill>
                <a:blip r:embed="rId5"/>
                <a:stretch>
                  <a:fillRect b="-5000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prechblase: rechteckig 1">
                <a:extLst>
                  <a:ext uri="{FF2B5EF4-FFF2-40B4-BE49-F238E27FC236}">
                    <a16:creationId xmlns:a16="http://schemas.microsoft.com/office/drawing/2014/main" id="{33B5A239-302D-E3AD-8F23-32F0FE88A091}"/>
                  </a:ext>
                </a:extLst>
              </p:cNvPr>
              <p:cNvSpPr/>
              <p:nvPr/>
            </p:nvSpPr>
            <p:spPr bwMode="auto">
              <a:xfrm>
                <a:off x="8209990" y="5289798"/>
                <a:ext cx="3262340" cy="453229"/>
              </a:xfrm>
              <a:prstGeom prst="wedgeRectCallout">
                <a:avLst>
                  <a:gd name="adj1" fmla="val -155564"/>
                  <a:gd name="adj2" fmla="val -79233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GB" sz="1800" b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b="0" i="1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2" name="Sprechblase: rechteckig 1">
                <a:extLst>
                  <a:ext uri="{FF2B5EF4-FFF2-40B4-BE49-F238E27FC236}">
                    <a16:creationId xmlns:a16="http://schemas.microsoft.com/office/drawing/2014/main" id="{33B5A239-302D-E3AD-8F23-32F0FE88A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9990" y="5289798"/>
                <a:ext cx="3262340" cy="453229"/>
              </a:xfrm>
              <a:prstGeom prst="wedgeRectCallout">
                <a:avLst>
                  <a:gd name="adj1" fmla="val -155564"/>
                  <a:gd name="adj2" fmla="val -79233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3ACC661-5C1D-42D5-6C0A-29A8A6C80195}"/>
              </a:ext>
            </a:extLst>
          </p:cNvPr>
          <p:cNvGrpSpPr/>
          <p:nvPr/>
        </p:nvGrpSpPr>
        <p:grpSpPr>
          <a:xfrm>
            <a:off x="10703364" y="120655"/>
            <a:ext cx="1347443" cy="1047631"/>
            <a:chOff x="4484533" y="1089020"/>
            <a:chExt cx="2035533" cy="1582618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38DD768D-85A9-295D-F2DE-E5B11D2E9C20}"/>
                </a:ext>
              </a:extLst>
            </p:cNvPr>
            <p:cNvSpPr/>
            <p:nvPr/>
          </p:nvSpPr>
          <p:spPr bwMode="auto">
            <a:xfrm>
              <a:off x="4484533" y="1089020"/>
              <a:ext cx="2035533" cy="1582618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GB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D699BE9-8759-5EFE-3348-6A01FA34931E}"/>
                </a:ext>
              </a:extLst>
            </p:cNvPr>
            <p:cNvSpPr txBox="1"/>
            <p:nvPr/>
          </p:nvSpPr>
          <p:spPr>
            <a:xfrm>
              <a:off x="4601817" y="2010550"/>
              <a:ext cx="1804945" cy="6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0" i="1" noProof="0" dirty="0">
                  <a:solidFill>
                    <a:schemeClr val="bg2"/>
                  </a:solidFill>
                  <a:latin typeface="+mn-lt"/>
                </a:rPr>
                <a:t>Toy_Example_Add.pdf</a:t>
              </a:r>
            </a:p>
          </p:txBody>
        </p:sp>
        <p:pic>
          <p:nvPicPr>
            <p:cNvPr id="9" name="Grafik 8" descr="Klassenzimmer mit einfarbiger Füllung">
              <a:extLst>
                <a:ext uri="{FF2B5EF4-FFF2-40B4-BE49-F238E27FC236}">
                  <a16:creationId xmlns:a16="http://schemas.microsoft.com/office/drawing/2014/main" id="{E730AD42-EF08-39C6-D538-D0AEEAB2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38142" y="1141296"/>
              <a:ext cx="928318" cy="928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8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CKKS Algorithms Overview – Decoding Problem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075761" cy="2063886"/>
              </a:xfrm>
              <a:ln w="28575">
                <a:solidFill>
                  <a:schemeClr val="accent1"/>
                </a:solidFill>
              </a:ln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Encoding</a:t>
                </a:r>
                <a:br>
                  <a:rPr lang="en-GB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cs typeface="Arial"/>
                        </a:rPr>
                        <m:t>Ecd</m:t>
                      </m:r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Decoding</a:t>
                </a:r>
                <a:br>
                  <a:rPr lang="en-GB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cs typeface="Arial"/>
                        </a:rPr>
                        <m:t>Dcd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075761" cy="2063886"/>
              </a:xfrm>
              <a:blipFill>
                <a:blip r:embed="rId2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BC133111-3EBC-C7CE-7050-72426E8AD3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69" y="3577412"/>
                <a:ext cx="5075762" cy="206388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Encryption</a:t>
                </a:r>
                <a:br>
                  <a:rPr lang="en-GB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Enc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Decryption</a:t>
                </a:r>
                <a:br>
                  <a:rPr lang="en-GB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Dec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BC133111-3EBC-C7CE-7050-72426E8A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69" y="3577412"/>
                <a:ext cx="5075762" cy="2063886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6CBB4A31-07A3-8124-386D-68F693A453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96571" y="3577412"/>
                <a:ext cx="5075761" cy="206388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Addition</a:t>
                </a:r>
                <a:br>
                  <a:rPr lang="en-GB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Add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Multiplication</a:t>
                </a:r>
                <a:br>
                  <a:rPr lang="en-GB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6CBB4A31-07A3-8124-386D-68F693A4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571" y="3577412"/>
                <a:ext cx="5075761" cy="2063886"/>
              </a:xfrm>
              <a:prstGeom prst="rect">
                <a:avLst/>
              </a:prstGeom>
              <a:blipFill>
                <a:blip r:embed="rId4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72A02C4-E960-0332-05CA-9703D2821928}"/>
              </a:ext>
            </a:extLst>
          </p:cNvPr>
          <p:cNvSpPr/>
          <p:nvPr/>
        </p:nvSpPr>
        <p:spPr bwMode="auto">
          <a:xfrm>
            <a:off x="2367246" y="1342266"/>
            <a:ext cx="392849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14E384F-20BA-8D51-A7E6-BBEE41713DF0}"/>
              </a:ext>
            </a:extLst>
          </p:cNvPr>
          <p:cNvSpPr/>
          <p:nvPr/>
        </p:nvSpPr>
        <p:spPr bwMode="auto">
          <a:xfrm>
            <a:off x="4329234" y="2308682"/>
            <a:ext cx="392849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380671A-6812-0218-C56D-D71980EB7B44}"/>
              </a:ext>
            </a:extLst>
          </p:cNvPr>
          <p:cNvSpPr/>
          <p:nvPr/>
        </p:nvSpPr>
        <p:spPr bwMode="auto">
          <a:xfrm>
            <a:off x="3051530" y="1427749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39C7ED7-0ECD-AF66-C02E-3FFE69F99A0D}"/>
              </a:ext>
            </a:extLst>
          </p:cNvPr>
          <p:cNvSpPr/>
          <p:nvPr/>
        </p:nvSpPr>
        <p:spPr bwMode="auto">
          <a:xfrm>
            <a:off x="2384396" y="2384373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27FA054-E45C-735A-F354-67C4F10E10CE}"/>
              </a:ext>
            </a:extLst>
          </p:cNvPr>
          <p:cNvSpPr/>
          <p:nvPr/>
        </p:nvSpPr>
        <p:spPr bwMode="auto">
          <a:xfrm>
            <a:off x="2702451" y="4082474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A8D523B-09EA-B10B-9720-25F2C2D7F98F}"/>
              </a:ext>
            </a:extLst>
          </p:cNvPr>
          <p:cNvSpPr/>
          <p:nvPr/>
        </p:nvSpPr>
        <p:spPr bwMode="auto">
          <a:xfrm>
            <a:off x="4158532" y="4951154"/>
            <a:ext cx="600287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DA71159-9CE1-6B67-B387-2D1D03937849}"/>
              </a:ext>
            </a:extLst>
          </p:cNvPr>
          <p:cNvSpPr/>
          <p:nvPr/>
        </p:nvSpPr>
        <p:spPr bwMode="auto">
          <a:xfrm>
            <a:off x="4645884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520AB5D-1273-EB48-7E3C-8117C69E94CE}"/>
              </a:ext>
            </a:extLst>
          </p:cNvPr>
          <p:cNvSpPr/>
          <p:nvPr/>
        </p:nvSpPr>
        <p:spPr bwMode="auto">
          <a:xfrm>
            <a:off x="3235319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32206D6-2AD6-A30B-26FF-2685A56C439B}"/>
              </a:ext>
            </a:extLst>
          </p:cNvPr>
          <p:cNvSpPr/>
          <p:nvPr/>
        </p:nvSpPr>
        <p:spPr bwMode="auto">
          <a:xfrm>
            <a:off x="8033168" y="4084260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DDC205D-D934-5054-4392-B893A0314E52}"/>
              </a:ext>
            </a:extLst>
          </p:cNvPr>
          <p:cNvSpPr/>
          <p:nvPr/>
        </p:nvSpPr>
        <p:spPr bwMode="auto">
          <a:xfrm>
            <a:off x="8934451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B88A6E0-FCB9-7D9C-BEDD-53F9A2AA5061}"/>
              </a:ext>
            </a:extLst>
          </p:cNvPr>
          <p:cNvSpPr/>
          <p:nvPr/>
        </p:nvSpPr>
        <p:spPr bwMode="auto">
          <a:xfrm>
            <a:off x="9843354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7F8B47A-7097-E567-4B57-B70C448AA146}"/>
              </a:ext>
            </a:extLst>
          </p:cNvPr>
          <p:cNvSpPr/>
          <p:nvPr/>
        </p:nvSpPr>
        <p:spPr bwMode="auto">
          <a:xfrm>
            <a:off x="8526459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83DEF7E-E311-2D13-5DAD-AA85B07A38B6}"/>
              </a:ext>
            </a:extLst>
          </p:cNvPr>
          <p:cNvSpPr/>
          <p:nvPr/>
        </p:nvSpPr>
        <p:spPr bwMode="auto">
          <a:xfrm>
            <a:off x="9372084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D19A032E-8DC7-8330-57B8-DA1BE1F5398A}"/>
              </a:ext>
            </a:extLst>
          </p:cNvPr>
          <p:cNvSpPr/>
          <p:nvPr/>
        </p:nvSpPr>
        <p:spPr bwMode="auto">
          <a:xfrm>
            <a:off x="10276281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5C56F11-3BC2-0C13-0C8E-835CA645A238}"/>
              </a:ext>
            </a:extLst>
          </p:cNvPr>
          <p:cNvSpPr/>
          <p:nvPr/>
        </p:nvSpPr>
        <p:spPr bwMode="auto">
          <a:xfrm>
            <a:off x="2341018" y="4951154"/>
            <a:ext cx="600287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4124483-55D7-0051-9163-597123D5CBD6}"/>
              </a:ext>
            </a:extLst>
          </p:cNvPr>
          <p:cNvSpPr/>
          <p:nvPr/>
        </p:nvSpPr>
        <p:spPr bwMode="auto">
          <a:xfrm>
            <a:off x="1824188" y="4098376"/>
            <a:ext cx="600287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ED5B020-E221-AA5F-547E-43EA5701CC84}"/>
              </a:ext>
            </a:extLst>
          </p:cNvPr>
          <p:cNvSpPr/>
          <p:nvPr/>
        </p:nvSpPr>
        <p:spPr bwMode="auto">
          <a:xfrm>
            <a:off x="7510585" y="4956928"/>
            <a:ext cx="711963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9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Notations and Abbreviations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B0822F0-43FE-B15B-30C4-02B7B97FB6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9670" y="1747352"/>
                <a:ext cx="4667203" cy="876882"/>
              </a:xfrm>
              <a:ln w="28575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sz="2000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modulo</m:t>
                      </m:r>
                      <m:r>
                        <a:rPr lang="en-GB" sz="2000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200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2000" b="0" i="0" noProof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sSub>
                            <m:sSubPr>
                              <m:ctrlP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sz="2000" b="0" i="1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B0822F0-43FE-B15B-30C4-02B7B97FB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9670" y="1747352"/>
                <a:ext cx="4667203" cy="876882"/>
              </a:xfr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08CEF60-AB90-A490-C326-FF4BED8F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3187" y="2764096"/>
                <a:ext cx="4667203" cy="1100818"/>
              </a:xfrm>
              <a:ln w="28575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ℍ</m:t>
                          </m:r>
                        </m:e>
                        <m:sub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GB" sz="20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GB" sz="20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acc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ℂ</m:t>
                              </m:r>
                            </m:e>
                            <m:sup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b="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ℍ</m:t>
                          </m:r>
                        </m:e>
                        <m:sub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000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08CEF60-AB90-A490-C326-FF4BED8F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3187" y="2764096"/>
                <a:ext cx="4667203" cy="1100818"/>
              </a:xfr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2BCCDA37-4976-199E-3B34-2EF44FFC34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0" y="868738"/>
                <a:ext cx="4639792" cy="73341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kern="0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2000" b="0" i="1" kern="0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2000" b="0" kern="0" noProof="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en-GB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b="0" i="1" kern="0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b="0" kern="0" noProof="0" dirty="0"/>
                  <a:t>, </a:t>
                </a:r>
                <a:br>
                  <a:rPr lang="en-GB" sz="2000" b="0" kern="0" noProof="0" dirty="0"/>
                </a:br>
                <a14:m>
                  <m:oMath xmlns:m="http://schemas.openxmlformats.org/officeDocument/2006/math"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b="0" kern="0" noProof="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kern="0" noProof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b="0" i="1" kern="0" noProof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sz="2000" b="0" kern="0" noProof="0" dirty="0"/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2BCCDA37-4976-199E-3B34-2EF44FFC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868738"/>
                <a:ext cx="4639792" cy="733415"/>
              </a:xfrm>
              <a:prstGeom prst="rect">
                <a:avLst/>
              </a:prstGeom>
              <a:blipFill>
                <a:blip r:embed="rId4"/>
                <a:stretch>
                  <a:fillRect t="-800" b="-13600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D421C624-78EB-FDC8-6D7E-51C2A3BD23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4004776"/>
                <a:ext cx="4667203" cy="20432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noProof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200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GB" sz="200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00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i="1" noProof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sz="200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GB" sz="200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000" b="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GB" sz="2000" b="0" noProof="0" smtClean="0">
                          <a:latin typeface="Cambria Math" panose="02040503050406030204" pitchFamily="18" charset="0"/>
                        </a:rPr>
                        <m:t>Vandermonde</m:t>
                      </m:r>
                      <m:r>
                        <m:rPr>
                          <m:nor/>
                        </m:rPr>
                        <a:rPr lang="en-GB" sz="2000" b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noProof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GB" sz="200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GB" sz="2000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 b="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GB" sz="2000" b="0" noProof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GB" sz="2000" b="0" noProof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2000" b="0" noProof="0" smtClean="0"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b="0" i="1" kern="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D421C624-78EB-FDC8-6D7E-51C2A3BD2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4004776"/>
                <a:ext cx="4667203" cy="2043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3">
                <a:extLst>
                  <a:ext uri="{FF2B5EF4-FFF2-40B4-BE49-F238E27FC236}">
                    <a16:creationId xmlns:a16="http://schemas.microsoft.com/office/drawing/2014/main" id="{FBABA8BE-957E-7742-4EAF-7E9C3675092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92147" y="5554824"/>
                <a:ext cx="5784940" cy="4931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round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random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rounding</m:t>
                      </m:r>
                    </m:oMath>
                  </m:oMathPara>
                </a14:m>
                <a:endParaRPr lang="en-GB" sz="2000" b="0" i="1" kern="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Inhaltsplatzhalter 3">
                <a:extLst>
                  <a:ext uri="{FF2B5EF4-FFF2-40B4-BE49-F238E27FC236}">
                    <a16:creationId xmlns:a16="http://schemas.microsoft.com/office/drawing/2014/main" id="{FBABA8BE-957E-7742-4EAF-7E9C36750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2147" y="5554824"/>
                <a:ext cx="5784940" cy="4931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0439BAAF-C6C6-0AD2-0BA5-E54CCB7EB6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85664" y="3006740"/>
                <a:ext cx="5784940" cy="216557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inner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kern="0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kern="0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GB" sz="20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kern="0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kern="0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GB" sz="2000" b="0" i="1" kern="0" noProof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⨀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coordinate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wise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⋅,+</m:t>
                      </m:r>
                    </m:oMath>
                  </m:oMathPara>
                </a14:m>
                <a:endParaRPr lang="en-GB" sz="2000" b="0" i="1" kern="0" noProof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2000" b="0" i="1" kern="0" noProof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transpose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000" b="0" i="1" kern="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0439BAAF-C6C6-0AD2-0BA5-E54CCB7EB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664" y="3006740"/>
                <a:ext cx="5784940" cy="21655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84CE2F14-13B4-2C22-C93E-70B3A99E0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85664" y="1747352"/>
                <a:ext cx="5784940" cy="87688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Matrixmultiplication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m:rPr>
                          <m:nor/>
                        </m:rPr>
                        <a:rPr lang="en-GB" sz="2000" b="0" i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kern="0" noProof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2000" b="0" i="1" kern="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84CE2F14-13B4-2C22-C93E-70B3A99E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664" y="1747352"/>
                <a:ext cx="5784940" cy="8768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prechblase: rechteckig 11">
                <a:extLst>
                  <a:ext uri="{FF2B5EF4-FFF2-40B4-BE49-F238E27FC236}">
                    <a16:creationId xmlns:a16="http://schemas.microsoft.com/office/drawing/2014/main" id="{6826FEF5-771A-4D9E-26A4-B2A0680ABB1B}"/>
                  </a:ext>
                </a:extLst>
              </p:cNvPr>
              <p:cNvSpPr/>
              <p:nvPr/>
            </p:nvSpPr>
            <p:spPr bwMode="auto">
              <a:xfrm>
                <a:off x="821395" y="750377"/>
                <a:ext cx="4229878" cy="922873"/>
              </a:xfrm>
              <a:prstGeom prst="wedgeRectCallout">
                <a:avLst>
                  <a:gd name="adj1" fmla="val 12775"/>
                  <a:gd name="adj2" fmla="val 10590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GB" sz="1600" b="0" kern="0" noProof="0" dirty="0">
                    <a:latin typeface="+mn-lt"/>
                  </a:rPr>
                  <a:t>In the following, elements </a:t>
                </a:r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sz="16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1600" b="0" noProof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600" b="0" kern="0" noProof="0" dirty="0">
                    <a:latin typeface="+mn-lt"/>
                  </a:rPr>
                  <a:t> are treated as vectors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. The coefficients of the polynomial are the vector elements</a:t>
                </a:r>
              </a:p>
            </p:txBody>
          </p:sp>
        </mc:Choice>
        <mc:Fallback>
          <p:sp>
            <p:nvSpPr>
              <p:cNvPr id="12" name="Sprechblase: rechteckig 11">
                <a:extLst>
                  <a:ext uri="{FF2B5EF4-FFF2-40B4-BE49-F238E27FC236}">
                    <a16:creationId xmlns:a16="http://schemas.microsoft.com/office/drawing/2014/main" id="{6826FEF5-771A-4D9E-26A4-B2A0680AB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395" y="750377"/>
                <a:ext cx="4229878" cy="922873"/>
              </a:xfrm>
              <a:prstGeom prst="wedgeRectCallout">
                <a:avLst>
                  <a:gd name="adj1" fmla="val 12775"/>
                  <a:gd name="adj2" fmla="val 105908"/>
                </a:avLst>
              </a:prstGeom>
              <a:blipFill>
                <a:blip r:embed="rId9"/>
                <a:stretch>
                  <a:fillRect l="-718" t="-840" r="-129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04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CKKS Algorithms Overview – Decoding Problem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075761" cy="2063886"/>
              </a:xfrm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  <a:t>Encoding</a:t>
                </a:r>
                <a:br>
                  <a:rPr lang="en-GB" b="1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Ecd</m:t>
                      </m:r>
                      <m:r>
                        <m:rPr>
                          <m:nor/>
                        </m:rPr>
                        <a:rPr lang="en-GB" b="0" i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GB" b="0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p>
                        <m:sSupPr>
                          <m:ctrlPr>
                            <a:rPr lang="en-GB" b="0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GB" b="0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noProof="0" dirty="0">
                  <a:solidFill>
                    <a:schemeClr val="bg2">
                      <a:lumMod val="40000"/>
                      <a:lumOff val="60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  <a:t>Decoding</a:t>
                </a:r>
                <a:br>
                  <a:rPr lang="en-GB" b="1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Dcd</m:t>
                      </m:r>
                      <m:r>
                        <a:rPr lang="en-GB" b="0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p>
                        <m:sSupPr>
                          <m:ctrlPr>
                            <a:rPr lang="en-GB" b="0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075761" cy="2063886"/>
              </a:xfrm>
              <a:blipFill>
                <a:blip r:embed="rId2"/>
                <a:stretch>
                  <a:fillRect l="-955"/>
                </a:stretch>
              </a:blipFill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BC133111-3EBC-C7CE-7050-72426E8AD3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69" y="3577412"/>
                <a:ext cx="5075762" cy="206388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40000"/>
                    <a:lumOff val="60000"/>
                  </a:schemeClr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kern="0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  <a:t>Encryption</a:t>
                </a:r>
                <a:br>
                  <a:rPr lang="en-GB" b="1" kern="0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Enc</m:t>
                      </m:r>
                      <m:r>
                        <m:rPr>
                          <m:nor/>
                        </m:rPr>
                        <a:rPr lang="en-GB" b="0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solidFill>
                    <a:schemeClr val="bg2">
                      <a:lumMod val="40000"/>
                      <a:lumOff val="60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kern="0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  <a:t>Decryption</a:t>
                </a:r>
                <a:br>
                  <a:rPr lang="en-GB" b="1" kern="0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Dec</m:t>
                      </m:r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BC133111-3EBC-C7CE-7050-72426E8A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69" y="3577412"/>
                <a:ext cx="5075762" cy="2063886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 w="28575">
                <a:solidFill>
                  <a:schemeClr val="bg2">
                    <a:lumMod val="40000"/>
                    <a:lumOff val="60000"/>
                  </a:schemeClr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6CBB4A31-07A3-8124-386D-68F693A453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96571" y="3577412"/>
                <a:ext cx="5075761" cy="206388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40000"/>
                    <a:lumOff val="60000"/>
                  </a:schemeClr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kern="0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  <a:t>Addition</a:t>
                </a:r>
                <a:br>
                  <a:rPr lang="en-GB" b="1" kern="0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Add</m:t>
                      </m:r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solidFill>
                    <a:schemeClr val="bg2">
                      <a:lumMod val="40000"/>
                      <a:lumOff val="60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kern="0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  <a:t>Multiplication</a:t>
                </a:r>
                <a:br>
                  <a:rPr lang="en-GB" b="1" kern="0" noProof="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solidFill>
                                    <a:schemeClr val="bg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solidFill>
                    <a:schemeClr val="bg2">
                      <a:lumMod val="40000"/>
                      <a:lumOff val="60000"/>
                    </a:schemeClr>
                  </a:solidFill>
                  <a:cs typeface="Arial"/>
                </a:endParaRPr>
              </a:p>
            </p:txBody>
          </p:sp>
        </mc:Choice>
        <mc:Fallback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6CBB4A31-07A3-8124-386D-68F693A4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571" y="3577412"/>
                <a:ext cx="5075761" cy="2063886"/>
              </a:xfrm>
              <a:prstGeom prst="rect">
                <a:avLst/>
              </a:prstGeom>
              <a:blipFill>
                <a:blip r:embed="rId4"/>
                <a:stretch>
                  <a:fillRect l="-955"/>
                </a:stretch>
              </a:blipFill>
              <a:ln w="28575">
                <a:solidFill>
                  <a:schemeClr val="bg2">
                    <a:lumMod val="40000"/>
                    <a:lumOff val="60000"/>
                  </a:schemeClr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72A02C4-E960-0332-05CA-9703D2821928}"/>
              </a:ext>
            </a:extLst>
          </p:cNvPr>
          <p:cNvSpPr/>
          <p:nvPr/>
        </p:nvSpPr>
        <p:spPr bwMode="auto">
          <a:xfrm>
            <a:off x="2367246" y="1342266"/>
            <a:ext cx="392849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14E384F-20BA-8D51-A7E6-BBEE41713DF0}"/>
              </a:ext>
            </a:extLst>
          </p:cNvPr>
          <p:cNvSpPr/>
          <p:nvPr/>
        </p:nvSpPr>
        <p:spPr bwMode="auto">
          <a:xfrm>
            <a:off x="4329234" y="2308682"/>
            <a:ext cx="392849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380671A-6812-0218-C56D-D71980EB7B44}"/>
              </a:ext>
            </a:extLst>
          </p:cNvPr>
          <p:cNvSpPr/>
          <p:nvPr/>
        </p:nvSpPr>
        <p:spPr bwMode="auto">
          <a:xfrm>
            <a:off x="3051530" y="1427749"/>
            <a:ext cx="1607935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39C7ED7-0ECD-AF66-C02E-3FFE69F99A0D}"/>
              </a:ext>
            </a:extLst>
          </p:cNvPr>
          <p:cNvSpPr/>
          <p:nvPr/>
        </p:nvSpPr>
        <p:spPr bwMode="auto">
          <a:xfrm>
            <a:off x="2384396" y="2384373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27FA054-E45C-735A-F354-67C4F10E10CE}"/>
              </a:ext>
            </a:extLst>
          </p:cNvPr>
          <p:cNvSpPr/>
          <p:nvPr/>
        </p:nvSpPr>
        <p:spPr bwMode="auto">
          <a:xfrm>
            <a:off x="2702451" y="4082474"/>
            <a:ext cx="1607935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A8D523B-09EA-B10B-9720-25F2C2D7F98F}"/>
              </a:ext>
            </a:extLst>
          </p:cNvPr>
          <p:cNvSpPr/>
          <p:nvPr/>
        </p:nvSpPr>
        <p:spPr bwMode="auto">
          <a:xfrm>
            <a:off x="4158532" y="4951154"/>
            <a:ext cx="600287" cy="396240"/>
          </a:xfrm>
          <a:prstGeom prst="roundRect">
            <a:avLst/>
          </a:prstGeom>
          <a:noFill/>
          <a:ln>
            <a:solidFill>
              <a:srgbClr val="008439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DA71159-9CE1-6B67-B387-2D1D03937849}"/>
              </a:ext>
            </a:extLst>
          </p:cNvPr>
          <p:cNvSpPr/>
          <p:nvPr/>
        </p:nvSpPr>
        <p:spPr bwMode="auto">
          <a:xfrm>
            <a:off x="4645884" y="4082474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520AB5D-1273-EB48-7E3C-8117C69E94CE}"/>
              </a:ext>
            </a:extLst>
          </p:cNvPr>
          <p:cNvSpPr/>
          <p:nvPr/>
        </p:nvSpPr>
        <p:spPr bwMode="auto">
          <a:xfrm>
            <a:off x="3235319" y="4951154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32206D6-2AD6-A30B-26FF-2685A56C439B}"/>
              </a:ext>
            </a:extLst>
          </p:cNvPr>
          <p:cNvSpPr/>
          <p:nvPr/>
        </p:nvSpPr>
        <p:spPr bwMode="auto">
          <a:xfrm>
            <a:off x="8033168" y="4084260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DDC205D-D934-5054-4392-B893A0314E52}"/>
              </a:ext>
            </a:extLst>
          </p:cNvPr>
          <p:cNvSpPr/>
          <p:nvPr/>
        </p:nvSpPr>
        <p:spPr bwMode="auto">
          <a:xfrm>
            <a:off x="8934451" y="4082474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B88A6E0-FCB9-7D9C-BEDD-53F9A2AA5061}"/>
              </a:ext>
            </a:extLst>
          </p:cNvPr>
          <p:cNvSpPr/>
          <p:nvPr/>
        </p:nvSpPr>
        <p:spPr bwMode="auto">
          <a:xfrm>
            <a:off x="9843354" y="4082474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7F8B47A-7097-E567-4B57-B70C448AA146}"/>
              </a:ext>
            </a:extLst>
          </p:cNvPr>
          <p:cNvSpPr/>
          <p:nvPr/>
        </p:nvSpPr>
        <p:spPr bwMode="auto">
          <a:xfrm>
            <a:off x="8526459" y="4951154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83DEF7E-E311-2D13-5DAD-AA85B07A38B6}"/>
              </a:ext>
            </a:extLst>
          </p:cNvPr>
          <p:cNvSpPr/>
          <p:nvPr/>
        </p:nvSpPr>
        <p:spPr bwMode="auto">
          <a:xfrm>
            <a:off x="9372084" y="4951154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D19A032E-8DC7-8330-57B8-DA1BE1F5398A}"/>
              </a:ext>
            </a:extLst>
          </p:cNvPr>
          <p:cNvSpPr/>
          <p:nvPr/>
        </p:nvSpPr>
        <p:spPr bwMode="auto">
          <a:xfrm>
            <a:off x="10276281" y="4951154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5C56F11-3BC2-0C13-0C8E-835CA645A238}"/>
              </a:ext>
            </a:extLst>
          </p:cNvPr>
          <p:cNvSpPr/>
          <p:nvPr/>
        </p:nvSpPr>
        <p:spPr bwMode="auto">
          <a:xfrm>
            <a:off x="2341018" y="4951154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4124483-55D7-0051-9163-597123D5CBD6}"/>
              </a:ext>
            </a:extLst>
          </p:cNvPr>
          <p:cNvSpPr/>
          <p:nvPr/>
        </p:nvSpPr>
        <p:spPr bwMode="auto">
          <a:xfrm>
            <a:off x="1824188" y="4098376"/>
            <a:ext cx="600287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ED5B020-E221-AA5F-547E-43EA5701CC84}"/>
              </a:ext>
            </a:extLst>
          </p:cNvPr>
          <p:cNvSpPr/>
          <p:nvPr/>
        </p:nvSpPr>
        <p:spPr bwMode="auto">
          <a:xfrm>
            <a:off x="7510585" y="4956928"/>
            <a:ext cx="711963" cy="396240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73D039E1-6A1E-F51A-C2F7-2D4570887E55}"/>
              </a:ext>
            </a:extLst>
          </p:cNvPr>
          <p:cNvSpPr/>
          <p:nvPr/>
        </p:nvSpPr>
        <p:spPr bwMode="auto">
          <a:xfrm>
            <a:off x="6324190" y="892674"/>
            <a:ext cx="5148139" cy="2063886"/>
          </a:xfrm>
          <a:prstGeom prst="wedgeRectCallout">
            <a:avLst>
              <a:gd name="adj1" fmla="val -78020"/>
              <a:gd name="adj2" fmla="val 146768"/>
            </a:avLst>
          </a:prstGeom>
          <a:solidFill>
            <a:schemeClr val="bg1"/>
          </a:solidFill>
          <a:ln w="12700" cap="flat" cmpd="sng" algn="ctr">
            <a:solidFill>
              <a:srgbClr val="B9700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endParaRPr lang="en-GB" sz="1800" b="0" kern="0" noProof="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rechblase: rechteckig 3">
                <a:extLst>
                  <a:ext uri="{FF2B5EF4-FFF2-40B4-BE49-F238E27FC236}">
                    <a16:creationId xmlns:a16="http://schemas.microsoft.com/office/drawing/2014/main" id="{E1CCFD4C-5361-2863-E453-77D1EBB7071E}"/>
                  </a:ext>
                </a:extLst>
              </p:cNvPr>
              <p:cNvSpPr/>
              <p:nvPr/>
            </p:nvSpPr>
            <p:spPr bwMode="auto">
              <a:xfrm>
                <a:off x="6324191" y="892675"/>
                <a:ext cx="5148139" cy="2063886"/>
              </a:xfrm>
              <a:prstGeom prst="wedgeRectCallout">
                <a:avLst>
                  <a:gd name="adj1" fmla="val -92670"/>
                  <a:gd name="adj2" fmla="val 32934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B97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r>
                  <a:rPr lang="en-GB" sz="1800" b="0" kern="0" noProof="0" dirty="0">
                    <a:latin typeface="+mn-lt"/>
                  </a:rPr>
                  <a:t>The input for the decoder is a polynomial which coefficients are </a:t>
                </a:r>
                <a14:m>
                  <m:oMath xmlns:m="http://schemas.openxmlformats.org/officeDocument/2006/math">
                    <m:r>
                      <a:rPr lang="en-GB" sz="18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kern="0" noProof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1800" b="0" kern="0" noProof="0" dirty="0">
                    <a:latin typeface="+mn-lt"/>
                  </a:rPr>
                  <a:t>, but the decryption yields a polynomial with coefficients </a:t>
                </a:r>
                <a14:m>
                  <m:oMath xmlns:m="http://schemas.openxmlformats.org/officeDocument/2006/math">
                    <m:r>
                      <a:rPr lang="en-GB" sz="18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GB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800" b="0" kern="0" noProof="0" dirty="0">
                    <a:latin typeface="+mn-lt"/>
                  </a:rPr>
                  <a:t>.</a:t>
                </a:r>
              </a:p>
              <a:p>
                <a:r>
                  <a:rPr lang="en-GB" sz="1800" b="0" kern="0" noProof="0" dirty="0">
                    <a:latin typeface="+mn-lt"/>
                  </a:rPr>
                  <a:t>So, if we come close to our modulus during calculations, the decoder might decode our value to an unexpected value.</a:t>
                </a:r>
              </a:p>
            </p:txBody>
          </p:sp>
        </mc:Choice>
        <mc:Fallback>
          <p:sp>
            <p:nvSpPr>
              <p:cNvPr id="4" name="Sprechblase: rechteckig 3">
                <a:extLst>
                  <a:ext uri="{FF2B5EF4-FFF2-40B4-BE49-F238E27FC236}">
                    <a16:creationId xmlns:a16="http://schemas.microsoft.com/office/drawing/2014/main" id="{E1CCFD4C-5361-2863-E453-77D1EBB70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191" y="892675"/>
                <a:ext cx="5148139" cy="2063886"/>
              </a:xfrm>
              <a:prstGeom prst="wedgeRectCallout">
                <a:avLst>
                  <a:gd name="adj1" fmla="val -92670"/>
                  <a:gd name="adj2" fmla="val 32934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rgbClr val="B97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Multiplication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475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Definition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980983"/>
                <a:ext cx="10657417" cy="50637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1" kern="0" noProof="0" dirty="0">
                    <a:cs typeface="Arial"/>
                  </a:rPr>
                  <a:t>Goal</a:t>
                </a:r>
                <a:br>
                  <a:rPr lang="en-GB" b="1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We want to multiply two ciphertexts while retaining the homomorphic property.</a:t>
                </a:r>
              </a:p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Definition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∗</m:t>
                              </m:r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kern="0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Mul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𝑒𝑣𝑘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⨁(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  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980983"/>
                <a:ext cx="10657417" cy="5063767"/>
              </a:xfrm>
              <a:prstGeom prst="rect">
                <a:avLst/>
              </a:prstGeom>
              <a:blipFill>
                <a:blip r:embed="rId2"/>
                <a:stretch>
                  <a:fillRect l="-572" t="-602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rechblase: rechteckig 1">
                <a:extLst>
                  <a:ext uri="{FF2B5EF4-FFF2-40B4-BE49-F238E27FC236}">
                    <a16:creationId xmlns:a16="http://schemas.microsoft.com/office/drawing/2014/main" id="{F27ECA7D-13DE-72C4-0315-1420BE639B74}"/>
                  </a:ext>
                </a:extLst>
              </p:cNvPr>
              <p:cNvSpPr/>
              <p:nvPr/>
            </p:nvSpPr>
            <p:spPr bwMode="auto">
              <a:xfrm>
                <a:off x="4792911" y="2584498"/>
                <a:ext cx="1259729" cy="361462"/>
              </a:xfrm>
              <a:prstGeom prst="wedgeRectCallout">
                <a:avLst>
                  <a:gd name="adj1" fmla="val 31018"/>
                  <a:gd name="adj2" fmla="val -75053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8" name="Sprechblase: rechteckig 1">
                <a:extLst>
                  <a:ext uri="{FF2B5EF4-FFF2-40B4-BE49-F238E27FC236}">
                    <a16:creationId xmlns:a16="http://schemas.microsoft.com/office/drawing/2014/main" id="{F27ECA7D-13DE-72C4-0315-1420BE639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2911" y="2584498"/>
                <a:ext cx="1259729" cy="361462"/>
              </a:xfrm>
              <a:prstGeom prst="wedgeRectCallout">
                <a:avLst>
                  <a:gd name="adj1" fmla="val 31018"/>
                  <a:gd name="adj2" fmla="val -75053"/>
                </a:avLst>
              </a:prstGeom>
              <a:blipFill>
                <a:blip r:embed="rId3"/>
                <a:stretch>
                  <a:fillRect b="-526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rechblase: rechteckig 1">
                <a:extLst>
                  <a:ext uri="{FF2B5EF4-FFF2-40B4-BE49-F238E27FC236}">
                    <a16:creationId xmlns:a16="http://schemas.microsoft.com/office/drawing/2014/main" id="{CF9DFDBD-7232-C4CA-7268-F44CC07080C8}"/>
                  </a:ext>
                </a:extLst>
              </p:cNvPr>
              <p:cNvSpPr/>
              <p:nvPr/>
            </p:nvSpPr>
            <p:spPr bwMode="auto">
              <a:xfrm>
                <a:off x="6139362" y="2584498"/>
                <a:ext cx="1259729" cy="361462"/>
              </a:xfrm>
              <a:prstGeom prst="wedgeRectCallout">
                <a:avLst>
                  <a:gd name="adj1" fmla="val 8488"/>
                  <a:gd name="adj2" fmla="val -72146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3" name="Sprechblase: rechteckig 1">
                <a:extLst>
                  <a:ext uri="{FF2B5EF4-FFF2-40B4-BE49-F238E27FC236}">
                    <a16:creationId xmlns:a16="http://schemas.microsoft.com/office/drawing/2014/main" id="{CF9DFDBD-7232-C4CA-7268-F44CC0708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9362" y="2584498"/>
                <a:ext cx="1259729" cy="361462"/>
              </a:xfrm>
              <a:prstGeom prst="wedgeRectCallout">
                <a:avLst>
                  <a:gd name="adj1" fmla="val 8488"/>
                  <a:gd name="adj2" fmla="val -72146"/>
                </a:avLst>
              </a:prstGeom>
              <a:blipFill>
                <a:blip r:embed="rId4"/>
                <a:stretch>
                  <a:fillRect b="-533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rechblase: rechteckig 1">
                <a:extLst>
                  <a:ext uri="{FF2B5EF4-FFF2-40B4-BE49-F238E27FC236}">
                    <a16:creationId xmlns:a16="http://schemas.microsoft.com/office/drawing/2014/main" id="{20F7E058-C529-1902-8125-6447EE7A193C}"/>
                  </a:ext>
                </a:extLst>
              </p:cNvPr>
              <p:cNvSpPr/>
              <p:nvPr/>
            </p:nvSpPr>
            <p:spPr bwMode="auto">
              <a:xfrm>
                <a:off x="7485813" y="2584498"/>
                <a:ext cx="1259729" cy="361462"/>
              </a:xfrm>
              <a:prstGeom prst="wedgeRectCallout">
                <a:avLst>
                  <a:gd name="adj1" fmla="val -30392"/>
                  <a:gd name="adj2" fmla="val -66173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6" name="Sprechblase: rechteckig 1">
                <a:extLst>
                  <a:ext uri="{FF2B5EF4-FFF2-40B4-BE49-F238E27FC236}">
                    <a16:creationId xmlns:a16="http://schemas.microsoft.com/office/drawing/2014/main" id="{20F7E058-C529-1902-8125-6447EE7A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5813" y="2584498"/>
                <a:ext cx="1259729" cy="361462"/>
              </a:xfrm>
              <a:prstGeom prst="wedgeRectCallout">
                <a:avLst>
                  <a:gd name="adj1" fmla="val -30392"/>
                  <a:gd name="adj2" fmla="val -66173"/>
                </a:avLst>
              </a:prstGeom>
              <a:blipFill>
                <a:blip r:embed="rId5"/>
                <a:stretch>
                  <a:fillRect b="-5634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prechblase: rechteckig 1">
                <a:extLst>
                  <a:ext uri="{FF2B5EF4-FFF2-40B4-BE49-F238E27FC236}">
                    <a16:creationId xmlns:a16="http://schemas.microsoft.com/office/drawing/2014/main" id="{1B34AAB0-41F6-468A-A3C2-72F9E35191CB}"/>
                  </a:ext>
                </a:extLst>
              </p:cNvPr>
              <p:cNvSpPr/>
              <p:nvPr/>
            </p:nvSpPr>
            <p:spPr bwMode="auto">
              <a:xfrm>
                <a:off x="3343902" y="2584498"/>
                <a:ext cx="1362288" cy="361462"/>
              </a:xfrm>
              <a:prstGeom prst="wedgeRectCallout">
                <a:avLst>
                  <a:gd name="adj1" fmla="val 49573"/>
                  <a:gd name="adj2" fmla="val -80592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𝑒𝑣𝑘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2" name="Sprechblase: rechteckig 1">
                <a:extLst>
                  <a:ext uri="{FF2B5EF4-FFF2-40B4-BE49-F238E27FC236}">
                    <a16:creationId xmlns:a16="http://schemas.microsoft.com/office/drawing/2014/main" id="{1B34AAB0-41F6-468A-A3C2-72F9E3519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3902" y="2584498"/>
                <a:ext cx="1362288" cy="361462"/>
              </a:xfrm>
              <a:prstGeom prst="wedgeRectCallout">
                <a:avLst>
                  <a:gd name="adj1" fmla="val 49573"/>
                  <a:gd name="adj2" fmla="val -80592"/>
                </a:avLst>
              </a:prstGeom>
              <a:blipFill>
                <a:blip r:embed="rId6"/>
                <a:stretch>
                  <a:fillRect b="-5000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9188AA-C47A-0ECD-B2C0-D8DF899E3801}"/>
              </a:ext>
            </a:extLst>
          </p:cNvPr>
          <p:cNvSpPr/>
          <p:nvPr/>
        </p:nvSpPr>
        <p:spPr bwMode="auto">
          <a:xfrm>
            <a:off x="2577678" y="4047659"/>
            <a:ext cx="7123368" cy="157302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How do you get this definition an</a:t>
            </a:r>
            <a:r>
              <a:rPr lang="en-GB" sz="2400" noProof="0" dirty="0">
                <a:latin typeface="+mn-lt"/>
              </a:rPr>
              <a:t>d is this correct?</a:t>
            </a:r>
            <a:endParaRPr kumimoji="0" lang="en-GB" sz="2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5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The naïve Approach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980983"/>
                <a:ext cx="10657417" cy="50637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1" kern="0" noProof="0" dirty="0">
                    <a:cs typeface="Arial"/>
                  </a:rPr>
                  <a:t>Goal</a:t>
                </a:r>
                <a:br>
                  <a:rPr lang="en-GB" b="1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We want to multiply two ciphertexts while retaining the homomorphic property.</a:t>
                </a:r>
              </a:p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Definition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Mul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𝑛𝑎𝑖𝑣𝑒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Mul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𝑛𝑎𝑖𝑣𝑒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  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mod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Correctness?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b="0" i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Mul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𝑛𝑎𝑖𝑣𝑒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GB" b="0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Enc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GB" b="0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Enc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=…=</m:t>
                      </m:r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𝑣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𝑠𝑣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𝑎𝑚𝑠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𝑎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𝑠𝑣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+[…]</m:t>
                      </m:r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980983"/>
                <a:ext cx="10657417" cy="5063767"/>
              </a:xfrm>
              <a:prstGeom prst="rect">
                <a:avLst/>
              </a:prstGeom>
              <a:blipFill>
                <a:blip r:embed="rId2"/>
                <a:stretch>
                  <a:fillRect l="-572" t="-602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1">
                <a:extLst>
                  <a:ext uri="{FF2B5EF4-FFF2-40B4-BE49-F238E27FC236}">
                    <a16:creationId xmlns:a16="http://schemas.microsoft.com/office/drawing/2014/main" id="{AA1B046A-5429-ADB1-9E92-01186DE39BD9}"/>
                  </a:ext>
                </a:extLst>
              </p:cNvPr>
              <p:cNvSpPr/>
              <p:nvPr/>
            </p:nvSpPr>
            <p:spPr bwMode="auto">
              <a:xfrm>
                <a:off x="4122577" y="2584498"/>
                <a:ext cx="1259729" cy="361462"/>
              </a:xfrm>
              <a:prstGeom prst="wedgeRectCallout">
                <a:avLst>
                  <a:gd name="adj1" fmla="val 59955"/>
                  <a:gd name="adj2" fmla="val -7520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5" name="Sprechblase: rechteckig 1">
                <a:extLst>
                  <a:ext uri="{FF2B5EF4-FFF2-40B4-BE49-F238E27FC236}">
                    <a16:creationId xmlns:a16="http://schemas.microsoft.com/office/drawing/2014/main" id="{AA1B046A-5429-ADB1-9E92-01186DE39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2577" y="2584498"/>
                <a:ext cx="1259729" cy="361462"/>
              </a:xfrm>
              <a:prstGeom prst="wedgeRectCallout">
                <a:avLst>
                  <a:gd name="adj1" fmla="val 59955"/>
                  <a:gd name="adj2" fmla="val -75208"/>
                </a:avLst>
              </a:prstGeom>
              <a:blipFill>
                <a:blip r:embed="rId3"/>
                <a:stretch>
                  <a:fillRect b="-526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74DCCE7F-9756-702D-EA58-46F29F1E5BF6}"/>
                  </a:ext>
                </a:extLst>
              </p:cNvPr>
              <p:cNvSpPr/>
              <p:nvPr/>
            </p:nvSpPr>
            <p:spPr bwMode="auto">
              <a:xfrm>
                <a:off x="5466135" y="2584498"/>
                <a:ext cx="1259729" cy="361462"/>
              </a:xfrm>
              <a:prstGeom prst="wedgeRectCallout">
                <a:avLst>
                  <a:gd name="adj1" fmla="val 21178"/>
                  <a:gd name="adj2" fmla="val -7391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74DCCE7F-9756-702D-EA58-46F29F1E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6135" y="2584498"/>
                <a:ext cx="1259729" cy="361462"/>
              </a:xfrm>
              <a:prstGeom prst="wedgeRectCallout">
                <a:avLst>
                  <a:gd name="adj1" fmla="val 21178"/>
                  <a:gd name="adj2" fmla="val -73915"/>
                </a:avLst>
              </a:prstGeom>
              <a:blipFill>
                <a:blip r:embed="rId4"/>
                <a:stretch>
                  <a:fillRect b="-526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0B7CF94C-0BB5-17DF-0FCC-1A62FDC51612}"/>
                  </a:ext>
                </a:extLst>
              </p:cNvPr>
              <p:cNvSpPr/>
              <p:nvPr/>
            </p:nvSpPr>
            <p:spPr bwMode="auto">
              <a:xfrm>
                <a:off x="6809693" y="2584498"/>
                <a:ext cx="1259729" cy="361462"/>
              </a:xfrm>
              <a:prstGeom prst="wedgeRectCallout">
                <a:avLst>
                  <a:gd name="adj1" fmla="val 4180"/>
                  <a:gd name="adj2" fmla="val -65024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0B7CF94C-0BB5-17DF-0FCC-1A62FDC51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9693" y="2584498"/>
                <a:ext cx="1259729" cy="361462"/>
              </a:xfrm>
              <a:prstGeom prst="wedgeRectCallout">
                <a:avLst>
                  <a:gd name="adj1" fmla="val 4180"/>
                  <a:gd name="adj2" fmla="val -65024"/>
                </a:avLst>
              </a:prstGeom>
              <a:blipFill>
                <a:blip r:embed="rId5"/>
                <a:stretch>
                  <a:fillRect b="-5714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rechblase: rechteckig 1">
            <a:extLst>
              <a:ext uri="{FF2B5EF4-FFF2-40B4-BE49-F238E27FC236}">
                <a16:creationId xmlns:a16="http://schemas.microsoft.com/office/drawing/2014/main" id="{3A427641-AA4D-1F6F-9F65-A2C3F18F5799}"/>
              </a:ext>
            </a:extLst>
          </p:cNvPr>
          <p:cNvSpPr/>
          <p:nvPr/>
        </p:nvSpPr>
        <p:spPr bwMode="auto">
          <a:xfrm>
            <a:off x="8361303" y="3429000"/>
            <a:ext cx="3354687" cy="2448017"/>
          </a:xfrm>
          <a:prstGeom prst="wedgeRectCallout">
            <a:avLst>
              <a:gd name="adj1" fmla="val -101548"/>
              <a:gd name="adj2" fmla="val 4683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GB" sz="1800" b="0" kern="0" noProof="0" dirty="0">
                <a:latin typeface="+mn-lt"/>
              </a:rPr>
              <a:t>This solution does not yield a result from which we can recover the result of the operation.</a:t>
            </a:r>
          </a:p>
          <a:p>
            <a:r>
              <a:rPr lang="en-GB" sz="1800" b="0" kern="0" noProof="0" dirty="0">
                <a:latin typeface="+mn-lt"/>
              </a:rPr>
              <a:t>There are other terms in this expression which also include the messages or parts of the keys.</a:t>
            </a:r>
          </a:p>
        </p:txBody>
      </p:sp>
      <p:pic>
        <p:nvPicPr>
          <p:cNvPr id="14" name="Grafik 13" descr="Blitz mit einfarbiger Füllung">
            <a:extLst>
              <a:ext uri="{FF2B5EF4-FFF2-40B4-BE49-F238E27FC236}">
                <a16:creationId xmlns:a16="http://schemas.microsoft.com/office/drawing/2014/main" id="{6F1A63ED-6AD6-856C-76F6-30BAEF21C3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8378" y="4967825"/>
            <a:ext cx="1126043" cy="11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A New Approach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980983"/>
                <a:ext cx="10657417" cy="50637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kern="0" noProof="0" dirty="0">
                    <a:cs typeface="Arial"/>
                  </a:rPr>
                  <a:t>Start from the back</a:t>
                </a:r>
                <a:br>
                  <a:rPr lang="en-GB" b="0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We would like to achieve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Mul</m:t>
                          </m:r>
                          <m:d>
                            <m:d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GB" b="0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Enc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GB" b="0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Enc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0" kern="0" noProof="0" dirty="0">
                    <a:cs typeface="Arial"/>
                  </a:rPr>
                  <a:t>Now evaluate the right side: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⨀</m:t>
                              </m:r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⨀</m:t>
                              </m:r>
                              <m:sSub>
                                <m:sSub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p>
                            <m:sSup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i="1" kern="0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0" kern="0" noProof="0" dirty="0">
                    <a:cs typeface="Arial"/>
                  </a:rPr>
                  <a:t>We now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′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DecMu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l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0" kern="0" noProof="0" dirty="0">
                    <a:cs typeface="Arial"/>
                  </a:rPr>
                  <a:t>This works, but the problem is: </a:t>
                </a:r>
                <a:r>
                  <a:rPr lang="en-GB" kern="0" noProof="0" dirty="0">
                    <a:cs typeface="Arial"/>
                  </a:rPr>
                  <a:t>the size of the ciphertext grew!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980983"/>
                <a:ext cx="10657417" cy="5063767"/>
              </a:xfrm>
              <a:prstGeom prst="rect">
                <a:avLst/>
              </a:prstGeom>
              <a:blipFill>
                <a:blip r:embed="rId2"/>
                <a:stretch>
                  <a:fillRect l="-572" t="-602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prechblase: rechteckig 1">
                <a:extLst>
                  <a:ext uri="{FF2B5EF4-FFF2-40B4-BE49-F238E27FC236}">
                    <a16:creationId xmlns:a16="http://schemas.microsoft.com/office/drawing/2014/main" id="{31D8AB99-81DB-C44E-8C68-5339A6E1C3B6}"/>
                  </a:ext>
                </a:extLst>
              </p:cNvPr>
              <p:cNvSpPr/>
              <p:nvPr/>
            </p:nvSpPr>
            <p:spPr bwMode="auto">
              <a:xfrm>
                <a:off x="9227123" y="881000"/>
                <a:ext cx="2715491" cy="825436"/>
              </a:xfrm>
              <a:prstGeom prst="wedgeRectCallout">
                <a:avLst>
                  <a:gd name="adj1" fmla="val -77502"/>
                  <a:gd name="adj2" fmla="val 62264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Enc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𝑝𝑘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</m:d>
                      <m:r>
                        <a:rPr lang="en-GB" sz="1800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Enc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𝑝𝑘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e>
                      </m:d>
                      <m:r>
                        <a:rPr lang="en-GB" sz="1800" b="0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GB" sz="1800" b="0" kern="0" noProof="0" dirty="0">
                  <a:latin typeface="+mn-lt"/>
                  <a:cs typeface="Arial"/>
                </a:endParaRPr>
              </a:p>
            </p:txBody>
          </p:sp>
        </mc:Choice>
        <mc:Fallback>
          <p:sp>
            <p:nvSpPr>
              <p:cNvPr id="2" name="Sprechblase: rechteckig 1">
                <a:extLst>
                  <a:ext uri="{FF2B5EF4-FFF2-40B4-BE49-F238E27FC236}">
                    <a16:creationId xmlns:a16="http://schemas.microsoft.com/office/drawing/2014/main" id="{31D8AB99-81DB-C44E-8C68-5339A6E1C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7123" y="881000"/>
                <a:ext cx="2715491" cy="825436"/>
              </a:xfrm>
              <a:prstGeom prst="wedgeRectCallout">
                <a:avLst>
                  <a:gd name="adj1" fmla="val -77502"/>
                  <a:gd name="adj2" fmla="val 62264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A25A53CF-C730-F96A-C4AA-ABB8524FA6A5}"/>
                  </a:ext>
                </a:extLst>
              </p:cNvPr>
              <p:cNvSpPr/>
              <p:nvPr/>
            </p:nvSpPr>
            <p:spPr bwMode="auto">
              <a:xfrm>
                <a:off x="9227122" y="3512866"/>
                <a:ext cx="2715491" cy="1040689"/>
              </a:xfrm>
              <a:prstGeom prst="wedgeRectCallout">
                <a:avLst>
                  <a:gd name="adj1" fmla="val -143244"/>
                  <a:gd name="adj2" fmla="val -2854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GB" sz="1800" b="0" i="1" kern="0" noProof="0" dirty="0">
                    <a:latin typeface="Cambria Math" panose="02040503050406030204" pitchFamily="18" charset="0"/>
                    <a:cs typeface="Arial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e>
                      <m:sub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GB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</m:oMath>
                </a14:m>
                <a:r>
                  <a:rPr lang="en-GB" sz="1800" b="0" kern="0" noProof="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⨀</m:t>
                        </m:r>
                        <m:sSub>
                          <m:sSubPr>
                            <m:ctrlP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⨁</m:t>
                        </m:r>
                        <m:sSub>
                          <m:sSubPr>
                            <m:ctrlP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⨀</m:t>
                        </m:r>
                        <m:sSub>
                          <m:sSubPr>
                            <m:ctrlP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GB" sz="1800" b="0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GB" sz="1800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A25A53CF-C730-F96A-C4AA-ABB8524FA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7122" y="3512866"/>
                <a:ext cx="2715491" cy="1040689"/>
              </a:xfrm>
              <a:prstGeom prst="wedgeRectCallout">
                <a:avLst>
                  <a:gd name="adj1" fmla="val -143244"/>
                  <a:gd name="adj2" fmla="val -28548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03E67E-2A2C-43FE-65B8-026DAB64F072}"/>
              </a:ext>
            </a:extLst>
          </p:cNvPr>
          <p:cNvSpPr txBox="1">
            <a:spLocks/>
          </p:cNvSpPr>
          <p:nvPr/>
        </p:nvSpPr>
        <p:spPr bwMode="auto">
          <a:xfrm>
            <a:off x="8514445" y="5102736"/>
            <a:ext cx="3428170" cy="94201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 noProof="0" dirty="0">
                <a:cs typeface="Arial"/>
              </a:rPr>
              <a:t>We need a way to eliminate one of the three polynomials</a:t>
            </a:r>
          </a:p>
        </p:txBody>
      </p:sp>
    </p:spTree>
    <p:extLst>
      <p:ext uri="{BB962C8B-B14F-4D97-AF65-F5344CB8AC3E}">
        <p14:creationId xmlns:p14="http://schemas.microsoft.com/office/powerpoint/2010/main" val="293876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>
                <a:cs typeface="Arial"/>
              </a:rPr>
              <a:t>Relinearization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1" y="980983"/>
                <a:ext cx="8117303" cy="50637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Goal</a:t>
                </a:r>
                <a:br>
                  <a:rPr lang="en-GB" b="0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We need an operation that converts our ciphertext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 to the correct shape (</a:t>
                </a:r>
                <a:r>
                  <a:rPr lang="en-GB" b="0" i="1" kern="0" noProof="0" dirty="0" err="1">
                    <a:cs typeface="Arial"/>
                  </a:rPr>
                  <a:t>relinearizing</a:t>
                </a:r>
                <a:r>
                  <a:rPr lang="en-GB" b="0" kern="0" noProof="0" dirty="0">
                    <a:cs typeface="Arial"/>
                  </a:rPr>
                  <a:t> it). We search for:</a:t>
                </a:r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kern="0" noProof="0" smtClean="0">
                        <a:latin typeface="Cambria Math" panose="02040503050406030204" pitchFamily="18" charset="0"/>
                        <a:cs typeface="Arial"/>
                      </a:rPr>
                      <m:t>Relin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=(</m:t>
                    </m:r>
                    <m:sSubSup>
                      <m:sSub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bSup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sSubSup>
                      <m:sSub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bSup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 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0" kern="0" noProof="0" dirty="0">
                    <a:cs typeface="Arial"/>
                  </a:rPr>
                  <a:t>This would allow us to perform </a:t>
                </a:r>
                <a:r>
                  <a:rPr lang="en-GB" b="0" kern="0" noProof="0" dirty="0" err="1">
                    <a:cs typeface="Arial"/>
                  </a:rPr>
                  <a:t>relinearization</a:t>
                </a:r>
                <a:r>
                  <a:rPr lang="en-GB" b="0" kern="0" noProof="0" dirty="0">
                    <a:cs typeface="Arial"/>
                  </a:rPr>
                  <a:t> after every multiplication and we would preserve the shape of the ciphertext.</a:t>
                </a:r>
              </a:p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Idea</a:t>
                </a:r>
                <a:br>
                  <a:rPr lang="en-GB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Relin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Sup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Sup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GB" b="1" i="0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1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GB" b="0" kern="0" noProof="0" dirty="0">
                    <a:cs typeface="Arial"/>
                  </a:rPr>
                </a:br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264D88F2-D4A1-2EDE-0B13-66F2D964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1" y="980983"/>
                <a:ext cx="8117303" cy="5063767"/>
              </a:xfrm>
              <a:prstGeom prst="rect">
                <a:avLst/>
              </a:prstGeom>
              <a:blipFill>
                <a:blip r:embed="rId2"/>
                <a:stretch>
                  <a:fillRect l="-751" t="-602" r="-1051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97D57617-61AA-FA5E-7215-B5466B93DB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836974" y="990684"/>
                <a:ext cx="3092291" cy="124915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800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m:rPr>
                          <m:nor/>
                        </m:rPr>
                        <a:rPr lang="en-GB" sz="1800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′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sSup>
                        <m:sSup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</m:e>
                        <m:sup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800" b="0" kern="0" noProof="0" smtClean="0">
                          <a:cs typeface="Arial"/>
                        </a:rPr>
                        <m:t> 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GB" sz="1800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97D57617-61AA-FA5E-7215-B5466B93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6974" y="990684"/>
                <a:ext cx="3092291" cy="1249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308E16ED-ED4B-742A-4074-8A9000088898}"/>
                  </a:ext>
                </a:extLst>
              </p:cNvPr>
              <p:cNvSpPr/>
              <p:nvPr/>
            </p:nvSpPr>
            <p:spPr bwMode="auto">
              <a:xfrm>
                <a:off x="1948940" y="5490247"/>
                <a:ext cx="2173654" cy="554503"/>
              </a:xfrm>
              <a:prstGeom prst="wedgeRectCallout">
                <a:avLst>
                  <a:gd name="adj1" fmla="val 32031"/>
                  <a:gd name="adj2" fmla="val -97157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)∈</m:t>
                      </m:r>
                      <m:sSubSup>
                        <m:sSubSup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800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308E16ED-ED4B-742A-4074-8A9000088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8940" y="5490247"/>
                <a:ext cx="2173654" cy="554503"/>
              </a:xfrm>
              <a:prstGeom prst="wedgeRectCallout">
                <a:avLst>
                  <a:gd name="adj1" fmla="val 32031"/>
                  <a:gd name="adj2" fmla="val -97157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5">
                <a:extLst>
                  <a:ext uri="{FF2B5EF4-FFF2-40B4-BE49-F238E27FC236}">
                    <a16:creationId xmlns:a16="http://schemas.microsoft.com/office/drawing/2014/main" id="{2FA5DCE4-D48B-0C1B-C4E8-D96FF55F1D3B}"/>
                  </a:ext>
                </a:extLst>
              </p:cNvPr>
              <p:cNvSpPr/>
              <p:nvPr/>
            </p:nvSpPr>
            <p:spPr bwMode="auto">
              <a:xfrm>
                <a:off x="7576408" y="4084765"/>
                <a:ext cx="4352857" cy="1902219"/>
              </a:xfrm>
              <a:prstGeom prst="wedgeRectCallout">
                <a:avLst>
                  <a:gd name="adj1" fmla="val -70474"/>
                  <a:gd name="adj2" fmla="val -1983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r>
                  <a:rPr lang="en-GB" sz="1800" b="0" kern="0" noProof="0" dirty="0">
                    <a:latin typeface="+mn-lt"/>
                    <a:cs typeface="Arial"/>
                  </a:rPr>
                  <a:t>With this, our requirements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b="0" i="0" kern="0" noProof="0" smtClean="0">
                        <a:latin typeface="Cambria Math" panose="02040503050406030204" pitchFamily="18" charset="0"/>
                        <a:cs typeface="Arial"/>
                      </a:rPr>
                      <m:t>Relin</m:t>
                    </m:r>
                  </m:oMath>
                </a14:m>
                <a:r>
                  <a:rPr lang="en-GB" sz="1800" b="0" kern="0" noProof="0" dirty="0">
                    <a:latin typeface="+mn-lt"/>
                    <a:cs typeface="Arial"/>
                  </a:rPr>
                  <a:t> are fulfilled: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800" b="0" kern="0" noProof="0" dirty="0">
                  <a:latin typeface="+mn-lt"/>
                  <a:cs typeface="Arial"/>
                </a:endParaRPr>
              </a:p>
            </p:txBody>
          </p:sp>
        </mc:Choice>
        <mc:Fallback>
          <p:sp>
            <p:nvSpPr>
              <p:cNvPr id="6" name="Sprechblase: rechteckig 5">
                <a:extLst>
                  <a:ext uri="{FF2B5EF4-FFF2-40B4-BE49-F238E27FC236}">
                    <a16:creationId xmlns:a16="http://schemas.microsoft.com/office/drawing/2014/main" id="{2FA5DCE4-D48B-0C1B-C4E8-D96FF55F1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6408" y="4084765"/>
                <a:ext cx="4352857" cy="1902219"/>
              </a:xfrm>
              <a:prstGeom prst="wedgeRectCallout">
                <a:avLst>
                  <a:gd name="adj1" fmla="val -70474"/>
                  <a:gd name="adj2" fmla="val -1983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EC1244E-ECC2-0A1A-E1E2-78035317AB7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04024" y="5490247"/>
                <a:ext cx="3005671" cy="55450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sz="1800" b="0" kern="0" noProof="0" dirty="0">
                    <a:cs typeface="Arial"/>
                  </a:rPr>
                  <a:t>But what to choose for </a:t>
                </a:r>
                <a14:m>
                  <m:oMath xmlns:m="http://schemas.openxmlformats.org/officeDocument/2006/math">
                    <m:r>
                      <a:rPr lang="en-GB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</m:oMath>
                </a14:m>
                <a:r>
                  <a:rPr lang="en-GB" sz="1800" b="0" kern="0" noProof="0" dirty="0">
                    <a:cs typeface="Arial"/>
                  </a:rPr>
                  <a:t> ?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EC1244E-ECC2-0A1A-E1E2-78035317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4024" y="5490247"/>
                <a:ext cx="3005671" cy="554503"/>
              </a:xfrm>
              <a:prstGeom prst="rect">
                <a:avLst/>
              </a:prstGeom>
              <a:blipFill>
                <a:blip r:embed="rId6"/>
                <a:stretch>
                  <a:fillRect l="-1202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44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97989-6564-F7DA-8F45-FAE0227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>
                <a:cs typeface="Arial"/>
              </a:rPr>
              <a:t>Relinearization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0E7D1E0-892B-8F48-0F37-1188D995768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10657416" cy="51092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Goal</a:t>
                </a:r>
                <a:br>
                  <a:rPr lang="en-GB" b="0" kern="0" noProof="0" dirty="0">
                    <a:cs typeface="Arial"/>
                  </a:rPr>
                </a:br>
                <a:r>
                  <a:rPr lang="en-GB" b="0" kern="0" noProof="0" dirty="0">
                    <a:cs typeface="Arial"/>
                  </a:rPr>
                  <a:t>We need to choose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en-GB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bSup>
                      <m:sSub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GB" noProof="0" smtClean="0"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𝑞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sub>
                        </m:sSub>
                      </m:sub>
                      <m:sup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noProof="0" dirty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noProof="0" smtClean="0">
                            <a:latin typeface="Cambria Math" panose="02040503050406030204" pitchFamily="18" charset="0"/>
                            <a:cs typeface="Arial"/>
                          </a:rPr>
                          <m:t>Dec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𝑠𝑘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e>
                    </m:d>
                    <m:r>
                      <a:rPr lang="en-GB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  <a:cs typeface="Arial"/>
                      </a:rPr>
                      <m:t>⨀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pPr marL="0" indent="0">
                  <a:buNone/>
                </a:pPr>
                <a:r>
                  <a:rPr lang="en-GB" b="1" noProof="0" dirty="0"/>
                  <a:t>Idea</a:t>
                </a:r>
                <a:br>
                  <a:rPr lang="en-GB" b="1" noProof="0" dirty="0"/>
                </a:b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noProof="0" dirty="0"/>
                  <a:t> must include some information about the secret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noProof="0" dirty="0"/>
                  <a:t>. So we provide an evaluation key, which can be used to compute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noProof="0" dirty="0"/>
                  <a:t> during multiplication.</a:t>
                </a:r>
              </a:p>
              <a:p>
                <a:pPr marL="0" indent="0">
                  <a:buNone/>
                </a:pPr>
                <a:r>
                  <a:rPr lang="en-GB" b="1" noProof="0" dirty="0"/>
                  <a:t>Evaluation Key</a:t>
                </a:r>
                <a:br>
                  <a:rPr lang="en-GB" b="1" noProof="0" dirty="0"/>
                </a:br>
                <a:r>
                  <a:rPr lang="en-GB" noProof="0" dirty="0"/>
                  <a:t>First try:</a:t>
                </a:r>
                <a:br>
                  <a:rPr lang="en-GB" b="1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𝑒𝑣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≔ </m:t>
                      </m:r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⨀</m:t>
                              </m:r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</m:d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p>
                            <m:sSup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p>
                            <m:sSup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sSubSup>
                        <m:sSubSup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noProof="0" dirty="0"/>
                  <a:t>Why?</a:t>
                </a:r>
                <a:br>
                  <a:rPr lang="en-GB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𝑒𝑣𝑘</m:t>
                          </m:r>
                        </m:e>
                      </m:d>
                      <m:r>
                        <a:rPr lang="en-GB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noProof="0" dirty="0">
                  <a:ea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:r>
                  <a:rPr lang="en-GB" noProof="0" dirty="0"/>
                  <a:t>We try to use this and define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′≔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𝑒𝑣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⨀</m:t>
                        </m:r>
                        <m:d>
                          <m:d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⨀</m:t>
                                </m:r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GB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⨁</m:t>
                            </m:r>
                            <m:sSup>
                              <m:sSup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⨁</m:t>
                            </m:r>
                            <m:sSup>
                              <m:sSup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</m:sub>
                        </m:sSub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⨀</m:t>
                        </m:r>
                        <m:sSup>
                          <m:sSup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noProof="0" dirty="0"/>
                  <a:t>, so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=…=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𝑒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0E7D1E0-892B-8F48-0F37-1188D9957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10657416" cy="5109244"/>
              </a:xfrm>
              <a:blipFill>
                <a:blip r:embed="rId2"/>
                <a:stretch>
                  <a:fillRect l="-572" t="-4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Blitz mit einfarbiger Füllung">
            <a:extLst>
              <a:ext uri="{FF2B5EF4-FFF2-40B4-BE49-F238E27FC236}">
                <a16:creationId xmlns:a16="http://schemas.microsoft.com/office/drawing/2014/main" id="{239288C4-6373-BE8E-040C-81ED86EA9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136" y="5499077"/>
            <a:ext cx="749741" cy="749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rechblase: rechteckig 6">
                <a:extLst>
                  <a:ext uri="{FF2B5EF4-FFF2-40B4-BE49-F238E27FC236}">
                    <a16:creationId xmlns:a16="http://schemas.microsoft.com/office/drawing/2014/main" id="{DEDE9183-DC2B-72E0-4D4E-6464D99365A6}"/>
                  </a:ext>
                </a:extLst>
              </p:cNvPr>
              <p:cNvSpPr/>
              <p:nvPr/>
            </p:nvSpPr>
            <p:spPr bwMode="auto">
              <a:xfrm>
                <a:off x="6230295" y="5665930"/>
                <a:ext cx="5570137" cy="427366"/>
              </a:xfrm>
              <a:prstGeom prst="wedgeRectCallout">
                <a:avLst>
                  <a:gd name="adj1" fmla="val -70860"/>
                  <a:gd name="adj2" fmla="val -42104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e>
                      <m:sub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b="0" kern="0" noProof="0" dirty="0">
                    <a:cs typeface="Arial"/>
                  </a:rPr>
                  <a:t> </a:t>
                </a:r>
                <a:r>
                  <a:rPr lang="en-GB" sz="1800" b="0" kern="0" noProof="0" dirty="0">
                    <a:latin typeface="+mn-lt"/>
                    <a:cs typeface="Arial"/>
                  </a:rPr>
                  <a:t>is too big, so we cannot omit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e>
                      <m:sub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GB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⨀</m:t>
                    </m:r>
                    <m:r>
                      <a:rPr lang="en-GB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𝑒</m:t>
                    </m:r>
                    <m:r>
                      <a:rPr lang="en-GB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GB" sz="1800" b="0" kern="0" noProof="0" dirty="0">
                    <a:latin typeface="+mn-lt"/>
                    <a:cs typeface="Arial"/>
                  </a:rPr>
                  <a:t> in this case!</a:t>
                </a:r>
              </a:p>
            </p:txBody>
          </p:sp>
        </mc:Choice>
        <mc:Fallback>
          <p:sp>
            <p:nvSpPr>
              <p:cNvPr id="7" name="Sprechblase: rechteckig 6">
                <a:extLst>
                  <a:ext uri="{FF2B5EF4-FFF2-40B4-BE49-F238E27FC236}">
                    <a16:creationId xmlns:a16="http://schemas.microsoft.com/office/drawing/2014/main" id="{DEDE9183-DC2B-72E0-4D4E-6464D9936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0295" y="5665930"/>
                <a:ext cx="5570137" cy="427366"/>
              </a:xfrm>
              <a:prstGeom prst="wedgeRectCallout">
                <a:avLst>
                  <a:gd name="adj1" fmla="val -70860"/>
                  <a:gd name="adj2" fmla="val -42104"/>
                </a:avLst>
              </a:prstGeom>
              <a:blipFill>
                <a:blip r:embed="rId5"/>
                <a:stretch>
                  <a:fillRect b="-1506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97989-6564-F7DA-8F45-FAE0227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>
                <a:cs typeface="Arial"/>
              </a:rPr>
              <a:t>Relinearization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0E7D1E0-892B-8F48-0F37-1188D995768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10657416" cy="51092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noProof="0" dirty="0"/>
                  <a:t>Almost there</a:t>
                </a:r>
                <a:br>
                  <a:rPr lang="en-GB" b="1" noProof="0" dirty="0"/>
                </a:br>
                <a:r>
                  <a:rPr lang="en-GB" noProof="0" dirty="0"/>
                  <a:t>We need to modify the evaluation key</a:t>
                </a:r>
                <a:br>
                  <a:rPr lang="en-GB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𝑒𝑣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⨀</m:t>
                              </m:r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</m:d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p>
                            <m:sSup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p>
                            <m:sSup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e>
                      </m:d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sSubSup>
                        <m:sSubSup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en-GB" noProof="0" dirty="0"/>
                </a:br>
                <a:r>
                  <a:rPr lang="en-GB" noProof="0" dirty="0"/>
                  <a:t>a little bit.</a:t>
                </a:r>
              </a:p>
              <a:p>
                <a:pPr marL="0" indent="0">
                  <a:buNone/>
                </a:pPr>
                <a:r>
                  <a:rPr lang="en-GB" noProof="0" dirty="0"/>
                  <a:t>We introduce a large integer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/>
                  <a:t> and calculate the key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noProof="0" dirty="0"/>
                  <a:t>:</a:t>
                </a:r>
                <a:br>
                  <a:rPr lang="en-GB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𝑒𝑣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⨀</m:t>
                              </m:r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</m:d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p>
                            <m:sSup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sSubSup>
                        <m:sSubSup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∗</m:t>
                              </m:r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noProof="0" dirty="0"/>
                  <a:t>This allows us to reduce the noise included by the multiplication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noProof="0" dirty="0"/>
                  <a:t>:</a:t>
                </a:r>
                <a:br>
                  <a:rPr lang="en-GB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𝑒𝑣𝑘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⨀</m:t>
                          </m:r>
                          <m:d>
                            <m:d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⨀</m:t>
                                  </m:r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⨁</m:t>
                              </m:r>
                              <m:sSup>
                                <m:sSup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⨁</m:t>
                              </m:r>
                              <m:sSup>
                                <m:sSup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𝑃</m:t>
                                  </m:r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∗</m:t>
                                  </m:r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p>
                            <m:sSup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noProof="0" dirty="0"/>
              </a:p>
              <a:p>
                <a:pPr marL="0" indent="0">
                  <a:buNone/>
                </a:pPr>
                <a:r>
                  <a:rPr lang="en-GB" noProof="0" dirty="0"/>
                  <a:t>We can decrypt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noProof="0" dirty="0"/>
                  <a:t> analogue to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noProof="0" dirty="0"/>
                  <a:t> from the previous slide an see the effect:</a:t>
                </a:r>
                <a:br>
                  <a:rPr lang="en-GB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=…=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⨀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GB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p>
                            <m:sSup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b="0" i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b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noProof="0" dirty="0"/>
                  <a:t>As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/>
                  <a:t> is a large integer, we can omit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</m:e>
                      <m:sup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GB" i="1" noProof="0" smtClean="0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e>
                      <m:sub>
                        <m:r>
                          <a:rPr lang="en-GB" noProof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  <a:cs typeface="Arial"/>
                      </a:rPr>
                      <m:t>⨀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noProof="0" dirty="0"/>
                  <a:t> this time and we </a:t>
                </a:r>
                <a:r>
                  <a:rPr lang="en-GB" i="1" noProof="0" dirty="0"/>
                  <a:t>finally</a:t>
                </a:r>
                <a:r>
                  <a:rPr lang="en-GB" noProof="0" dirty="0"/>
                  <a:t> reached our goal:</a:t>
                </a:r>
                <a:br>
                  <a:rPr lang="en-GB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  <m:r>
                        <a:rPr lang="en-GB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</m:t>
                      </m:r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0E7D1E0-892B-8F48-0F37-1188D9957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10657416" cy="5109244"/>
              </a:xfrm>
              <a:blipFill>
                <a:blip r:embed="rId2"/>
                <a:stretch>
                  <a:fillRect l="-572" t="-4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DEDE9183-DC2B-72E0-4D4E-6464D99365A6}"/>
              </a:ext>
            </a:extLst>
          </p:cNvPr>
          <p:cNvSpPr/>
          <p:nvPr/>
        </p:nvSpPr>
        <p:spPr bwMode="auto">
          <a:xfrm>
            <a:off x="8674357" y="1262699"/>
            <a:ext cx="3254908" cy="847414"/>
          </a:xfrm>
          <a:prstGeom prst="wedgeRectCallout">
            <a:avLst>
              <a:gd name="adj1" fmla="val -50875"/>
              <a:gd name="adj2" fmla="val 134391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GB" sz="1800" b="0" kern="0" noProof="0" dirty="0">
                <a:latin typeface="+mn-lt"/>
                <a:cs typeface="Arial"/>
              </a:rPr>
              <a:t>We saw this definition already during key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5">
                <a:extLst>
                  <a:ext uri="{FF2B5EF4-FFF2-40B4-BE49-F238E27FC236}">
                    <a16:creationId xmlns:a16="http://schemas.microsoft.com/office/drawing/2014/main" id="{B6B05132-CF9F-B09B-FB2C-0352B32ACEDE}"/>
                  </a:ext>
                </a:extLst>
              </p:cNvPr>
              <p:cNvSpPr/>
              <p:nvPr/>
            </p:nvSpPr>
            <p:spPr bwMode="auto">
              <a:xfrm>
                <a:off x="9630822" y="2670768"/>
                <a:ext cx="2298443" cy="554851"/>
              </a:xfrm>
              <a:prstGeom prst="wedgeRectCallout">
                <a:avLst>
                  <a:gd name="adj1" fmla="val -53962"/>
                  <a:gd name="adj2" fmla="val 151047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r>
                  <a:rPr lang="en-GB" sz="1800" b="0" kern="0" noProof="0" dirty="0" err="1">
                    <a:latin typeface="+mn-lt"/>
                    <a:cs typeface="Arial"/>
                  </a:rPr>
                  <a:t>Thist</a:t>
                </a:r>
                <a:r>
                  <a:rPr lang="en-GB" sz="1800" b="0" kern="0" noProof="0" dirty="0">
                    <a:latin typeface="+mn-lt"/>
                    <a:cs typeface="Arial"/>
                  </a:rPr>
                  <a:t> is done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b="0" i="0" kern="0" noProof="0" smtClean="0">
                        <a:latin typeface="Cambria Math" panose="02040503050406030204" pitchFamily="18" charset="0"/>
                        <a:cs typeface="Arial"/>
                      </a:rPr>
                      <m:t>mod</m:t>
                    </m:r>
                    <m:r>
                      <a:rPr lang="en-GB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𝑞</m:t>
                        </m:r>
                      </m:e>
                      <m:sub>
                        <m:r>
                          <a:rPr lang="en-GB" sz="18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sub>
                    </m:sSub>
                  </m:oMath>
                </a14:m>
                <a:endParaRPr lang="en-GB" sz="1800" b="0" kern="0" noProof="0" dirty="0">
                  <a:latin typeface="+mn-lt"/>
                  <a:cs typeface="Arial"/>
                </a:endParaRPr>
              </a:p>
            </p:txBody>
          </p:sp>
        </mc:Choice>
        <mc:Fallback>
          <p:sp>
            <p:nvSpPr>
              <p:cNvPr id="6" name="Sprechblase: rechteckig 5">
                <a:extLst>
                  <a:ext uri="{FF2B5EF4-FFF2-40B4-BE49-F238E27FC236}">
                    <a16:creationId xmlns:a16="http://schemas.microsoft.com/office/drawing/2014/main" id="{B6B05132-CF9F-B09B-FB2C-0352B32AC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30822" y="2670768"/>
                <a:ext cx="2298443" cy="554851"/>
              </a:xfrm>
              <a:prstGeom prst="wedgeRectCallout">
                <a:avLst>
                  <a:gd name="adj1" fmla="val -53962"/>
                  <a:gd name="adj2" fmla="val 151047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97989-6564-F7DA-8F45-FAE0227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Multiplication – Bringing it all together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0E7D1E0-892B-8F48-0F37-1188D995768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8257468" cy="51092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noProof="0" dirty="0">
                    <a:cs typeface="Arial"/>
                  </a:rPr>
                  <a:t>As we now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</m:oMath>
                </a14:m>
                <a:r>
                  <a:rPr lang="en-GB" noProof="0" dirty="0">
                    <a:cs typeface="Arial"/>
                  </a:rPr>
                  <a:t>, we can properly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noProof="0" smtClean="0">
                        <a:latin typeface="Cambria Math" panose="02040503050406030204" pitchFamily="18" charset="0"/>
                        <a:cs typeface="Arial"/>
                      </a:rPr>
                      <m:t>Relin</m:t>
                    </m:r>
                  </m:oMath>
                </a14:m>
                <a:endParaRPr lang="en-GB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Relin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𝑒𝑣𝑘</m:t>
                          </m:r>
                        </m:sub>
                      </m:sSub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⨀</m:t>
                          </m:r>
                          <m:d>
                            <m:d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⨀</m:t>
                                  </m:r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⨁</m:t>
                              </m:r>
                              <m:sSup>
                                <m:sSup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⨁</m:t>
                              </m:r>
                              <m:sSup>
                                <m:sSup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𝑃</m:t>
                                  </m:r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∗</m:t>
                                  </m:r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p>
                            <m:sSup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noProof="0" dirty="0">
                    <a:cs typeface="Arial"/>
                  </a:rPr>
                  <a:t>And we can see, that our original definition of the multiplication came from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Mul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𝑒𝑣𝑘</m:t>
                          </m:r>
                        </m:sub>
                      </m:sSub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  <m:r>
                        <a:rPr lang="en-GB" b="0" i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Relin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𝑒𝑣𝑘</m:t>
                          </m:r>
                        </m:sub>
                      </m:sSub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Mul</m:t>
                          </m:r>
                          <m:r>
                            <m:rPr>
                              <m:nor/>
                            </m:rPr>
                            <a:rPr lang="en-GB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GB" b="0" i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⨁(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GB" noProof="0" dirty="0">
                  <a:cs typeface="Arial"/>
                </a:endParaRPr>
              </a:p>
              <a:p>
                <a:pPr marL="0" indent="0">
                  <a:buNone/>
                </a:pPr>
                <a:endParaRPr lang="en-GB" noProof="0" dirty="0">
                  <a:cs typeface="Arial"/>
                </a:endParaRPr>
              </a:p>
              <a:p>
                <a:pPr marL="0" indent="0">
                  <a:buNone/>
                </a:pPr>
                <a:endParaRPr lang="en-GB" noProof="0" dirty="0">
                  <a:cs typeface="Arial"/>
                </a:endParaRPr>
              </a:p>
              <a:p>
                <a:pPr marL="0" indent="0">
                  <a:buNone/>
                </a:pPr>
                <a:br>
                  <a:rPr lang="en-GB" b="1" noProof="0" dirty="0"/>
                </a:br>
                <a:endParaRPr lang="en-GB" noProof="0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0E7D1E0-892B-8F48-0F37-1188D9957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8257468" cy="5109244"/>
              </a:xfrm>
              <a:blipFill>
                <a:blip r:embed="rId2"/>
                <a:stretch>
                  <a:fillRect l="-738" t="-4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6341529E-1A64-B9E3-A7F7-78A1DC21AA9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883695" y="2289518"/>
                <a:ext cx="3092291" cy="124915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800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m:rPr>
                          <m:nor/>
                        </m:rPr>
                        <a:rPr lang="en-GB" sz="1800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′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sSup>
                        <m:sSup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</m:e>
                        <m:sup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800" b="0" kern="0" noProof="0" smtClean="0">
                          <a:cs typeface="Arial"/>
                        </a:rPr>
                        <m:t> 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GB" sz="1800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6341529E-1A64-B9E3-A7F7-78A1DC21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3695" y="2289518"/>
                <a:ext cx="3092291" cy="1249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A47B59C1-116A-739B-9FB2-9C20A6F074F8}"/>
                  </a:ext>
                </a:extLst>
              </p:cNvPr>
              <p:cNvSpPr/>
              <p:nvPr/>
            </p:nvSpPr>
            <p:spPr bwMode="auto">
              <a:xfrm>
                <a:off x="8409659" y="838247"/>
                <a:ext cx="3566327" cy="994494"/>
              </a:xfrm>
              <a:prstGeom prst="wedgeRectCallout">
                <a:avLst>
                  <a:gd name="adj1" fmla="val -99857"/>
                  <a:gd name="adj2" fmla="val -18762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:r>
                  <a:rPr lang="en-GB" sz="1800" b="0" kern="0" noProof="0" dirty="0">
                    <a:latin typeface="+mn-lt"/>
                    <a:cs typeface="Arial"/>
                  </a:rPr>
                  <a:t>Reminder:</a:t>
                </a:r>
                <a:br>
                  <a:rPr lang="en-GB" sz="1800" b="0" kern="0" noProof="0" dirty="0">
                    <a:latin typeface="+mn-lt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800" b="0" kern="0" noProof="0" smtClean="0">
                          <a:latin typeface="Cambria Math" panose="02040503050406030204" pitchFamily="18" charset="0"/>
                          <a:cs typeface="Arial"/>
                        </a:rPr>
                        <m:t>Relin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Sup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Sup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GB" sz="1800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⨁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Dec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⨀</m:t>
                      </m:r>
                      <m:sSup>
                        <m:sSup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p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800" b="0" kern="0" noProof="0" dirty="0">
                  <a:latin typeface="+mn-lt"/>
                  <a:cs typeface="Arial"/>
                </a:endParaRPr>
              </a:p>
            </p:txBody>
          </p:sp>
        </mc:Choice>
        <mc:Fallback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A47B59C1-116A-739B-9FB2-9C20A6F07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09659" y="838247"/>
                <a:ext cx="3566327" cy="994494"/>
              </a:xfrm>
              <a:prstGeom prst="wedgeRectCallout">
                <a:avLst>
                  <a:gd name="adj1" fmla="val -99857"/>
                  <a:gd name="adj2" fmla="val -18762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900823B-611C-E026-7100-55D350820F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361921" y="3787729"/>
                <a:ext cx="4614065" cy="92662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𝑒𝑣𝑘</m:t>
                      </m:r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 ≔</m:t>
                      </m:r>
                      <m:d>
                        <m:d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1800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sz="1800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⨀</m:t>
                                  </m:r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⨁</m:t>
                              </m:r>
                              <m:sSup>
                                <m:sSupPr>
                                  <m:ctrlP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⨁</m:t>
                              </m:r>
                              <m:d>
                                <m:dPr>
                                  <m:ctrlP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𝑃</m:t>
                                  </m:r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∗</m:t>
                                  </m:r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⨀</m:t>
                                  </m:r>
                                  <m:r>
                                    <a:rPr lang="en-GB" sz="1800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800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sSubSup>
                        <m:sSubSupPr>
                          <m:ctrlP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sz="1800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sz="1800" b="0" i="1" kern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r>
                            <a:rPr lang="en-GB" sz="1800" b="0" i="1" kern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1800" b="0" i="1" kern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800" b="0" i="1" kern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900823B-611C-E026-7100-55D35082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1921" y="3787729"/>
                <a:ext cx="4614065" cy="926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5486BA28-A350-3F81-540F-5FF71966E2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69" y="4378441"/>
                <a:ext cx="10752659" cy="18606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endParaRPr lang="en-GB" b="0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1" kern="0" noProof="0" dirty="0">
                    <a:solidFill>
                      <a:schemeClr val="tx1"/>
                    </a:solidFill>
                    <a:cs typeface="Arial"/>
                  </a:rPr>
                  <a:t>Correctness</a:t>
                </a:r>
                <a:br>
                  <a:rPr lang="en-GB" b="1" kern="0" noProof="0" dirty="0">
                    <a:solidFill>
                      <a:schemeClr val="tx1"/>
                    </a:solidFill>
                    <a:cs typeface="Arial"/>
                  </a:rPr>
                </a:br>
                <a:r>
                  <a:rPr lang="en-GB" b="0" kern="0" noProof="0" dirty="0">
                    <a:solidFill>
                      <a:schemeClr val="tx1"/>
                    </a:solidFill>
                    <a:cs typeface="Arial"/>
                  </a:rPr>
                  <a:t>As we started the journey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Dec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𝑠𝑘</m:t>
                        </m:r>
                      </m:sub>
                    </m:sSub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Mul</m:t>
                        </m:r>
                        <m:d>
                          <m:d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b="0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Enc</m:t>
                                </m:r>
                              </m:e>
                              <m:sub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𝑝𝑘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b="0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Enc</m:t>
                                </m:r>
                              </m:e>
                              <m:sub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𝑝𝑘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𝑚</m:t>
                                </m:r>
                                <m:r>
                                  <a:rPr lang="en-GB" b="0" i="1" kern="0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Dec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𝑠𝑘</m:t>
                        </m:r>
                      </m:sub>
                    </m:sSub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⨀</m:t>
                    </m:r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Dec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𝑠𝑘</m:t>
                        </m:r>
                      </m:sub>
                    </m:sSub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b="0" kern="0" noProof="0" dirty="0">
                    <a:cs typeface="Arial"/>
                  </a:rPr>
                  <a:t>, the definition is obviously correct.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br>
                  <a:rPr lang="en-GB" b="1" kern="0" noProof="0" dirty="0"/>
                </a:br>
                <a:endParaRPr lang="en-GB" b="0" kern="0" noProof="0" dirty="0"/>
              </a:p>
            </p:txBody>
          </p:sp>
        </mc:Choice>
        <mc:Fallback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5486BA28-A350-3F81-540F-5FF71966E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69" y="4378441"/>
                <a:ext cx="10752659" cy="1860660"/>
              </a:xfrm>
              <a:prstGeom prst="rect">
                <a:avLst/>
              </a:prstGeom>
              <a:blipFill>
                <a:blip r:embed="rId6"/>
                <a:stretch>
                  <a:fillRect l="-567" b="-1311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4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03845-0B04-34D5-A420-4C12B86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 – What did we learn today?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0D3548E-194A-D5B2-3AD8-410697F86425}"/>
              </a:ext>
            </a:extLst>
          </p:cNvPr>
          <p:cNvSpPr txBox="1">
            <a:spLocks/>
          </p:cNvSpPr>
          <p:nvPr/>
        </p:nvSpPr>
        <p:spPr bwMode="auto">
          <a:xfrm>
            <a:off x="612382" y="1142981"/>
            <a:ext cx="5345722" cy="228601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kern="0" noProof="0" dirty="0">
                <a:cs typeface="Arial"/>
              </a:rPr>
              <a:t>CKKS Algorithms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Encoding, Decoding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Key Generation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Encryption, Decryption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Addition, Multiplication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33115B2-175C-5379-1A45-3471371A879C}"/>
              </a:ext>
            </a:extLst>
          </p:cNvPr>
          <p:cNvSpPr txBox="1">
            <a:spLocks/>
          </p:cNvSpPr>
          <p:nvPr/>
        </p:nvSpPr>
        <p:spPr bwMode="auto">
          <a:xfrm>
            <a:off x="6233898" y="3428999"/>
            <a:ext cx="5345722" cy="216967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kern="0" noProof="0" dirty="0">
                <a:cs typeface="Arial"/>
              </a:rPr>
              <a:t>CKKS Pitfalls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There are several things to consider when using the cryptosystem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Every algorithm adds an error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Performing calculations can break the boundaries.</a:t>
            </a:r>
          </a:p>
        </p:txBody>
      </p:sp>
    </p:spTree>
    <p:extLst>
      <p:ext uri="{BB962C8B-B14F-4D97-AF65-F5344CB8AC3E}">
        <p14:creationId xmlns:p14="http://schemas.microsoft.com/office/powerpoint/2010/main" val="406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CKKS Algorithms Overview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075761" cy="2063886"/>
              </a:xfrm>
              <a:ln w="28575">
                <a:solidFill>
                  <a:schemeClr val="accent1"/>
                </a:solidFill>
              </a:ln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Encoding</a:t>
                </a:r>
                <a:br>
                  <a:rPr lang="en-GB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cs typeface="Arial"/>
                        </a:rPr>
                        <m:t>Ecd</m:t>
                      </m:r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Decoding</a:t>
                </a:r>
                <a:br>
                  <a:rPr lang="en-GB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cs typeface="Arial"/>
                        </a:rPr>
                        <m:t>Dcd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075761" cy="2063886"/>
              </a:xfrm>
              <a:blipFill>
                <a:blip r:embed="rId2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BC133111-3EBC-C7CE-7050-72426E8AD3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69" y="3577412"/>
                <a:ext cx="5075762" cy="206388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Encryption</a:t>
                </a:r>
                <a:br>
                  <a:rPr lang="en-GB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Enc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Decryption</a:t>
                </a:r>
                <a:br>
                  <a:rPr lang="en-GB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Dec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>
                        <m:sSub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BC133111-3EBC-C7CE-7050-72426E8A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69" y="3577412"/>
                <a:ext cx="5075762" cy="2063886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6CBB4A31-07A3-8124-386D-68F693A453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96571" y="3577412"/>
                <a:ext cx="5075761" cy="206388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Addition</a:t>
                </a:r>
                <a:br>
                  <a:rPr lang="en-GB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Add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b="1" kern="0" noProof="0" dirty="0">
                    <a:cs typeface="Arial"/>
                  </a:rPr>
                  <a:t>Multiplication</a:t>
                </a:r>
                <a:br>
                  <a:rPr lang="en-GB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GB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6CBB4A31-07A3-8124-386D-68F693A4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571" y="3577412"/>
                <a:ext cx="5075761" cy="2063886"/>
              </a:xfrm>
              <a:prstGeom prst="rect">
                <a:avLst/>
              </a:prstGeom>
              <a:blipFill>
                <a:blip r:embed="rId4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3CDE3A4C-1E18-79DA-5BEA-50C90539C2E1}"/>
                  </a:ext>
                </a:extLst>
              </p:cNvPr>
              <p:cNvSpPr/>
              <p:nvPr/>
            </p:nvSpPr>
            <p:spPr bwMode="auto">
              <a:xfrm>
                <a:off x="8620757" y="887237"/>
                <a:ext cx="2851574" cy="2069323"/>
              </a:xfrm>
              <a:prstGeom prst="snip1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lvl="0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GB" sz="1600" b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GB" sz="16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sz="16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sub>
                        </m:sSub>
                      </m:sub>
                      <m:sup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en-GB" sz="1600" b="0" i="1" kern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GB" sz="1600" b="0" kern="0" noProof="0" dirty="0">
                    <a:solidFill>
                      <a:srgbClr val="000000"/>
                    </a:solidFill>
                    <a:latin typeface="Arial"/>
                  </a:rPr>
                  <a:t>: Vector with two elements, which are polynomials (and therefore also vectors):</a:t>
                </a:r>
                <a:br>
                  <a:rPr lang="en-GB" sz="1600" b="0" kern="0" noProof="0" dirty="0">
                    <a:solidFill>
                      <a:srgbClr val="000000"/>
                    </a:solidFill>
                    <a:latin typeface="Arial"/>
                  </a:rPr>
                </a:br>
                <a:endParaRPr lang="en-GB" sz="1600" b="0" kern="0" noProof="0" dirty="0">
                  <a:solidFill>
                    <a:srgbClr val="000000"/>
                  </a:solidFill>
                  <a:latin typeface="Ari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GB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sz="1600" b="0" i="1" noProof="0" smtClean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0" noProof="0" dirty="0"/>
              </a:p>
            </p:txBody>
          </p:sp>
        </mc:Choice>
        <mc:Fallback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3CDE3A4C-1E18-79DA-5BEA-50C90539C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0757" y="887237"/>
                <a:ext cx="2851574" cy="2069323"/>
              </a:xfrm>
              <a:prstGeom prst="snip1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rechblase: rechteckig 1">
            <a:extLst>
              <a:ext uri="{FF2B5EF4-FFF2-40B4-BE49-F238E27FC236}">
                <a16:creationId xmlns:a16="http://schemas.microsoft.com/office/drawing/2014/main" id="{AAC3CCC8-36EB-C157-014F-57AD36586121}"/>
              </a:ext>
            </a:extLst>
          </p:cNvPr>
          <p:cNvSpPr/>
          <p:nvPr/>
        </p:nvSpPr>
        <p:spPr bwMode="auto">
          <a:xfrm>
            <a:off x="1090596" y="3108604"/>
            <a:ext cx="1309703" cy="359411"/>
          </a:xfrm>
          <a:prstGeom prst="wedgeRectCallout">
            <a:avLst>
              <a:gd name="adj1" fmla="val 35935"/>
              <a:gd name="adj2" fmla="val 212644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lvl="0" algn="ctr"/>
            <a:r>
              <a:rPr lang="en-GB" sz="1600" b="0" kern="0" noProof="0" dirty="0">
                <a:solidFill>
                  <a:srgbClr val="000000"/>
                </a:solidFill>
                <a:latin typeface="Arial"/>
              </a:rPr>
              <a:t>public key</a:t>
            </a:r>
            <a:endParaRPr lang="en-GB" sz="1600" b="0" noProof="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46C2C21-E7A4-A491-4B1B-748AEDE3D671}"/>
              </a:ext>
            </a:extLst>
          </p:cNvPr>
          <p:cNvSpPr/>
          <p:nvPr/>
        </p:nvSpPr>
        <p:spPr bwMode="auto">
          <a:xfrm>
            <a:off x="6396571" y="907737"/>
            <a:ext cx="1916849" cy="39624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plaintext message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72A02C4-E960-0332-05CA-9703D2821928}"/>
              </a:ext>
            </a:extLst>
          </p:cNvPr>
          <p:cNvSpPr/>
          <p:nvPr/>
        </p:nvSpPr>
        <p:spPr bwMode="auto">
          <a:xfrm>
            <a:off x="2367246" y="1342266"/>
            <a:ext cx="392849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14E384F-20BA-8D51-A7E6-BBEE41713DF0}"/>
              </a:ext>
            </a:extLst>
          </p:cNvPr>
          <p:cNvSpPr/>
          <p:nvPr/>
        </p:nvSpPr>
        <p:spPr bwMode="auto">
          <a:xfrm>
            <a:off x="4329234" y="2308682"/>
            <a:ext cx="392849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BC653AB-2B41-2FD1-7611-652938131F0F}"/>
              </a:ext>
            </a:extLst>
          </p:cNvPr>
          <p:cNvSpPr/>
          <p:nvPr/>
        </p:nvSpPr>
        <p:spPr bwMode="auto">
          <a:xfrm>
            <a:off x="6396571" y="2001701"/>
            <a:ext cx="1916849" cy="396240"/>
          </a:xfrm>
          <a:prstGeom prst="roundRect">
            <a:avLst/>
          </a:prstGeom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0" noProof="0" dirty="0">
                <a:solidFill>
                  <a:srgbClr val="FFC000"/>
                </a:solidFill>
              </a:rPr>
              <a:t>key related</a:t>
            </a: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380671A-6812-0218-C56D-D71980EB7B44}"/>
              </a:ext>
            </a:extLst>
          </p:cNvPr>
          <p:cNvSpPr/>
          <p:nvPr/>
        </p:nvSpPr>
        <p:spPr bwMode="auto">
          <a:xfrm>
            <a:off x="3051530" y="1427749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39C7ED7-0ECD-AF66-C02E-3FFE69F99A0D}"/>
              </a:ext>
            </a:extLst>
          </p:cNvPr>
          <p:cNvSpPr/>
          <p:nvPr/>
        </p:nvSpPr>
        <p:spPr bwMode="auto">
          <a:xfrm>
            <a:off x="2384396" y="2384373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27FA054-E45C-735A-F354-67C4F10E10CE}"/>
              </a:ext>
            </a:extLst>
          </p:cNvPr>
          <p:cNvSpPr/>
          <p:nvPr/>
        </p:nvSpPr>
        <p:spPr bwMode="auto">
          <a:xfrm>
            <a:off x="2702451" y="4082474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A8D523B-09EA-B10B-9720-25F2C2D7F98F}"/>
              </a:ext>
            </a:extLst>
          </p:cNvPr>
          <p:cNvSpPr/>
          <p:nvPr/>
        </p:nvSpPr>
        <p:spPr bwMode="auto">
          <a:xfrm>
            <a:off x="4158532" y="4951154"/>
            <a:ext cx="600287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4A2BD20-B0AC-3082-8BEE-FFD0EF5E5FCE}"/>
              </a:ext>
            </a:extLst>
          </p:cNvPr>
          <p:cNvSpPr/>
          <p:nvPr/>
        </p:nvSpPr>
        <p:spPr bwMode="auto">
          <a:xfrm>
            <a:off x="6396571" y="2553469"/>
            <a:ext cx="1916849" cy="396240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0" noProof="0" dirty="0">
                <a:solidFill>
                  <a:srgbClr val="7030A0"/>
                </a:solidFill>
              </a:rPr>
              <a:t>ciphertext</a:t>
            </a: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DA71159-9CE1-6B67-B387-2D1D03937849}"/>
              </a:ext>
            </a:extLst>
          </p:cNvPr>
          <p:cNvSpPr/>
          <p:nvPr/>
        </p:nvSpPr>
        <p:spPr bwMode="auto">
          <a:xfrm>
            <a:off x="4645884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520AB5D-1273-EB48-7E3C-8117C69E94CE}"/>
              </a:ext>
            </a:extLst>
          </p:cNvPr>
          <p:cNvSpPr/>
          <p:nvPr/>
        </p:nvSpPr>
        <p:spPr bwMode="auto">
          <a:xfrm>
            <a:off x="3235319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32206D6-2AD6-A30B-26FF-2685A56C439B}"/>
              </a:ext>
            </a:extLst>
          </p:cNvPr>
          <p:cNvSpPr/>
          <p:nvPr/>
        </p:nvSpPr>
        <p:spPr bwMode="auto">
          <a:xfrm>
            <a:off x="8033168" y="4084260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DDC205D-D934-5054-4392-B893A0314E52}"/>
              </a:ext>
            </a:extLst>
          </p:cNvPr>
          <p:cNvSpPr/>
          <p:nvPr/>
        </p:nvSpPr>
        <p:spPr bwMode="auto">
          <a:xfrm>
            <a:off x="8934451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B88A6E0-FCB9-7D9C-BEDD-53F9A2AA5061}"/>
              </a:ext>
            </a:extLst>
          </p:cNvPr>
          <p:cNvSpPr/>
          <p:nvPr/>
        </p:nvSpPr>
        <p:spPr bwMode="auto">
          <a:xfrm>
            <a:off x="9843354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7F8B47A-7097-E567-4B57-B70C448AA146}"/>
              </a:ext>
            </a:extLst>
          </p:cNvPr>
          <p:cNvSpPr/>
          <p:nvPr/>
        </p:nvSpPr>
        <p:spPr bwMode="auto">
          <a:xfrm>
            <a:off x="8566214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83DEF7E-E311-2D13-5DAD-AA85B07A38B6}"/>
              </a:ext>
            </a:extLst>
          </p:cNvPr>
          <p:cNvSpPr/>
          <p:nvPr/>
        </p:nvSpPr>
        <p:spPr bwMode="auto">
          <a:xfrm>
            <a:off x="9411839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D19A032E-8DC7-8330-57B8-DA1BE1F5398A}"/>
              </a:ext>
            </a:extLst>
          </p:cNvPr>
          <p:cNvSpPr/>
          <p:nvPr/>
        </p:nvSpPr>
        <p:spPr bwMode="auto">
          <a:xfrm>
            <a:off x="10316036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63499085-C04C-8608-04D6-AEEAA2F8CED9}"/>
              </a:ext>
            </a:extLst>
          </p:cNvPr>
          <p:cNvSpPr/>
          <p:nvPr/>
        </p:nvSpPr>
        <p:spPr bwMode="auto">
          <a:xfrm>
            <a:off x="6396571" y="1454719"/>
            <a:ext cx="1916849" cy="39624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0" noProof="0" dirty="0">
                <a:solidFill>
                  <a:schemeClr val="accent3"/>
                </a:solidFill>
              </a:rPr>
              <a:t>e</a:t>
            </a: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ncoded message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5C56F11-3BC2-0C13-0C8E-835CA645A238}"/>
              </a:ext>
            </a:extLst>
          </p:cNvPr>
          <p:cNvSpPr/>
          <p:nvPr/>
        </p:nvSpPr>
        <p:spPr bwMode="auto">
          <a:xfrm>
            <a:off x="2341018" y="4951154"/>
            <a:ext cx="600287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4124483-55D7-0051-9163-597123D5CBD6}"/>
              </a:ext>
            </a:extLst>
          </p:cNvPr>
          <p:cNvSpPr/>
          <p:nvPr/>
        </p:nvSpPr>
        <p:spPr bwMode="auto">
          <a:xfrm>
            <a:off x="1824188" y="4098376"/>
            <a:ext cx="600287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ED5B020-E221-AA5F-547E-43EA5701CC84}"/>
              </a:ext>
            </a:extLst>
          </p:cNvPr>
          <p:cNvSpPr/>
          <p:nvPr/>
        </p:nvSpPr>
        <p:spPr bwMode="auto">
          <a:xfrm>
            <a:off x="7482177" y="4956928"/>
            <a:ext cx="798944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41" name="Sprechblase: rechteckig 1">
            <a:extLst>
              <a:ext uri="{FF2B5EF4-FFF2-40B4-BE49-F238E27FC236}">
                <a16:creationId xmlns:a16="http://schemas.microsoft.com/office/drawing/2014/main" id="{0552919E-200A-72C8-6B82-8F3A5711C265}"/>
              </a:ext>
            </a:extLst>
          </p:cNvPr>
          <p:cNvSpPr/>
          <p:nvPr/>
        </p:nvSpPr>
        <p:spPr bwMode="auto">
          <a:xfrm>
            <a:off x="1090595" y="5750695"/>
            <a:ext cx="1309703" cy="359411"/>
          </a:xfrm>
          <a:prstGeom prst="wedgeRectCallout">
            <a:avLst>
              <a:gd name="adj1" fmla="val 51237"/>
              <a:gd name="adj2" fmla="val -142174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lvl="0" algn="ctr"/>
            <a:r>
              <a:rPr lang="en-GB" sz="1600" b="0" kern="0" noProof="0" dirty="0">
                <a:solidFill>
                  <a:srgbClr val="000000"/>
                </a:solidFill>
                <a:latin typeface="Arial"/>
              </a:rPr>
              <a:t>secret key</a:t>
            </a:r>
            <a:endParaRPr lang="en-GB" sz="1600" b="0" noProof="0" dirty="0"/>
          </a:p>
        </p:txBody>
      </p:sp>
    </p:spTree>
    <p:extLst>
      <p:ext uri="{BB962C8B-B14F-4D97-AF65-F5344CB8AC3E}">
        <p14:creationId xmlns:p14="http://schemas.microsoft.com/office/powerpoint/2010/main" val="41167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Encoding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14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Encoding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2A2F0BBF-DE58-0ABE-9E9C-D1A771D40EB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938828" y="763039"/>
                <a:ext cx="3039531" cy="57351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Ecd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2A2F0BBF-DE58-0ABE-9E9C-D1A771D40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8828" y="763039"/>
                <a:ext cx="3039531" cy="573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64D88F2-D4A1-2EDE-0B13-66F2D964A7C2}"/>
              </a:ext>
            </a:extLst>
          </p:cNvPr>
          <p:cNvSpPr txBox="1">
            <a:spLocks/>
          </p:cNvSpPr>
          <p:nvPr/>
        </p:nvSpPr>
        <p:spPr bwMode="auto">
          <a:xfrm>
            <a:off x="719669" y="1240574"/>
            <a:ext cx="7891594" cy="43768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b="1" kern="0" noProof="0" dirty="0">
                <a:cs typeface="Arial"/>
              </a:rPr>
              <a:t>Goal</a:t>
            </a:r>
            <a:br>
              <a:rPr lang="en-GB" b="1" kern="0" noProof="0" dirty="0">
                <a:cs typeface="Arial"/>
              </a:rPr>
            </a:br>
            <a:r>
              <a:rPr lang="en-GB" b="0" kern="0" noProof="0" dirty="0">
                <a:cs typeface="Arial"/>
              </a:rPr>
              <a:t>We want to encode a vector of (complex-)numbers. The complex numbers represent the plaintext message, and the result of the encoding is a polynomial which will be used in the encryption algorithm.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b="0" kern="0" noProof="0" dirty="0">
              <a:cs typeface="Arial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kern="0" noProof="0" dirty="0">
                <a:cs typeface="Arial"/>
              </a:rPr>
              <a:t>Why polynomials?</a:t>
            </a:r>
            <a:br>
              <a:rPr lang="en-GB" kern="0" noProof="0" dirty="0">
                <a:cs typeface="Arial"/>
              </a:rPr>
            </a:br>
            <a:r>
              <a:rPr lang="en-GB" b="0" kern="0" noProof="0" dirty="0">
                <a:cs typeface="Arial"/>
              </a:rPr>
              <a:t>Working with polynomials instead of plain vectors provide a good trade-off between security and efficiency.</a:t>
            </a:r>
            <a:endParaRPr lang="en-GB" kern="0" noProof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Encoding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25778" y="1007781"/>
                <a:ext cx="5140443" cy="3275861"/>
              </a:xfrm>
              <a:solidFill>
                <a:schemeClr val="accent5"/>
              </a:solidFill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Steps</a:t>
                </a:r>
                <a:br>
                  <a:rPr lang="en-GB" b="1" noProof="0" dirty="0">
                    <a:cs typeface="Arial"/>
                  </a:rPr>
                </a:br>
                <a:r>
                  <a:rPr lang="en-GB" noProof="0" dirty="0">
                    <a:cs typeface="Arial"/>
                  </a:rPr>
                  <a:t>Input: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ℂ</m:t>
                        </m:r>
                      </m:e>
                      <m:sup>
                        <m:f>
                          <m:f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num>
                          <m:den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≔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ℍ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</m:oMath>
                </a14:m>
                <a:endParaRPr lang="en-GB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≔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𝑧</m:t>
                            </m:r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ℝ</m:t>
                    </m:r>
                  </m:oMath>
                </a14:m>
                <a:r>
                  <a:rPr lang="en-GB" noProof="0" dirty="0">
                    <a:cs typeface="Arial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1,…,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e>
                    </m:d>
                  </m:oMath>
                </a14:m>
                <a:endParaRPr lang="en-GB" b="0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≔ </m:t>
                    </m:r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  <a:cs typeface="Arial"/>
                      </a:rPr>
                      <m:t>round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GB" noProof="0" dirty="0">
                    <a:cs typeface="Arial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GB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1,…,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e>
                    </m:d>
                  </m:oMath>
                </a14:m>
                <a:endParaRPr lang="en-GB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  <a:cs typeface="Arial"/>
                      </a:rPr>
                      <m:t>Ecd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≔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endParaRPr lang="en-GB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25778" y="1007781"/>
                <a:ext cx="5140443" cy="3275861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1">
                <a:extLst>
                  <a:ext uri="{FF2B5EF4-FFF2-40B4-BE49-F238E27FC236}">
                    <a16:creationId xmlns:a16="http://schemas.microsoft.com/office/drawing/2014/main" id="{C9965D7A-779D-91B8-7305-9282C5A9321F}"/>
                  </a:ext>
                </a:extLst>
              </p:cNvPr>
              <p:cNvSpPr/>
              <p:nvPr/>
            </p:nvSpPr>
            <p:spPr bwMode="auto">
              <a:xfrm>
                <a:off x="676807" y="1451968"/>
                <a:ext cx="2576364" cy="445273"/>
              </a:xfrm>
              <a:prstGeom prst="wedgeRectCallout">
                <a:avLst>
                  <a:gd name="adj1" fmla="val 61067"/>
                  <a:gd name="adj2" fmla="val 126430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r>
                  <a:rPr lang="en-GB" sz="1600" b="0" kern="0" noProof="0" dirty="0">
                    <a:latin typeface="+mn-lt"/>
                  </a:rPr>
                  <a:t>Make </a:t>
                </a:r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 </a:t>
                </a:r>
                <a:r>
                  <a:rPr lang="en-GB" sz="1600" b="0" kern="0" noProof="0" dirty="0" err="1">
                    <a:latin typeface="+mn-lt"/>
                  </a:rPr>
                  <a:t>antisymmetrical</a:t>
                </a:r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3" name="Sprechblase: rechteckig 1">
                <a:extLst>
                  <a:ext uri="{FF2B5EF4-FFF2-40B4-BE49-F238E27FC236}">
                    <a16:creationId xmlns:a16="http://schemas.microsoft.com/office/drawing/2014/main" id="{C9965D7A-779D-91B8-7305-9282C5A9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07" y="1451968"/>
                <a:ext cx="2576364" cy="445273"/>
              </a:xfrm>
              <a:prstGeom prst="wedgeRectCallout">
                <a:avLst>
                  <a:gd name="adj1" fmla="val 61067"/>
                  <a:gd name="adj2" fmla="val 126430"/>
                </a:avLst>
              </a:prstGeom>
              <a:blipFill>
                <a:blip r:embed="rId4"/>
                <a:stretch>
                  <a:fillRect l="-847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1">
                <a:extLst>
                  <a:ext uri="{FF2B5EF4-FFF2-40B4-BE49-F238E27FC236}">
                    <a16:creationId xmlns:a16="http://schemas.microsoft.com/office/drawing/2014/main" id="{BE329951-8532-D23C-E2BB-0616F80A3DC0}"/>
                  </a:ext>
                </a:extLst>
              </p:cNvPr>
              <p:cNvSpPr/>
              <p:nvPr/>
            </p:nvSpPr>
            <p:spPr bwMode="auto">
              <a:xfrm>
                <a:off x="9034311" y="4246449"/>
                <a:ext cx="2848563" cy="737398"/>
              </a:xfrm>
              <a:prstGeom prst="wedgeRectCallout">
                <a:avLst>
                  <a:gd name="adj1" fmla="val -172628"/>
                  <a:gd name="adj2" fmla="val -66810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 are now the coefficients of a polynomial </a:t>
                </a:r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noProof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GB" sz="1600" i="1" noProof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60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i="1" noProof="0" smtClean="0">
                        <a:latin typeface="Cambria Math" panose="02040503050406030204" pitchFamily="18" charset="0"/>
                      </a:rPr>
                      <m:t>]/(</m:t>
                    </m:r>
                    <m:sSup>
                      <m:sSupPr>
                        <m:ctrlPr>
                          <a:rPr lang="en-GB" sz="16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sz="160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i="1" noProof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5" name="Sprechblase: rechteckig 1">
                <a:extLst>
                  <a:ext uri="{FF2B5EF4-FFF2-40B4-BE49-F238E27FC236}">
                    <a16:creationId xmlns:a16="http://schemas.microsoft.com/office/drawing/2014/main" id="{BE329951-8532-D23C-E2BB-0616F80A3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34311" y="4246449"/>
                <a:ext cx="2848563" cy="737398"/>
              </a:xfrm>
              <a:prstGeom prst="wedgeRectCallout">
                <a:avLst>
                  <a:gd name="adj1" fmla="val -172628"/>
                  <a:gd name="adj2" fmla="val -66810"/>
                </a:avLst>
              </a:prstGeom>
              <a:blipFill>
                <a:blip r:embed="rId5"/>
                <a:stretch>
                  <a:fillRect r="-192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2972B25D-ACAD-3463-07F1-E7A7125239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4615148"/>
                <a:ext cx="10752661" cy="1364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Mathematical Explanation</a:t>
                </a:r>
                <a:br>
                  <a:rPr lang="en-GB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 is a polynomial, which when evaluated for the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𝜉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1+2(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GB" b="0" kern="0" noProof="0" dirty="0">
                    <a:cs typeface="Arial"/>
                  </a:rPr>
                  <a:t> gives the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-</a:t>
                </a:r>
                <a:r>
                  <a:rPr lang="en-GB" b="0" kern="0" noProof="0" dirty="0" err="1">
                    <a:cs typeface="Arial"/>
                  </a:rPr>
                  <a:t>th</a:t>
                </a:r>
                <a:r>
                  <a:rPr lang="en-GB" b="0" kern="0" noProof="0" dirty="0">
                    <a:cs typeface="Arial"/>
                  </a:rPr>
                  <a:t> value from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.</a:t>
                </a:r>
              </a:p>
            </p:txBody>
          </p:sp>
        </mc:Choice>
        <mc:Fallback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2972B25D-ACAD-3463-07F1-E7A712523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4615148"/>
                <a:ext cx="10752661" cy="1364401"/>
              </a:xfrm>
              <a:prstGeom prst="rect">
                <a:avLst/>
              </a:prstGeom>
              <a:blipFill>
                <a:blip r:embed="rId6"/>
                <a:stretch>
                  <a:fillRect l="-567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E0411D9A-FDCF-05EC-9154-8A7E3C6D64AB}"/>
                  </a:ext>
                </a:extLst>
              </p:cNvPr>
              <p:cNvSpPr/>
              <p:nvPr/>
            </p:nvSpPr>
            <p:spPr bwMode="auto">
              <a:xfrm>
                <a:off x="9402301" y="3220498"/>
                <a:ext cx="1792441" cy="417003"/>
              </a:xfrm>
              <a:prstGeom prst="wedgeRectCallout">
                <a:avLst>
                  <a:gd name="adj1" fmla="val -268275"/>
                  <a:gd name="adj2" fmla="val 137581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b="0" i="1" kern="0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kern="0" noProof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600" b="0" i="1" kern="0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b="0" i="1" kern="0" noProof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1600" b="0" i="1" kern="0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kern="0" noProof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600" b="0" i="1" kern="0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GB" sz="1600" b="0" kern="0" noProof="0" dirty="0">
                    <a:latin typeface="+mn-lt"/>
                  </a:rPr>
                  <a:t> </a:t>
                </a:r>
              </a:p>
            </p:txBody>
          </p:sp>
        </mc:Choice>
        <mc:Fallback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E0411D9A-FDCF-05EC-9154-8A7E3C6D6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2301" y="3220498"/>
                <a:ext cx="1792441" cy="417003"/>
              </a:xfrm>
              <a:prstGeom prst="wedgeRectCallout">
                <a:avLst>
                  <a:gd name="adj1" fmla="val -268275"/>
                  <a:gd name="adj2" fmla="val 137581"/>
                </a:avLst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CFA662FF-85AC-86FB-B4D0-FF16A63EB2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938828" y="763039"/>
                <a:ext cx="3039531" cy="57351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Ecd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CFA662FF-85AC-86FB-B4D0-FF16A63E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8828" y="763039"/>
                <a:ext cx="3039531" cy="5735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1D32675-8573-5F26-466F-CEAEDE355BE8}"/>
              </a:ext>
            </a:extLst>
          </p:cNvPr>
          <p:cNvGrpSpPr/>
          <p:nvPr/>
        </p:nvGrpSpPr>
        <p:grpSpPr>
          <a:xfrm>
            <a:off x="676807" y="2701024"/>
            <a:ext cx="2035533" cy="1582618"/>
            <a:chOff x="4484535" y="1089020"/>
            <a:chExt cx="2035533" cy="1582618"/>
          </a:xfrm>
        </p:grpSpPr>
        <p:pic>
          <p:nvPicPr>
            <p:cNvPr id="16" name="Grafik 15" descr="Klassenzimmer mit einfarbiger Füllung">
              <a:extLst>
                <a:ext uri="{FF2B5EF4-FFF2-40B4-BE49-F238E27FC236}">
                  <a16:creationId xmlns:a16="http://schemas.microsoft.com/office/drawing/2014/main" id="{B0E381CB-BE36-F507-707E-FAF2C5F72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38142" y="1141296"/>
              <a:ext cx="928318" cy="928318"/>
            </a:xfrm>
            <a:prstGeom prst="rect">
              <a:avLst/>
            </a:prstGeom>
          </p:spPr>
        </p:pic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106C1E6C-BFC4-85A6-CEDE-AED036B58421}"/>
                </a:ext>
              </a:extLst>
            </p:cNvPr>
            <p:cNvSpPr/>
            <p:nvPr/>
          </p:nvSpPr>
          <p:spPr bwMode="auto">
            <a:xfrm>
              <a:off x="4484535" y="1089020"/>
              <a:ext cx="2035533" cy="1582618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GB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2013ABB-38BD-9788-A19A-07EA9B3BABBA}"/>
                </a:ext>
              </a:extLst>
            </p:cNvPr>
            <p:cNvSpPr txBox="1"/>
            <p:nvPr/>
          </p:nvSpPr>
          <p:spPr>
            <a:xfrm>
              <a:off x="4601817" y="2010550"/>
              <a:ext cx="1804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0" noProof="0" dirty="0">
                  <a:solidFill>
                    <a:schemeClr val="bg1"/>
                  </a:solidFill>
                  <a:highlight>
                    <a:srgbClr val="008000"/>
                  </a:highlight>
                  <a:latin typeface="+mn-lt"/>
                </a:rPr>
                <a:t>Toy Example</a:t>
              </a:r>
            </a:p>
            <a:p>
              <a:pPr algn="ctr"/>
              <a:r>
                <a:rPr lang="en-GB" sz="1200" b="0" i="1" noProof="0" dirty="0">
                  <a:solidFill>
                    <a:schemeClr val="bg2"/>
                  </a:solidFill>
                  <a:latin typeface="+mn-lt"/>
                </a:rPr>
                <a:t>Toy_Example_Ecd.pdf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Decoding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64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Decoding</a:t>
            </a:r>
            <a:endParaRPr lang="en-GB" noProof="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64D88F2-D4A1-2EDE-0B13-66F2D964A7C2}"/>
              </a:ext>
            </a:extLst>
          </p:cNvPr>
          <p:cNvSpPr txBox="1">
            <a:spLocks/>
          </p:cNvSpPr>
          <p:nvPr/>
        </p:nvSpPr>
        <p:spPr bwMode="auto">
          <a:xfrm>
            <a:off x="719669" y="1240574"/>
            <a:ext cx="7891594" cy="43768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b="1" kern="0" noProof="0" dirty="0">
                <a:cs typeface="Arial"/>
              </a:rPr>
              <a:t>Goal</a:t>
            </a:r>
            <a:br>
              <a:rPr lang="en-GB" b="1" kern="0" noProof="0" dirty="0">
                <a:cs typeface="Arial"/>
              </a:rPr>
            </a:br>
            <a:r>
              <a:rPr lang="en-GB" b="0" kern="0" noProof="0" dirty="0">
                <a:cs typeface="Arial"/>
              </a:rPr>
              <a:t>We want to decode a polynomial. The polynomial represents an encoded message, and the result of the decoding is a vector of (complex-)numbers. These numbers are the plaintext message and may be the result of computations on the encrypted data.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BF262945-A685-A0EC-0130-AF0FA50017D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938826" y="763039"/>
                <a:ext cx="3039531" cy="57351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Dcd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BF262945-A685-A0EC-0130-AF0FA5001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8826" y="763039"/>
                <a:ext cx="3039531" cy="573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17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Decoding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25778" y="1451968"/>
                <a:ext cx="5140443" cy="2387487"/>
              </a:xfrm>
              <a:solidFill>
                <a:schemeClr val="accent5"/>
              </a:solidFill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Steps</a:t>
                </a:r>
                <a:br>
                  <a:rPr lang="en-GB" b="1" noProof="0" dirty="0">
                    <a:cs typeface="Arial"/>
                  </a:rPr>
                </a:br>
                <a:r>
                  <a:rPr lang="en-GB" noProof="0" dirty="0">
                    <a:cs typeface="Arial"/>
                  </a:rPr>
                  <a:t>Input: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]/(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i="1" noProof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GB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h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≔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𝜉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1+2(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−1)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GB" noProof="0" dirty="0">
                    <a:cs typeface="Arial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GB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e>
                    </m:d>
                  </m:oMath>
                </a14:m>
                <a:endParaRPr lang="en-GB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≔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𝜋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GB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  <a:cs typeface="Arial"/>
                      </a:rPr>
                      <m:t>Dcd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≔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</m:oMath>
                </a14:m>
                <a:endParaRPr lang="en-GB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25778" y="1451968"/>
                <a:ext cx="5140443" cy="2387487"/>
              </a:xfrm>
              <a:blipFill>
                <a:blip r:embed="rId2"/>
                <a:stretch>
                  <a:fillRect l="-1185" t="-1020" b="-22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1">
                <a:extLst>
                  <a:ext uri="{FF2B5EF4-FFF2-40B4-BE49-F238E27FC236}">
                    <a16:creationId xmlns:a16="http://schemas.microsoft.com/office/drawing/2014/main" id="{BE329951-8532-D23C-E2BB-0616F80A3DC0}"/>
                  </a:ext>
                </a:extLst>
              </p:cNvPr>
              <p:cNvSpPr/>
              <p:nvPr/>
            </p:nvSpPr>
            <p:spPr bwMode="auto">
              <a:xfrm>
                <a:off x="8705370" y="2645712"/>
                <a:ext cx="2212005" cy="573519"/>
              </a:xfrm>
              <a:prstGeom prst="wedgeRectCallout">
                <a:avLst>
                  <a:gd name="adj1" fmla="val -203726"/>
                  <a:gd name="adj2" fmla="val 35062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kern="0" noProof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1600" b="0" i="1" kern="0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1" kern="0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sz="16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kern="0" noProof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16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GB" sz="16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ℍ</m:t>
                          </m:r>
                        </m:e>
                        <m:sub>
                          <m:r>
                            <a:rPr lang="en-GB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5" name="Sprechblase: rechteckig 1">
                <a:extLst>
                  <a:ext uri="{FF2B5EF4-FFF2-40B4-BE49-F238E27FC236}">
                    <a16:creationId xmlns:a16="http://schemas.microsoft.com/office/drawing/2014/main" id="{BE329951-8532-D23C-E2BB-0616F80A3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5370" y="2645712"/>
                <a:ext cx="2212005" cy="573519"/>
              </a:xfrm>
              <a:prstGeom prst="wedgeRectCallout">
                <a:avLst>
                  <a:gd name="adj1" fmla="val -203726"/>
                  <a:gd name="adj2" fmla="val 35062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2972B25D-ACAD-3463-07F1-E7A7125239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4615148"/>
                <a:ext cx="10752661" cy="1364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kern="0" noProof="0" dirty="0">
                    <a:cs typeface="Arial"/>
                  </a:rPr>
                  <a:t>Mathematical Explanation</a:t>
                </a:r>
                <a:br>
                  <a:rPr lang="en-GB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 is a polynomial, which when evaluated for the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𝜉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1+2(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GB" b="0" kern="0" noProof="0" dirty="0">
                    <a:cs typeface="Arial"/>
                  </a:rPr>
                  <a:t> gives the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-</a:t>
                </a:r>
                <a:r>
                  <a:rPr lang="en-GB" b="0" kern="0" noProof="0" dirty="0" err="1">
                    <a:cs typeface="Arial"/>
                  </a:rPr>
                  <a:t>th</a:t>
                </a:r>
                <a:r>
                  <a:rPr lang="en-GB" b="0" kern="0" noProof="0" dirty="0">
                    <a:cs typeface="Arial"/>
                  </a:rPr>
                  <a:t> value from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b="0" kern="0" noProof="0" dirty="0">
                    <a:cs typeface="Arial"/>
                  </a:rPr>
                  <a:t>We now evaluate the polynomial to receive the original values.</a:t>
                </a:r>
              </a:p>
            </p:txBody>
          </p:sp>
        </mc:Choice>
        <mc:Fallback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2972B25D-ACAD-3463-07F1-E7A712523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4615148"/>
                <a:ext cx="10752661" cy="1364401"/>
              </a:xfrm>
              <a:prstGeom prst="rect">
                <a:avLst/>
              </a:prstGeom>
              <a:blipFill>
                <a:blip r:embed="rId4"/>
                <a:stretch>
                  <a:fillRect l="-567" b="-6250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AC43FE11-9C33-3F74-23EA-1AF051F7FB8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938826" y="763039"/>
                <a:ext cx="3039531" cy="57351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Dcd</m:t>
                      </m:r>
                      <m:r>
                        <m:rPr>
                          <m:nor/>
                        </m:rPr>
                        <a:rPr lang="en-GB" b="0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noProof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p>
                        <m:sSupPr>
                          <m:ctrlP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AC43FE11-9C33-3F74-23EA-1AF051F7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8826" y="763039"/>
                <a:ext cx="3039531" cy="573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rechblase: rechteckig 1">
                <a:extLst>
                  <a:ext uri="{FF2B5EF4-FFF2-40B4-BE49-F238E27FC236}">
                    <a16:creationId xmlns:a16="http://schemas.microsoft.com/office/drawing/2014/main" id="{F7465029-7AB5-D70D-55C1-7AFEA84D1A54}"/>
                  </a:ext>
                </a:extLst>
              </p:cNvPr>
              <p:cNvSpPr/>
              <p:nvPr/>
            </p:nvSpPr>
            <p:spPr bwMode="auto">
              <a:xfrm>
                <a:off x="8938826" y="3790987"/>
                <a:ext cx="2848563" cy="737398"/>
              </a:xfrm>
              <a:prstGeom prst="wedgeRectCallout">
                <a:avLst>
                  <a:gd name="adj1" fmla="val -172628"/>
                  <a:gd name="adj2" fmla="val -66810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 are now the coefficients of our original vector </a:t>
                </a:r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f>
                          <m:fPr>
                            <m:ctrlPr>
                              <a:rPr lang="en-GB" sz="16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kern="0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16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4" name="Sprechblase: rechteckig 1">
                <a:extLst>
                  <a:ext uri="{FF2B5EF4-FFF2-40B4-BE49-F238E27FC236}">
                    <a16:creationId xmlns:a16="http://schemas.microsoft.com/office/drawing/2014/main" id="{F7465029-7AB5-D70D-55C1-7AFEA84D1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8826" y="3790987"/>
                <a:ext cx="2848563" cy="737398"/>
              </a:xfrm>
              <a:prstGeom prst="wedgeRectCallout">
                <a:avLst>
                  <a:gd name="adj1" fmla="val -172628"/>
                  <a:gd name="adj2" fmla="val -66810"/>
                </a:avLst>
              </a:prstGeom>
              <a:blipFill>
                <a:blip r:embed="rId6"/>
                <a:stretch>
                  <a:fillRect b="-3472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34D1FB8-6B0E-B2FD-3EF3-02A8933E0735}"/>
              </a:ext>
            </a:extLst>
          </p:cNvPr>
          <p:cNvGrpSpPr/>
          <p:nvPr/>
        </p:nvGrpSpPr>
        <p:grpSpPr>
          <a:xfrm>
            <a:off x="719670" y="2256837"/>
            <a:ext cx="2035533" cy="1582618"/>
            <a:chOff x="4484535" y="1089020"/>
            <a:chExt cx="2035533" cy="1582618"/>
          </a:xfrm>
        </p:grpSpPr>
        <p:pic>
          <p:nvPicPr>
            <p:cNvPr id="9" name="Grafik 8" descr="Klassenzimmer mit einfarbiger Füllung">
              <a:extLst>
                <a:ext uri="{FF2B5EF4-FFF2-40B4-BE49-F238E27FC236}">
                  <a16:creationId xmlns:a16="http://schemas.microsoft.com/office/drawing/2014/main" id="{4092CED3-936A-B4FD-B72F-2F3A6F6E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38142" y="1141296"/>
              <a:ext cx="928318" cy="928318"/>
            </a:xfrm>
            <a:prstGeom prst="rect">
              <a:avLst/>
            </a:prstGeom>
          </p:spPr>
        </p:pic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CF622A3A-360E-2442-6832-4FDF95CE83A3}"/>
                </a:ext>
              </a:extLst>
            </p:cNvPr>
            <p:cNvSpPr/>
            <p:nvPr/>
          </p:nvSpPr>
          <p:spPr bwMode="auto">
            <a:xfrm>
              <a:off x="4484535" y="1089020"/>
              <a:ext cx="2035533" cy="1582618"/>
            </a:xfrm>
            <a:prstGeom prst="roundRect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GB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DE329E8-C8C2-D9F5-F4BA-3C279E69074F}"/>
                </a:ext>
              </a:extLst>
            </p:cNvPr>
            <p:cNvSpPr txBox="1"/>
            <p:nvPr/>
          </p:nvSpPr>
          <p:spPr>
            <a:xfrm>
              <a:off x="4601817" y="2010550"/>
              <a:ext cx="1804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0" noProof="0" dirty="0">
                  <a:solidFill>
                    <a:schemeClr val="bg1"/>
                  </a:solidFill>
                  <a:highlight>
                    <a:srgbClr val="008000"/>
                  </a:highlight>
                  <a:latin typeface="+mn-lt"/>
                </a:rPr>
                <a:t>Toy Example</a:t>
              </a:r>
            </a:p>
            <a:p>
              <a:pPr algn="ctr"/>
              <a:r>
                <a:rPr lang="en-GB" sz="1200" b="0" i="1" noProof="0" dirty="0">
                  <a:solidFill>
                    <a:schemeClr val="bg2"/>
                  </a:solidFill>
                  <a:latin typeface="+mn-lt"/>
                </a:rPr>
                <a:t>Toy_Example_Dcd.pdf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" grpId="0" animBg="1"/>
    </p:bldLst>
  </p:timing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2564</Words>
  <Application>Microsoft Office PowerPoint</Application>
  <PresentationFormat>Breitbild</PresentationFormat>
  <Paragraphs>241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Arial Rounded MT Bold</vt:lpstr>
      <vt:lpstr>Cambria Math</vt:lpstr>
      <vt:lpstr>Times New Roman</vt:lpstr>
      <vt:lpstr>Wingdings</vt:lpstr>
      <vt:lpstr>Wingdings 3</vt:lpstr>
      <vt:lpstr>SE_powerpoint_17</vt:lpstr>
      <vt:lpstr>The CKKS Cryptosystem Part 2: Algorithms</vt:lpstr>
      <vt:lpstr>Notations and Abbreviations</vt:lpstr>
      <vt:lpstr>CKKS Algorithms Overview</vt:lpstr>
      <vt:lpstr>Encoding</vt:lpstr>
      <vt:lpstr>Encoding</vt:lpstr>
      <vt:lpstr>Encoding</vt:lpstr>
      <vt:lpstr>Decoding</vt:lpstr>
      <vt:lpstr>Decoding</vt:lpstr>
      <vt:lpstr>Decoding</vt:lpstr>
      <vt:lpstr>Random Distributions</vt:lpstr>
      <vt:lpstr>Key Generation</vt:lpstr>
      <vt:lpstr>Key Generation</vt:lpstr>
      <vt:lpstr>Encryption &amp; Decryption</vt:lpstr>
      <vt:lpstr>Definition</vt:lpstr>
      <vt:lpstr>Correctness and Error</vt:lpstr>
      <vt:lpstr>Security</vt:lpstr>
      <vt:lpstr>Addition</vt:lpstr>
      <vt:lpstr>Definition and Correctness</vt:lpstr>
      <vt:lpstr>CKKS Algorithms Overview – Decoding Problem</vt:lpstr>
      <vt:lpstr>CKKS Algorithms Overview – Decoding Problem</vt:lpstr>
      <vt:lpstr>Multiplication</vt:lpstr>
      <vt:lpstr>Definition</vt:lpstr>
      <vt:lpstr>The naïve Approach</vt:lpstr>
      <vt:lpstr>A New Approach</vt:lpstr>
      <vt:lpstr>Relinearization</vt:lpstr>
      <vt:lpstr>Relinearization</vt:lpstr>
      <vt:lpstr>Relinearization</vt:lpstr>
      <vt:lpstr>Multiplication – Bringing it all together</vt:lpstr>
      <vt:lpstr>Summary – What did we learn today?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Tobias Schneider</cp:lastModifiedBy>
  <cp:revision>39</cp:revision>
  <cp:lastPrinted>2023-07-10T13:12:39Z</cp:lastPrinted>
  <dcterms:created xsi:type="dcterms:W3CDTF">2023-07-10T13:12:39Z</dcterms:created>
  <dcterms:modified xsi:type="dcterms:W3CDTF">2025-07-08T14:41:57Z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