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0" r:id="rId2"/>
    <p:sldId id="396" r:id="rId3"/>
    <p:sldId id="391" r:id="rId4"/>
    <p:sldId id="393" r:id="rId5"/>
    <p:sldId id="394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389" r:id="rId14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000"/>
    <a:srgbClr val="008439"/>
    <a:srgbClr val="8A8A8A"/>
    <a:srgbClr val="B92700"/>
    <a:srgbClr val="063D79"/>
    <a:srgbClr val="FFFFFF"/>
    <a:srgbClr val="FFFF00"/>
    <a:srgbClr val="306AAB"/>
    <a:srgbClr val="29BA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AA090-2E09-4633-A458-DE63D4BE9741}" v="4" dt="2025-07-08T10:37:25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300"/>
      </p:cViewPr>
      <p:guideLst>
        <p:guide orient="horz" pos="2184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delSp modSp mod">
        <pc:chgData name="Tobias Schneider" userId="630d3ec8-4b29-4700-bdc3-b0acaabcceab" providerId="ADAL" clId="{A72A9D14-7CAD-4801-9F21-6A31D2FE022F}" dt="2024-07-18T06:34:57.172" v="11544" actId="1076"/>
        <pc:sldMkLst>
          <pc:docMk/>
          <pc:sldMk cId="2868579678" sldId="390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630d3ec8-4b29-4700-bdc3-b0acaabcceab" providerId="ADAL" clId="{90BBF7D9-1AE7-48F2-BFA0-637064CF4C6E}"/>
    <pc:docChg chg="undo custSel addSld delSld modSld sldOrd">
      <pc:chgData name="Tobias Schneider" userId="630d3ec8-4b29-4700-bdc3-b0acaabcceab" providerId="ADAL" clId="{90BBF7D9-1AE7-48F2-BFA0-637064CF4C6E}" dt="2024-11-27T14:18:50.654" v="2058" actId="20577"/>
      <pc:docMkLst>
        <pc:docMk/>
      </pc:docMkLst>
      <pc:sldChg chg="ord">
        <pc:chgData name="Tobias Schneider" userId="630d3ec8-4b29-4700-bdc3-b0acaabcceab" providerId="ADAL" clId="{90BBF7D9-1AE7-48F2-BFA0-637064CF4C6E}" dt="2024-11-27T13:15:07.417" v="3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3102933390" sldId="446"/>
        </pc:sldMkLst>
      </pc:sldChg>
      <pc:sldChg chg="modSp mod modShow">
        <pc:chgData name="Tobias Schneider" userId="630d3ec8-4b29-4700-bdc3-b0acaabcceab" providerId="ADAL" clId="{90BBF7D9-1AE7-48F2-BFA0-637064CF4C6E}" dt="2024-11-27T14:15:05.989" v="2055" actId="20577"/>
        <pc:sldMkLst>
          <pc:docMk/>
          <pc:sldMk cId="1478080456" sldId="449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7:30.109" v="2057" actId="14100"/>
        <pc:sldMkLst>
          <pc:docMk/>
          <pc:sldMk cId="2388499258" sldId="450"/>
        </pc:sldMkLst>
      </pc:sldChg>
      <pc:sldChg chg="add del">
        <pc:chgData name="Tobias Schneider" userId="630d3ec8-4b29-4700-bdc3-b0acaabcceab" providerId="ADAL" clId="{90BBF7D9-1AE7-48F2-BFA0-637064CF4C6E}" dt="2024-11-27T13:15:53.100" v="6" actId="47"/>
        <pc:sldMkLst>
          <pc:docMk/>
          <pc:sldMk cId="3077653165" sldId="450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8:50.654" v="2058" actId="20577"/>
        <pc:sldMkLst>
          <pc:docMk/>
          <pc:sldMk cId="3530143310" sldId="451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4:01.631" v="2053" actId="20577"/>
        <pc:sldMkLst>
          <pc:docMk/>
          <pc:sldMk cId="3879870331" sldId="452"/>
        </pc:sldMkLst>
      </pc:sld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46E8BFED-BD38-4472-ADDB-23D3ABBF8BCA}"/>
    <pc:docChg chg="custSel addSld delSld modSld">
      <pc:chgData name="Tobias Schneider" userId="630d3ec8-4b29-4700-bdc3-b0acaabcceab" providerId="ADAL" clId="{46E8BFED-BD38-4472-ADDB-23D3ABBF8BCA}" dt="2024-07-31T10:56:43.501" v="407" actId="14100"/>
      <pc:docMkLst>
        <pc:docMk/>
      </pc:docMkLst>
      <pc:sldChg chg="modSp mod">
        <pc:chgData name="Tobias Schneider" userId="630d3ec8-4b29-4700-bdc3-b0acaabcceab" providerId="ADAL" clId="{46E8BFED-BD38-4472-ADDB-23D3ABBF8BCA}" dt="2024-07-31T10:37:40.579" v="11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46E8BFED-BD38-4472-ADDB-23D3ABBF8BCA}" dt="2024-07-31T10:38:10.551" v="13" actId="47"/>
        <pc:sldMkLst>
          <pc:docMk/>
          <pc:sldMk cId="2014560818" sldId="382"/>
        </pc:sldMkLst>
      </pc:sldChg>
      <pc:sldChg chg="modSp mod">
        <pc:chgData name="Tobias Schneider" userId="630d3ec8-4b29-4700-bdc3-b0acaabcceab" providerId="ADAL" clId="{46E8BFED-BD38-4472-ADDB-23D3ABBF8BCA}" dt="2024-07-31T10:39:40.202" v="21" actId="20577"/>
        <pc:sldMkLst>
          <pc:docMk/>
          <pc:sldMk cId="145149878" sldId="413"/>
        </pc:sldMkLst>
      </pc:sldChg>
      <pc:sldChg chg="add">
        <pc:chgData name="Tobias Schneider" userId="630d3ec8-4b29-4700-bdc3-b0acaabcceab" providerId="ADAL" clId="{46E8BFED-BD38-4472-ADDB-23D3ABBF8BCA}" dt="2024-07-31T10:38:07.210" v="12"/>
        <pc:sldMkLst>
          <pc:docMk/>
          <pc:sldMk cId="1288109298" sldId="433"/>
        </pc:sldMkLst>
      </pc:sldChg>
      <pc:sldChg chg="modSp add mod">
        <pc:chgData name="Tobias Schneider" userId="630d3ec8-4b29-4700-bdc3-b0acaabcceab" providerId="ADAL" clId="{46E8BFED-BD38-4472-ADDB-23D3ABBF8BCA}" dt="2024-07-31T10:43:17.062" v="30" actId="20577"/>
        <pc:sldMkLst>
          <pc:docMk/>
          <pc:sldMk cId="2266465020" sldId="434"/>
        </pc:sldMkLst>
      </pc:sldChg>
      <pc:sldChg chg="modSp add mod">
        <pc:chgData name="Tobias Schneider" userId="630d3ec8-4b29-4700-bdc3-b0acaabcceab" providerId="ADAL" clId="{46E8BFED-BD38-4472-ADDB-23D3ABBF8BCA}" dt="2024-07-31T10:43:34.081" v="61" actId="20577"/>
        <pc:sldMkLst>
          <pc:docMk/>
          <pc:sldMk cId="23810804" sldId="435"/>
        </pc:sldMkLst>
      </pc:sldChg>
      <pc:sldChg chg="modSp add mod">
        <pc:chgData name="Tobias Schneider" userId="630d3ec8-4b29-4700-bdc3-b0acaabcceab" providerId="ADAL" clId="{46E8BFED-BD38-4472-ADDB-23D3ABBF8BCA}" dt="2024-07-31T10:43:40.568" v="72" actId="20577"/>
        <pc:sldMkLst>
          <pc:docMk/>
          <pc:sldMk cId="1292171853" sldId="436"/>
        </pc:sldMkLst>
      </pc:sldChg>
      <pc:sldChg chg="modSp add mod">
        <pc:chgData name="Tobias Schneider" userId="630d3ec8-4b29-4700-bdc3-b0acaabcceab" providerId="ADAL" clId="{46E8BFED-BD38-4472-ADDB-23D3ABBF8BCA}" dt="2024-07-31T10:43:45.954" v="83" actId="20577"/>
        <pc:sldMkLst>
          <pc:docMk/>
          <pc:sldMk cId="214731210" sldId="437"/>
        </pc:sldMkLst>
      </pc:sldChg>
      <pc:sldChg chg="modSp add mod">
        <pc:chgData name="Tobias Schneider" userId="630d3ec8-4b29-4700-bdc3-b0acaabcceab" providerId="ADAL" clId="{46E8BFED-BD38-4472-ADDB-23D3ABBF8BCA}" dt="2024-07-31T10:43:55.066" v="102" actId="20577"/>
        <pc:sldMkLst>
          <pc:docMk/>
          <pc:sldMk cId="177171796" sldId="438"/>
        </pc:sldMkLst>
      </pc:sldChg>
      <pc:sldChg chg="modSp add mod">
        <pc:chgData name="Tobias Schneider" userId="630d3ec8-4b29-4700-bdc3-b0acaabcceab" providerId="ADAL" clId="{46E8BFED-BD38-4472-ADDB-23D3ABBF8BCA}" dt="2024-07-31T10:44:06.348" v="117" actId="20577"/>
        <pc:sldMkLst>
          <pc:docMk/>
          <pc:sldMk cId="1634757150" sldId="439"/>
        </pc:sldMkLst>
      </pc:sldChg>
      <pc:sldChg chg="addSp delSp modSp add mod delAnim">
        <pc:chgData name="Tobias Schneider" userId="630d3ec8-4b29-4700-bdc3-b0acaabcceab" providerId="ADAL" clId="{46E8BFED-BD38-4472-ADDB-23D3ABBF8BCA}" dt="2024-07-31T10:56:43.501" v="407" actId="14100"/>
        <pc:sldMkLst>
          <pc:docMk/>
          <pc:sldMk cId="54373994" sldId="440"/>
        </pc:sldMkLst>
      </pc:sldChg>
      <pc:sldChg chg="new del">
        <pc:chgData name="Tobias Schneider" userId="630d3ec8-4b29-4700-bdc3-b0acaabcceab" providerId="ADAL" clId="{46E8BFED-BD38-4472-ADDB-23D3ABBF8BCA}" dt="2024-07-31T10:54:38.221" v="145" actId="47"/>
        <pc:sldMkLst>
          <pc:docMk/>
          <pc:sldMk cId="4255392585" sldId="441"/>
        </pc:sldMkLst>
      </pc:sldChg>
    </pc:docChg>
  </pc:docChgLst>
  <pc:docChgLst>
    <pc:chgData name="Tobias Schneider" userId="630d3ec8-4b29-4700-bdc3-b0acaabcceab" providerId="ADAL" clId="{AEB6C448-55AC-4F25-8A1B-7D42D7EDA36E}"/>
    <pc:docChg chg="undo custSel addSld delSld modSld modMainMaster">
      <pc:chgData name="Tobias Schneider" userId="630d3ec8-4b29-4700-bdc3-b0acaabcceab" providerId="ADAL" clId="{AEB6C448-55AC-4F25-8A1B-7D42D7EDA36E}" dt="2024-12-12T02:41:19.740" v="7455" actId="20577"/>
      <pc:docMkLst>
        <pc:docMk/>
      </pc:docMkLst>
      <pc:sldChg chg="modSp mod">
        <pc:chgData name="Tobias Schneider" userId="630d3ec8-4b29-4700-bdc3-b0acaabcceab" providerId="ADAL" clId="{AEB6C448-55AC-4F25-8A1B-7D42D7EDA36E}" dt="2024-12-12T02:41:19.740" v="7455" actId="20577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AEB6C448-55AC-4F25-8A1B-7D42D7EDA36E}" dt="2024-12-12T02:37:37.741" v="7447" actId="20577"/>
        <pc:sldMkLst>
          <pc:docMk/>
          <pc:sldMk cId="3924898234" sldId="372"/>
        </pc:sldMkLst>
      </pc:sldChg>
      <pc:sldChg chg="addSp modSp mod modAnim">
        <pc:chgData name="Tobias Schneider" userId="630d3ec8-4b29-4700-bdc3-b0acaabcceab" providerId="ADAL" clId="{AEB6C448-55AC-4F25-8A1B-7D42D7EDA36E}" dt="2024-12-12T02:27:20.524" v="7412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AEB6C448-55AC-4F25-8A1B-7D42D7EDA36E}" dt="2024-12-12T02:40:49.847" v="7454" actId="729"/>
        <pc:sldMkLst>
          <pc:docMk/>
          <pc:sldMk cId="2868579678" sldId="390"/>
        </pc:sldMkLst>
      </pc:sldChg>
      <pc:sldChg chg="modSp new mod modAnim">
        <pc:chgData name="Tobias Schneider" userId="630d3ec8-4b29-4700-bdc3-b0acaabcceab" providerId="ADAL" clId="{AEB6C448-55AC-4F25-8A1B-7D42D7EDA36E}" dt="2024-12-12T02:21:28.345" v="7323"/>
        <pc:sldMkLst>
          <pc:docMk/>
          <pc:sldMk cId="1100138806" sldId="391"/>
        </pc:sldMkLst>
      </pc:sldChg>
      <pc:sldChg chg="addSp delSp modSp new del mod modClrScheme chgLayout">
        <pc:chgData name="Tobias Schneider" userId="630d3ec8-4b29-4700-bdc3-b0acaabcceab" providerId="ADAL" clId="{AEB6C448-55AC-4F25-8A1B-7D42D7EDA36E}" dt="2024-12-11T14:13:46.009" v="536" actId="47"/>
        <pc:sldMkLst>
          <pc:docMk/>
          <pc:sldMk cId="3080901050" sldId="392"/>
        </pc:sldMkLst>
      </pc:sldChg>
      <pc:sldChg chg="addSp delSp modSp new mod modClrScheme modAnim chgLayout">
        <pc:chgData name="Tobias Schneider" userId="630d3ec8-4b29-4700-bdc3-b0acaabcceab" providerId="ADAL" clId="{AEB6C448-55AC-4F25-8A1B-7D42D7EDA36E}" dt="2024-12-12T02:22:45.401" v="7374" actId="20577"/>
        <pc:sldMkLst>
          <pc:docMk/>
          <pc:sldMk cId="1885683656" sldId="393"/>
        </pc:sldMkLst>
      </pc:sldChg>
      <pc:sldChg chg="addSp delSp modSp new mod modAnim">
        <pc:chgData name="Tobias Schneider" userId="630d3ec8-4b29-4700-bdc3-b0acaabcceab" providerId="ADAL" clId="{AEB6C448-55AC-4F25-8A1B-7D42D7EDA36E}" dt="2024-12-12T02:24:39.699" v="7390"/>
        <pc:sldMkLst>
          <pc:docMk/>
          <pc:sldMk cId="2116526647" sldId="394"/>
        </pc:sldMkLst>
      </pc:sldChg>
      <pc:sldChg chg="delSp modSp add mod modAnim">
        <pc:chgData name="Tobias Schneider" userId="630d3ec8-4b29-4700-bdc3-b0acaabcceab" providerId="ADAL" clId="{AEB6C448-55AC-4F25-8A1B-7D42D7EDA36E}" dt="2024-12-12T02:25:10.598" v="7392"/>
        <pc:sldMkLst>
          <pc:docMk/>
          <pc:sldMk cId="2919323441" sldId="395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6:46.154" v="3768" actId="20577"/>
        <pc:sldMkLst>
          <pc:docMk/>
          <pc:sldMk cId="2524624879" sldId="396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7:17.090" v="3823" actId="20577"/>
        <pc:sldMkLst>
          <pc:docMk/>
          <pc:sldMk cId="3952971738" sldId="397"/>
        </pc:sldMkLst>
      </pc:sldChg>
      <pc:sldChg chg="addSp delSp modSp add mod modAnim">
        <pc:chgData name="Tobias Schneider" userId="630d3ec8-4b29-4700-bdc3-b0acaabcceab" providerId="ADAL" clId="{AEB6C448-55AC-4F25-8A1B-7D42D7EDA36E}" dt="2024-12-12T02:25:32.140" v="7396"/>
        <pc:sldMkLst>
          <pc:docMk/>
          <pc:sldMk cId="1843934989" sldId="398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26.264" v="7406"/>
        <pc:sldMkLst>
          <pc:docMk/>
          <pc:sldMk cId="2984320546" sldId="399"/>
        </pc:sldMkLst>
      </pc:sldChg>
      <pc:sldChg chg="modSp add mod">
        <pc:chgData name="Tobias Schneider" userId="630d3ec8-4b29-4700-bdc3-b0acaabcceab" providerId="ADAL" clId="{AEB6C448-55AC-4F25-8A1B-7D42D7EDA36E}" dt="2024-12-11T23:36:48.093" v="5626" actId="20577"/>
        <pc:sldMkLst>
          <pc:docMk/>
          <pc:sldMk cId="3425375336" sldId="400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51.201" v="7409"/>
        <pc:sldMkLst>
          <pc:docMk/>
          <pc:sldMk cId="1176458336" sldId="401"/>
        </pc:sldMkLst>
      </pc:sldChg>
      <pc:sldChg chg="addSp delSp modSp add mod modAnim">
        <pc:chgData name="Tobias Schneider" userId="630d3ec8-4b29-4700-bdc3-b0acaabcceab" providerId="ADAL" clId="{AEB6C448-55AC-4F25-8A1B-7D42D7EDA36E}" dt="2024-12-12T02:26:59.351" v="7410"/>
        <pc:sldMkLst>
          <pc:docMk/>
          <pc:sldMk cId="2144905998" sldId="40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5149878" sldId="41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66465020" sldId="43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10804" sldId="43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77171796" sldId="43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634757150" sldId="43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54373994" sldId="44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8457967" sldId="44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16739798" sldId="44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88171920" sldId="44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043789901" sldId="44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1800716" sldId="44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831042549" sldId="44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78080456" sldId="44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8499258" sldId="45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530143310" sldId="45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879870331" sldId="45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987238910" sldId="45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4914425" sldId="45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727545292" sldId="45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00675809" sldId="45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938768594" sldId="457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8441794" sldId="45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029447054" sldId="45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10587271" sldId="46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856410596" sldId="461"/>
        </pc:sldMkLst>
      </pc:sldChg>
      <pc:sldMasterChg chg="modSp mod modSldLayout">
        <pc:chgData name="Tobias Schneider" userId="630d3ec8-4b29-4700-bdc3-b0acaabcceab" providerId="ADAL" clId="{AEB6C448-55AC-4F25-8A1B-7D42D7EDA36E}" dt="2024-12-11T12:41:25.429" v="29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EB6C448-55AC-4F25-8A1B-7D42D7EDA36E}" dt="2024-12-11T12:41:20.228" v="27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B71EEF83-2E6F-03F0-C17F-A22E3A425618}"/>
    <pc:docChg chg="modSld">
      <pc:chgData name="Tobias Schneider" userId="S::tobias.schneider@uni-wuerzburg.de::630d3ec8-4b29-4700-bdc3-b0acaabcceab" providerId="AD" clId="Web-{B71EEF83-2E6F-03F0-C17F-A22E3A425618}" dt="2024-07-24T10:33:39.188" v="1" actId="1076"/>
      <pc:docMkLst>
        <pc:docMk/>
      </pc:docMkLst>
      <pc:sldChg chg="delSp modSp delAnim">
        <pc:chgData name="Tobias Schneider" userId="S::tobias.schneider@uni-wuerzburg.de::630d3ec8-4b29-4700-bdc3-b0acaabcceab" providerId="AD" clId="Web-{B71EEF83-2E6F-03F0-C17F-A22E3A425618}" dt="2024-07-24T10:33:39.188" v="1" actId="1076"/>
        <pc:sldMkLst>
          <pc:docMk/>
          <pc:sldMk cId="3149642508" sldId="416"/>
        </pc:sldMkLst>
      </pc:sldChg>
    </pc:docChg>
  </pc:docChgLst>
  <pc:docChgLst>
    <pc:chgData name="Tobias Schneider" userId="630d3ec8-4b29-4700-bdc3-b0acaabcceab" providerId="ADAL" clId="{9DA2D309-86D4-440D-B7ED-91534715C164}"/>
    <pc:docChg chg="custSel delSld modSld modMainMaster">
      <pc:chgData name="Tobias Schneider" userId="630d3ec8-4b29-4700-bdc3-b0acaabcceab" providerId="ADAL" clId="{9DA2D309-86D4-440D-B7ED-91534715C164}" dt="2025-05-13T12:27:19.056" v="10" actId="478"/>
      <pc:docMkLst>
        <pc:docMk/>
      </pc:docMkLst>
      <pc:sldChg chg="delSp mod">
        <pc:chgData name="Tobias Schneider" userId="630d3ec8-4b29-4700-bdc3-b0acaabcceab" providerId="ADAL" clId="{9DA2D309-86D4-440D-B7ED-91534715C164}" dt="2025-05-13T12:27:19.056" v="10" actId="478"/>
        <pc:sldMkLst>
          <pc:docMk/>
          <pc:sldMk cId="0" sldId="330"/>
        </pc:sldMkLst>
      </pc:sldChg>
      <pc:sldChg chg="del">
        <pc:chgData name="Tobias Schneider" userId="630d3ec8-4b29-4700-bdc3-b0acaabcceab" providerId="ADAL" clId="{9DA2D309-86D4-440D-B7ED-91534715C164}" dt="2025-05-13T12:26:42.328" v="0" actId="47"/>
        <pc:sldMkLst>
          <pc:docMk/>
          <pc:sldMk cId="3924898234" sldId="372"/>
        </pc:sldMkLst>
      </pc:sldChg>
      <pc:sldMasterChg chg="delSp modSp mod modSldLayout">
        <pc:chgData name="Tobias Schneider" userId="630d3ec8-4b29-4700-bdc3-b0acaabcceab" providerId="ADAL" clId="{9DA2D309-86D4-440D-B7ED-91534715C164}" dt="2025-05-13T12:27:13.728" v="9" actId="20577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9DA2D309-86D4-440D-B7ED-91534715C164}" dt="2025-05-13T12:27:13.728" v="9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Sp mod">
          <pc:chgData name="Tobias Schneider" userId="630d3ec8-4b29-4700-bdc3-b0acaabcceab" providerId="ADAL" clId="{9DA2D309-86D4-440D-B7ED-91534715C164}" dt="2025-05-13T12:27:04.625" v="5" actId="20577"/>
          <pc:sldLayoutMkLst>
            <pc:docMk/>
            <pc:sldMasterMk cId="0" sldId="2147483648"/>
            <pc:sldLayoutMk cId="0" sldId="2147483649"/>
          </pc:sldLayoutMkLst>
          <pc:spChg chg="mod">
            <ac:chgData name="Tobias Schneider" userId="630d3ec8-4b29-4700-bdc3-b0acaabcceab" providerId="ADAL" clId="{9DA2D309-86D4-440D-B7ED-91534715C164}" dt="2025-05-13T12:27:04.625" v="5" actId="20577"/>
            <ac:spMkLst>
              <pc:docMk/>
              <pc:sldMasterMk cId="0" sldId="2147483648"/>
              <pc:sldLayoutMk cId="0" sldId="2147483649"/>
              <ac:spMk id="6" creationId="{BBBAC4D1-8122-84AA-5771-FCA8D51847B6}"/>
            </ac:spMkLst>
          </pc:spChg>
        </pc:sldLayoutChg>
      </pc:sldMasterChg>
    </pc:docChg>
  </pc:docChgLst>
  <pc:docChgLst>
    <pc:chgData name="Tobias Schneider" userId="630d3ec8-4b29-4700-bdc3-b0acaabcceab" providerId="ADAL" clId="{4262937A-0945-4D62-846C-A2F253B0C89E}"/>
    <pc:docChg chg="modSld">
      <pc:chgData name="Tobias Schneider" userId="630d3ec8-4b29-4700-bdc3-b0acaabcceab" providerId="ADAL" clId="{4262937A-0945-4D62-846C-A2F253B0C89E}" dt="2025-03-27T15:47:16.883" v="50" actId="729"/>
      <pc:docMkLst>
        <pc:docMk/>
      </pc:docMkLst>
      <pc:sldChg chg="addSp modSp mod modShow">
        <pc:chgData name="Tobias Schneider" userId="630d3ec8-4b29-4700-bdc3-b0acaabcceab" providerId="ADAL" clId="{4262937A-0945-4D62-846C-A2F253B0C89E}" dt="2025-03-27T15:47:16.883" v="50" actId="729"/>
        <pc:sldMkLst>
          <pc:docMk/>
          <pc:sldMk cId="3924898234" sldId="372"/>
        </pc:sldMkLst>
      </pc:sldChg>
      <pc:sldChg chg="modSp mod modAnim">
        <pc:chgData name="Tobias Schneider" userId="630d3ec8-4b29-4700-bdc3-b0acaabcceab" providerId="ADAL" clId="{4262937A-0945-4D62-846C-A2F253B0C89E}" dt="2025-03-27T15:46:06.321" v="48" actId="20577"/>
        <pc:sldMkLst>
          <pc:docMk/>
          <pc:sldMk cId="1885683656" sldId="393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DD5BE9E1-BE15-40F0-B289-455F319EA238}"/>
    <pc:docChg chg="custSel delSld modSld modMainMaster">
      <pc:chgData name="Tobias Schneider" userId="630d3ec8-4b29-4700-bdc3-b0acaabcceab" providerId="ADAL" clId="{DD5BE9E1-BE15-40F0-B289-455F319EA238}" dt="2025-02-26T18:55:38.206" v="47" actId="1076"/>
      <pc:docMkLst>
        <pc:docMk/>
      </pc:docMkLst>
      <pc:sldChg chg="addSp delSp modSp mod modShow">
        <pc:chgData name="Tobias Schneider" userId="630d3ec8-4b29-4700-bdc3-b0acaabcceab" providerId="ADAL" clId="{DD5BE9E1-BE15-40F0-B289-455F319EA238}" dt="2025-02-26T18:55:38.206" v="47" actId="1076"/>
        <pc:sldMkLst>
          <pc:docMk/>
          <pc:sldMk cId="3924898234" sldId="372"/>
        </pc:sldMkLst>
      </pc:sldChg>
      <pc:sldChg chg="del mod modShow">
        <pc:chgData name="Tobias Schneider" userId="630d3ec8-4b29-4700-bdc3-b0acaabcceab" providerId="ADAL" clId="{DD5BE9E1-BE15-40F0-B289-455F319EA238}" dt="2025-02-26T17:50:17.746" v="22" actId="47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D5BE9E1-BE15-40F0-B289-455F319EA238}" dt="2025-02-26T17:15:32.882" v="20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D5BE9E1-BE15-40F0-B289-455F319EA238}" dt="2025-02-26T17:15:20.385" v="10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289B065D-792C-191C-6ABE-36A7EAE4B3A6}"/>
    <pc:docChg chg="modSld">
      <pc:chgData name="Tobias Schneider" userId="S::tobias.schneider@uni-wuerzburg.de::630d3ec8-4b29-4700-bdc3-b0acaabcceab" providerId="AD" clId="Web-{289B065D-792C-191C-6ABE-36A7EAE4B3A6}" dt="2024-12-16T12:47:37.465" v="1"/>
      <pc:docMkLst>
        <pc:docMk/>
      </pc:docMkLst>
    </pc:docChg>
  </pc:docChgLst>
  <pc:docChgLst>
    <pc:chgData name="Tobias Schneider" userId="630d3ec8-4b29-4700-bdc3-b0acaabcceab" providerId="ADAL" clId="{5BC8E443-C39E-4791-AD38-257538669907}"/>
    <pc:docChg chg="custSel modMainMaster">
      <pc:chgData name="Tobias Schneider" userId="630d3ec8-4b29-4700-bdc3-b0acaabcceab" providerId="ADAL" clId="{5BC8E443-C39E-4791-AD38-257538669907}" dt="2025-05-15T10:52:06.861" v="2" actId="478"/>
      <pc:docMkLst>
        <pc:docMk/>
      </pc:docMkLst>
      <pc:sldMasterChg chg="delSp mod modSldLayout">
        <pc:chgData name="Tobias Schneider" userId="630d3ec8-4b29-4700-bdc3-b0acaabcceab" providerId="ADAL" clId="{5BC8E443-C39E-4791-AD38-257538669907}" dt="2025-05-15T10:52:06.861" v="2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5BC8E443-C39E-4791-AD38-257538669907}" dt="2025-05-15T10:52:02.372" v="1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C57AA090-2E09-4633-A458-DE63D4BE9741}"/>
    <pc:docChg chg="modSld modMainMaster">
      <pc:chgData name="Tobias Schneider" userId="630d3ec8-4b29-4700-bdc3-b0acaabcceab" providerId="ADAL" clId="{C57AA090-2E09-4633-A458-DE63D4BE9741}" dt="2025-07-08T10:42:47.349" v="4" actId="790"/>
      <pc:docMkLst>
        <pc:docMk/>
      </pc:docMkLst>
      <pc:sldChg chg="addSp 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0" sldId="330"/>
        </pc:sldMkLst>
        <pc:spChg chg="add 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0" sldId="330"/>
            <ac:spMk id="2" creationId="{9681E5D4-0858-F011-553D-EC180C76B7BE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406717353" sldId="389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406717353" sldId="389"/>
            <ac:spMk id="3" creationId="{66A12279-6057-758A-3597-D29E33A7C19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406717353" sldId="389"/>
            <ac:spMk id="10" creationId="{833115B2-175C-5379-1A45-3471371A879C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1100138806" sldId="391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100138806" sldId="391"/>
            <ac:spMk id="2" creationId="{7CB3B32E-E4A1-A7FE-479E-26D2901F67FD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100138806" sldId="391"/>
            <ac:spMk id="3" creationId="{0155515E-9A23-895F-4873-D77903687EA0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1885683656" sldId="393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85683656" sldId="393"/>
            <ac:spMk id="4" creationId="{6E1DE628-D795-98B9-6308-C64B46523A97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85683656" sldId="393"/>
            <ac:spMk id="5" creationId="{46760044-8741-A273-7C4B-93A1D950EC0E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85683656" sldId="393"/>
            <ac:spMk id="6" creationId="{1BDBECFB-EADE-36FA-FDB2-2DB63C2B83BC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2116526647" sldId="394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2" creationId="{E891165E-A66C-A11F-17F9-98F2964AB149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3" creationId="{BE4AB513-3C28-6794-6AAF-C992130762C4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4" creationId="{3F7B135C-5E27-4E09-12AC-ABE1F4A5ADF4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5" creationId="{8D105637-5D41-DF42-6A96-83B4381457E3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9" creationId="{CB9D8A21-6EC4-8577-6E9B-D016CC6EDD4E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10" creationId="{BEFB3468-7DBC-C55A-536D-B3BBF32A59EC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11" creationId="{D97B4855-C2AE-FF73-2951-FBC3ED6A0BB5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12" creationId="{80CE1502-FC74-95A7-CFD7-C14274A48F4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18" creationId="{DDBE87EA-3C94-D60F-D225-FC9031622BC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16526647" sldId="394"/>
            <ac:spMk id="30" creationId="{1DC609BA-FBE9-CE49-7CEE-5E660A226A8D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2919323441" sldId="395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3" creationId="{BE4AB513-3C28-6794-6AAF-C992130762C4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9" creationId="{CB9D8A21-6EC4-8577-6E9B-D016CC6EDD4E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10" creationId="{BEFB3468-7DBC-C55A-536D-B3BBF32A59EC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11" creationId="{D97B4855-C2AE-FF73-2951-FBC3ED6A0BB5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12" creationId="{80CE1502-FC74-95A7-CFD7-C14274A48F4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14" creationId="{15857FD4-9AD9-20C0-B493-143A3D905846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18" creationId="{DDBE87EA-3C94-D60F-D225-FC9031622BC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20" creationId="{C224278A-E572-6B01-1514-D32F82C6AE5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23" creationId="{20FCBC1A-AC8B-CFC2-5C2F-71FDBEB608E6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19323441" sldId="395"/>
            <ac:spMk id="27" creationId="{A095DD80-AE93-5035-9CD0-F1B24702770D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2524624879" sldId="396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524624879" sldId="396"/>
            <ac:spMk id="4" creationId="{8D4BAFD7-5FB6-4DB2-29B5-B735CDE3783C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524624879" sldId="396"/>
            <ac:spMk id="5" creationId="{C5D548F0-69D7-563A-2E81-3B5154BB8FE0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3952971738" sldId="397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3952971738" sldId="397"/>
            <ac:spMk id="4" creationId="{577CD1E5-F272-69B8-7364-62AE22C9463B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3952971738" sldId="397"/>
            <ac:spMk id="5" creationId="{7B953958-B9B2-1651-43FD-9815A928505C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1843934989" sldId="398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43934989" sldId="398"/>
            <ac:spMk id="2" creationId="{7CB3B32E-E4A1-A7FE-479E-26D2901F67FD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43934989" sldId="398"/>
            <ac:spMk id="3" creationId="{0155515E-9A23-895F-4873-D77903687EA0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843934989" sldId="398"/>
            <ac:spMk id="5" creationId="{C91C81B0-EBA7-55FC-108A-A2540CF2CDC2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2984320546" sldId="399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2" creationId="{FE8976B7-59B5-5697-B7E8-8D68A720DF9B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3" creationId="{20090762-767E-6118-87F5-F540AC789478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7" creationId="{DEDE7015-19F7-61F9-978C-A5BED752B0B2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8" creationId="{77EB54C1-0617-B1FB-17CD-D0183E994342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9" creationId="{B2BD02E2-5F38-7EE2-9376-46B6102B6084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10" creationId="{F693C1A0-EC94-E485-1871-64E88FA1D44A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11" creationId="{A550F7FE-4D64-5176-B18E-E0462DC3C11B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984320546" sldId="399"/>
            <ac:spMk id="12" creationId="{A600F49D-8627-229A-10BB-B4AC4D15FFCB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3425375336" sldId="400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3425375336" sldId="400"/>
            <ac:spMk id="4" creationId="{7C444712-53D0-A93B-9ADE-EFC1C8B87AEB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3425375336" sldId="400"/>
            <ac:spMk id="5" creationId="{2B384DEF-1355-CFE4-E8BE-8AE9A2DE1779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1176458336" sldId="401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176458336" sldId="401"/>
            <ac:spMk id="2" creationId="{3A24B41D-0620-146B-0792-84684C31804D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176458336" sldId="401"/>
            <ac:spMk id="3" creationId="{02FEF674-EDA2-2E56-3226-8320FA517939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1176458336" sldId="401"/>
            <ac:spMk id="4" creationId="{9A9AE7F0-2A29-92B0-3CEC-B1EF27CE9557}"/>
          </ac:spMkLst>
        </pc:spChg>
      </pc:sldChg>
      <pc:sldChg chg="modSp mod">
        <pc:chgData name="Tobias Schneider" userId="630d3ec8-4b29-4700-bdc3-b0acaabcceab" providerId="ADAL" clId="{C57AA090-2E09-4633-A458-DE63D4BE9741}" dt="2025-07-08T10:42:47.349" v="4" actId="790"/>
        <pc:sldMkLst>
          <pc:docMk/>
          <pc:sldMk cId="2144905998" sldId="402"/>
        </pc:sldMkLst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2" creationId="{52BCD926-A043-ECEA-8921-BFF21EBC0ACC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3" creationId="{E126173E-B9C9-4742-9263-A948A02F1642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6" creationId="{49B45E95-CBFB-9412-B667-2F7573902BFF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8" creationId="{6CC43E4F-F963-6DF6-AE9F-8A3CB64B5B63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9" creationId="{243CBBA8-0369-9BED-059F-2FEFA7543F24}"/>
          </ac:spMkLst>
        </pc:spChg>
        <pc:spChg chg="mod">
          <ac:chgData name="Tobias Schneider" userId="630d3ec8-4b29-4700-bdc3-b0acaabcceab" providerId="ADAL" clId="{C57AA090-2E09-4633-A458-DE63D4BE9741}" dt="2025-07-08T10:42:47.349" v="4" actId="790"/>
          <ac:spMkLst>
            <pc:docMk/>
            <pc:sldMk cId="2144905998" sldId="402"/>
            <ac:spMk id="10" creationId="{5CF03B8F-F94C-5713-BBEA-7339748A0EE2}"/>
          </ac:spMkLst>
        </pc:spChg>
      </pc:sldChg>
      <pc:sldMasterChg chg="addSp modSp modSldLayout">
        <pc:chgData name="Tobias Schneider" userId="630d3ec8-4b29-4700-bdc3-b0acaabcceab" providerId="ADAL" clId="{C57AA090-2E09-4633-A458-DE63D4BE9741}" dt="2025-07-08T10:37:13.204" v="2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C57AA090-2E09-4633-A458-DE63D4BE9741}" dt="2025-07-08T10:37:13.204" v="2"/>
          <ac:spMkLst>
            <pc:docMk/>
            <pc:sldMasterMk cId="0" sldId="2147483648"/>
            <ac:spMk id="3" creationId="{C2329B90-BEE7-FB5D-B22C-DBEAA7ADAE33}"/>
          </ac:spMkLst>
        </pc:spChg>
        <pc:picChg chg="add mod">
          <ac:chgData name="Tobias Schneider" userId="630d3ec8-4b29-4700-bdc3-b0acaabcceab" providerId="ADAL" clId="{C57AA090-2E09-4633-A458-DE63D4BE9741}" dt="2025-07-08T10:37:13.204" v="2"/>
          <ac:picMkLst>
            <pc:docMk/>
            <pc:sldMasterMk cId="0" sldId="2147483648"/>
            <ac:picMk id="2" creationId="{9496E08B-BF40-27C7-41CD-948A21484B42}"/>
          </ac:picMkLst>
        </pc:picChg>
        <pc:sldLayoutChg chg="addSp modSp">
          <pc:chgData name="Tobias Schneider" userId="630d3ec8-4b29-4700-bdc3-b0acaabcceab" providerId="ADAL" clId="{C57AA090-2E09-4633-A458-DE63D4BE9741}" dt="2025-07-08T10:37:00.536" v="1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C57AA090-2E09-4633-A458-DE63D4BE9741}" dt="2025-07-08T10:37:00.536" v="1"/>
            <ac:spMkLst>
              <pc:docMk/>
              <pc:sldMasterMk cId="0" sldId="2147483648"/>
              <pc:sldLayoutMk cId="0" sldId="2147483649"/>
              <ac:spMk id="5" creationId="{38C5856E-2477-3B7C-0D06-C0A5A506998A}"/>
            </ac:spMkLst>
          </pc:spChg>
          <pc:spChg chg="add mod">
            <ac:chgData name="Tobias Schneider" userId="630d3ec8-4b29-4700-bdc3-b0acaabcceab" providerId="ADAL" clId="{C57AA090-2E09-4633-A458-DE63D4BE9741}" dt="2025-07-08T10:37:00.536" v="1"/>
            <ac:spMkLst>
              <pc:docMk/>
              <pc:sldMasterMk cId="0" sldId="2147483648"/>
              <pc:sldLayoutMk cId="0" sldId="2147483649"/>
              <ac:spMk id="7" creationId="{C8D3C21A-6F19-B11E-1B39-ECEB71DD121A}"/>
            </ac:spMkLst>
          </pc:spChg>
          <pc:picChg chg="add mod">
            <ac:chgData name="Tobias Schneider" userId="630d3ec8-4b29-4700-bdc3-b0acaabcceab" providerId="ADAL" clId="{C57AA090-2E09-4633-A458-DE63D4BE9741}" dt="2025-07-08T10:36:51.568" v="0"/>
            <ac:picMkLst>
              <pc:docMk/>
              <pc:sldMasterMk cId="0" sldId="2147483648"/>
              <pc:sldLayoutMk cId="0" sldId="2147483649"/>
              <ac:picMk id="3" creationId="{21158DE7-4167-60C2-1E02-8680ABC25156}"/>
            </ac:picMkLst>
          </pc:picChg>
          <pc:picChg chg="add mod">
            <ac:chgData name="Tobias Schneider" userId="630d3ec8-4b29-4700-bdc3-b0acaabcceab" providerId="ADAL" clId="{C57AA090-2E09-4633-A458-DE63D4BE9741}" dt="2025-07-08T10:36:51.568" v="0"/>
            <ac:picMkLst>
              <pc:docMk/>
              <pc:sldMasterMk cId="0" sldId="2147483648"/>
              <pc:sldLayoutMk cId="0" sldId="2147483649"/>
              <ac:picMk id="4" creationId="{171DFF99-7E34-F4EA-6B9F-F4C9F0526830}"/>
            </ac:picMkLst>
          </pc:picChg>
        </pc:sldLayoutChg>
      </pc:sldMaster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A90751AF-0D72-444E-85ED-3290BB6EF75A}"/>
    <pc:docChg chg="undo custSel addSld delSld modSld">
      <pc:chgData name="Tobias Schneider" userId="630d3ec8-4b29-4700-bdc3-b0acaabcceab" providerId="ADAL" clId="{A90751AF-0D72-444E-85ED-3290BB6EF75A}" dt="2024-07-30T16:29:44.456" v="6818" actId="1076"/>
      <pc:docMkLst>
        <pc:docMk/>
      </pc:docMkLst>
      <pc:sldChg chg="modSp mod">
        <pc:chgData name="Tobias Schneider" userId="630d3ec8-4b29-4700-bdc3-b0acaabcceab" providerId="ADAL" clId="{A90751AF-0D72-444E-85ED-3290BB6EF75A}" dt="2024-07-29T07:57:28.516" v="1371" actId="2057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90751AF-0D72-444E-85ED-3290BB6EF75A}" dt="2024-07-30T14:55:16.254" v="4297" actId="47"/>
        <pc:sldMkLst>
          <pc:docMk/>
          <pc:sldMk cId="2690471326" sldId="381"/>
        </pc:sldMkLst>
      </pc:sldChg>
      <pc:sldChg chg="delSp modSp mod delAnim">
        <pc:chgData name="Tobias Schneider" userId="630d3ec8-4b29-4700-bdc3-b0acaabcceab" providerId="ADAL" clId="{A90751AF-0D72-444E-85ED-3290BB6EF75A}" dt="2024-07-30T16:29:44.456" v="6818" actId="1076"/>
        <pc:sldMkLst>
          <pc:docMk/>
          <pc:sldMk cId="406717353" sldId="389"/>
        </pc:sldMkLst>
      </pc:sldChg>
      <pc:sldChg chg="del">
        <pc:chgData name="Tobias Schneider" userId="630d3ec8-4b29-4700-bdc3-b0acaabcceab" providerId="ADAL" clId="{A90751AF-0D72-444E-85ED-3290BB6EF75A}" dt="2024-07-30T14:55:21.271" v="4304" actId="47"/>
        <pc:sldMkLst>
          <pc:docMk/>
          <pc:sldMk cId="3883622608" sldId="392"/>
        </pc:sldMkLst>
      </pc:sldChg>
      <pc:sldChg chg="del">
        <pc:chgData name="Tobias Schneider" userId="630d3ec8-4b29-4700-bdc3-b0acaabcceab" providerId="ADAL" clId="{A90751AF-0D72-444E-85ED-3290BB6EF75A}" dt="2024-07-28T21:06:06.556" v="1275" actId="47"/>
        <pc:sldMkLst>
          <pc:docMk/>
          <pc:sldMk cId="141060106" sldId="393"/>
        </pc:sldMkLst>
      </pc:sldChg>
      <pc:sldChg chg="del">
        <pc:chgData name="Tobias Schneider" userId="630d3ec8-4b29-4700-bdc3-b0acaabcceab" providerId="ADAL" clId="{A90751AF-0D72-444E-85ED-3290BB6EF75A}" dt="2024-07-28T21:06:08.078" v="1276" actId="47"/>
        <pc:sldMkLst>
          <pc:docMk/>
          <pc:sldMk cId="1645518024" sldId="394"/>
        </pc:sldMkLst>
      </pc:sldChg>
      <pc:sldChg chg="modSp del mod">
        <pc:chgData name="Tobias Schneider" userId="630d3ec8-4b29-4700-bdc3-b0acaabcceab" providerId="ADAL" clId="{A90751AF-0D72-444E-85ED-3290BB6EF75A}" dt="2024-07-30T15:08:37.664" v="4351" actId="47"/>
        <pc:sldMkLst>
          <pc:docMk/>
          <pc:sldMk cId="816900149" sldId="395"/>
        </pc:sldMkLst>
      </pc:sldChg>
      <pc:sldChg chg="modSp del mod">
        <pc:chgData name="Tobias Schneider" userId="630d3ec8-4b29-4700-bdc3-b0acaabcceab" providerId="ADAL" clId="{A90751AF-0D72-444E-85ED-3290BB6EF75A}" dt="2024-07-29T07:57:33.979" v="1372" actId="47"/>
        <pc:sldMkLst>
          <pc:docMk/>
          <pc:sldMk cId="2565958259" sldId="396"/>
        </pc:sldMkLst>
      </pc:sldChg>
      <pc:sldChg chg="del">
        <pc:chgData name="Tobias Schneider" userId="630d3ec8-4b29-4700-bdc3-b0acaabcceab" providerId="ADAL" clId="{A90751AF-0D72-444E-85ED-3290BB6EF75A}" dt="2024-07-30T14:55:19.904" v="4302" actId="47"/>
        <pc:sldMkLst>
          <pc:docMk/>
          <pc:sldMk cId="4022434739" sldId="397"/>
        </pc:sldMkLst>
      </pc:sldChg>
      <pc:sldChg chg="del">
        <pc:chgData name="Tobias Schneider" userId="630d3ec8-4b29-4700-bdc3-b0acaabcceab" providerId="ADAL" clId="{A90751AF-0D72-444E-85ED-3290BB6EF75A}" dt="2024-07-30T14:55:20.521" v="4303" actId="47"/>
        <pc:sldMkLst>
          <pc:docMk/>
          <pc:sldMk cId="2517757818" sldId="399"/>
        </pc:sldMkLst>
      </pc:sldChg>
      <pc:sldChg chg="del">
        <pc:chgData name="Tobias Schneider" userId="630d3ec8-4b29-4700-bdc3-b0acaabcceab" providerId="ADAL" clId="{A90751AF-0D72-444E-85ED-3290BB6EF75A}" dt="2024-07-30T14:55:17.396" v="4298" actId="47"/>
        <pc:sldMkLst>
          <pc:docMk/>
          <pc:sldMk cId="2857471927" sldId="400"/>
        </pc:sldMkLst>
      </pc:sldChg>
      <pc:sldChg chg="del">
        <pc:chgData name="Tobias Schneider" userId="630d3ec8-4b29-4700-bdc3-b0acaabcceab" providerId="ADAL" clId="{A90751AF-0D72-444E-85ED-3290BB6EF75A}" dt="2024-07-30T14:55:18.013" v="4299" actId="47"/>
        <pc:sldMkLst>
          <pc:docMk/>
          <pc:sldMk cId="635580557" sldId="401"/>
        </pc:sldMkLst>
      </pc:sldChg>
      <pc:sldChg chg="del">
        <pc:chgData name="Tobias Schneider" userId="630d3ec8-4b29-4700-bdc3-b0acaabcceab" providerId="ADAL" clId="{A90751AF-0D72-444E-85ED-3290BB6EF75A}" dt="2024-07-30T14:55:18.615" v="4300" actId="47"/>
        <pc:sldMkLst>
          <pc:docMk/>
          <pc:sldMk cId="4176891182" sldId="402"/>
        </pc:sldMkLst>
      </pc:sldChg>
      <pc:sldChg chg="del">
        <pc:chgData name="Tobias Schneider" userId="630d3ec8-4b29-4700-bdc3-b0acaabcceab" providerId="ADAL" clId="{A90751AF-0D72-444E-85ED-3290BB6EF75A}" dt="2024-07-30T14:55:22.612" v="4307" actId="47"/>
        <pc:sldMkLst>
          <pc:docMk/>
          <pc:sldMk cId="960464878" sldId="403"/>
        </pc:sldMkLst>
      </pc:sldChg>
      <pc:sldChg chg="del">
        <pc:chgData name="Tobias Schneider" userId="630d3ec8-4b29-4700-bdc3-b0acaabcceab" providerId="ADAL" clId="{A90751AF-0D72-444E-85ED-3290BB6EF75A}" dt="2024-07-30T14:55:23.376" v="4308" actId="47"/>
        <pc:sldMkLst>
          <pc:docMk/>
          <pc:sldMk cId="119754793" sldId="404"/>
        </pc:sldMkLst>
      </pc:sldChg>
      <pc:sldChg chg="del">
        <pc:chgData name="Tobias Schneider" userId="630d3ec8-4b29-4700-bdc3-b0acaabcceab" providerId="ADAL" clId="{A90751AF-0D72-444E-85ED-3290BB6EF75A}" dt="2024-07-30T14:55:24.217" v="4309" actId="47"/>
        <pc:sldMkLst>
          <pc:docMk/>
          <pc:sldMk cId="785619195" sldId="405"/>
        </pc:sldMkLst>
      </pc:sldChg>
      <pc:sldChg chg="del">
        <pc:chgData name="Tobias Schneider" userId="630d3ec8-4b29-4700-bdc3-b0acaabcceab" providerId="ADAL" clId="{A90751AF-0D72-444E-85ED-3290BB6EF75A}" dt="2024-07-30T14:55:25.267" v="4310" actId="47"/>
        <pc:sldMkLst>
          <pc:docMk/>
          <pc:sldMk cId="4064806198" sldId="406"/>
        </pc:sldMkLst>
      </pc:sldChg>
      <pc:sldChg chg="del">
        <pc:chgData name="Tobias Schneider" userId="630d3ec8-4b29-4700-bdc3-b0acaabcceab" providerId="ADAL" clId="{A90751AF-0D72-444E-85ED-3290BB6EF75A}" dt="2024-07-30T14:55:21.872" v="4305" actId="47"/>
        <pc:sldMkLst>
          <pc:docMk/>
          <pc:sldMk cId="686410206" sldId="407"/>
        </pc:sldMkLst>
      </pc:sldChg>
      <pc:sldChg chg="del">
        <pc:chgData name="Tobias Schneider" userId="630d3ec8-4b29-4700-bdc3-b0acaabcceab" providerId="ADAL" clId="{A90751AF-0D72-444E-85ED-3290BB6EF75A}" dt="2024-07-30T14:55:22.242" v="4306" actId="47"/>
        <pc:sldMkLst>
          <pc:docMk/>
          <pc:sldMk cId="2636008572" sldId="409"/>
        </pc:sldMkLst>
      </pc:sldChg>
      <pc:sldChg chg="del">
        <pc:chgData name="Tobias Schneider" userId="630d3ec8-4b29-4700-bdc3-b0acaabcceab" providerId="ADAL" clId="{A90751AF-0D72-444E-85ED-3290BB6EF75A}" dt="2024-07-30T14:55:19.179" v="4301" actId="47"/>
        <pc:sldMkLst>
          <pc:docMk/>
          <pc:sldMk cId="4066747741" sldId="410"/>
        </pc:sldMkLst>
      </pc:sldChg>
      <pc:sldChg chg="del">
        <pc:chgData name="Tobias Schneider" userId="630d3ec8-4b29-4700-bdc3-b0acaabcceab" providerId="ADAL" clId="{A90751AF-0D72-444E-85ED-3290BB6EF75A}" dt="2024-07-28T21:06:08.911" v="1277" actId="47"/>
        <pc:sldMkLst>
          <pc:docMk/>
          <pc:sldMk cId="3498132914" sldId="411"/>
        </pc:sldMkLst>
      </pc:sldChg>
      <pc:sldChg chg="del">
        <pc:chgData name="Tobias Schneider" userId="630d3ec8-4b29-4700-bdc3-b0acaabcceab" providerId="ADAL" clId="{A90751AF-0D72-444E-85ED-3290BB6EF75A}" dt="2024-07-28T21:06:12.107" v="1278" actId="47"/>
        <pc:sldMkLst>
          <pc:docMk/>
          <pc:sldMk cId="1885840907" sldId="412"/>
        </pc:sldMkLst>
      </pc:sldChg>
      <pc:sldChg chg="modSp mod">
        <pc:chgData name="Tobias Schneider" userId="630d3ec8-4b29-4700-bdc3-b0acaabcceab" providerId="ADAL" clId="{A90751AF-0D72-444E-85ED-3290BB6EF75A}" dt="2024-07-27T15:11:02.926" v="80" actId="14100"/>
        <pc:sldMkLst>
          <pc:docMk/>
          <pc:sldMk cId="4263747025" sldId="414"/>
        </pc:sldMkLst>
      </pc:sldChg>
      <pc:sldChg chg="modSp mod">
        <pc:chgData name="Tobias Schneider" userId="630d3ec8-4b29-4700-bdc3-b0acaabcceab" providerId="ADAL" clId="{A90751AF-0D72-444E-85ED-3290BB6EF75A}" dt="2024-07-27T15:19:06.859" v="83" actId="14100"/>
        <pc:sldMkLst>
          <pc:docMk/>
          <pc:sldMk cId="3149642508" sldId="416"/>
        </pc:sldMkLst>
      </pc:sldChg>
      <pc:sldChg chg="modSp">
        <pc:chgData name="Tobias Schneider" userId="630d3ec8-4b29-4700-bdc3-b0acaabcceab" providerId="ADAL" clId="{A90751AF-0D72-444E-85ED-3290BB6EF75A}" dt="2024-07-27T15:36:04.564" v="84" actId="33524"/>
        <pc:sldMkLst>
          <pc:docMk/>
          <pc:sldMk cId="4072144036" sldId="419"/>
        </pc:sldMkLst>
      </pc:sldChg>
      <pc:sldChg chg="modSp">
        <pc:chgData name="Tobias Schneider" userId="630d3ec8-4b29-4700-bdc3-b0acaabcceab" providerId="ADAL" clId="{A90751AF-0D72-444E-85ED-3290BB6EF75A}" dt="2024-07-27T15:02:06.716" v="21" actId="20577"/>
        <pc:sldMkLst>
          <pc:docMk/>
          <pc:sldMk cId="1621791031" sldId="422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45:51.933" v="1061" actId="20577"/>
        <pc:sldMkLst>
          <pc:docMk/>
          <pc:sldMk cId="1777042085" sldId="423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53:05.990" v="1171"/>
        <pc:sldMkLst>
          <pc:docMk/>
          <pc:sldMk cId="559299314" sldId="424"/>
        </pc:sldMkLst>
      </pc:sldChg>
      <pc:sldChg chg="new del">
        <pc:chgData name="Tobias Schneider" userId="630d3ec8-4b29-4700-bdc3-b0acaabcceab" providerId="ADAL" clId="{A90751AF-0D72-444E-85ED-3290BB6EF75A}" dt="2024-07-28T20:25:16.467" v="637" actId="47"/>
        <pc:sldMkLst>
          <pc:docMk/>
          <pc:sldMk cId="562762422" sldId="424"/>
        </pc:sldMkLst>
      </pc:sldChg>
      <pc:sldChg chg="new del">
        <pc:chgData name="Tobias Schneider" userId="630d3ec8-4b29-4700-bdc3-b0acaabcceab" providerId="ADAL" clId="{A90751AF-0D72-444E-85ED-3290BB6EF75A}" dt="2024-07-28T20:34:13.128" v="797" actId="47"/>
        <pc:sldMkLst>
          <pc:docMk/>
          <pc:sldMk cId="796963778" sldId="424"/>
        </pc:sldMkLst>
      </pc:sldChg>
      <pc:sldChg chg="addSp delSp modSp add mod">
        <pc:chgData name="Tobias Schneider" userId="630d3ec8-4b29-4700-bdc3-b0acaabcceab" providerId="ADAL" clId="{A90751AF-0D72-444E-85ED-3290BB6EF75A}" dt="2024-07-30T10:28:44.723" v="3769" actId="20577"/>
        <pc:sldMkLst>
          <pc:docMk/>
          <pc:sldMk cId="3427051501" sldId="425"/>
        </pc:sldMkLst>
      </pc:sldChg>
      <pc:sldChg chg="modSp add del mod">
        <pc:chgData name="Tobias Schneider" userId="630d3ec8-4b29-4700-bdc3-b0acaabcceab" providerId="ADAL" clId="{A90751AF-0D72-444E-85ED-3290BB6EF75A}" dt="2024-07-29T08:35:46.247" v="2375" actId="47"/>
        <pc:sldMkLst>
          <pc:docMk/>
          <pc:sldMk cId="2025921196" sldId="426"/>
        </pc:sldMkLst>
      </pc:sldChg>
      <pc:sldChg chg="modSp add del mod">
        <pc:chgData name="Tobias Schneider" userId="630d3ec8-4b29-4700-bdc3-b0acaabcceab" providerId="ADAL" clId="{A90751AF-0D72-444E-85ED-3290BB6EF75A}" dt="2024-07-29T09:31:40.628" v="2729" actId="47"/>
        <pc:sldMkLst>
          <pc:docMk/>
          <pc:sldMk cId="3888440203" sldId="427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5:21:35.429" v="4669" actId="14100"/>
        <pc:sldMkLst>
          <pc:docMk/>
          <pc:sldMk cId="4239131330" sldId="428"/>
        </pc:sldMkLst>
      </pc:sldChg>
      <pc:sldChg chg="addSp delSp modSp add mod delAnim">
        <pc:chgData name="Tobias Schneider" userId="630d3ec8-4b29-4700-bdc3-b0acaabcceab" providerId="ADAL" clId="{A90751AF-0D72-444E-85ED-3290BB6EF75A}" dt="2024-07-30T10:16:52.115" v="3299" actId="14100"/>
        <pc:sldMkLst>
          <pc:docMk/>
          <pc:sldMk cId="3329892718" sldId="429"/>
        </pc:sldMkLst>
      </pc:sldChg>
      <pc:sldChg chg="modSp add del mod">
        <pc:chgData name="Tobias Schneider" userId="630d3ec8-4b29-4700-bdc3-b0acaabcceab" providerId="ADAL" clId="{A90751AF-0D72-444E-85ED-3290BB6EF75A}" dt="2024-07-30T09:46:51.124" v="3220" actId="47"/>
        <pc:sldMkLst>
          <pc:docMk/>
          <pc:sldMk cId="274080145" sldId="430"/>
        </pc:sldMkLst>
      </pc:sldChg>
      <pc:sldChg chg="modSp add mod">
        <pc:chgData name="Tobias Schneider" userId="630d3ec8-4b29-4700-bdc3-b0acaabcceab" providerId="ADAL" clId="{A90751AF-0D72-444E-85ED-3290BB6EF75A}" dt="2024-07-30T15:08:17.663" v="4326" actId="20577"/>
        <pc:sldMkLst>
          <pc:docMk/>
          <pc:sldMk cId="3538314786" sldId="430"/>
        </pc:sldMkLst>
      </pc:sldChg>
      <pc:sldChg chg="addSp delSp modSp add mod modClrScheme modAnim chgLayout">
        <pc:chgData name="Tobias Schneider" userId="630d3ec8-4b29-4700-bdc3-b0acaabcceab" providerId="ADAL" clId="{A90751AF-0D72-444E-85ED-3290BB6EF75A}" dt="2024-07-30T16:18:55.116" v="5994" actId="1076"/>
        <pc:sldMkLst>
          <pc:docMk/>
          <pc:sldMk cId="2028822159" sldId="431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6:22:27.814" v="6089" actId="20577"/>
        <pc:sldMkLst>
          <pc:docMk/>
          <pc:sldMk cId="1617117419" sldId="432"/>
        </pc:sldMkLst>
      </pc:sldChg>
      <pc:sldChg chg="new del">
        <pc:chgData name="Tobias Schneider" userId="630d3ec8-4b29-4700-bdc3-b0acaabcceab" providerId="ADAL" clId="{A90751AF-0D72-444E-85ED-3290BB6EF75A}" dt="2024-07-30T16:21:06.142" v="6071" actId="47"/>
        <pc:sldMkLst>
          <pc:docMk/>
          <pc:sldMk cId="3707938485" sldId="433"/>
        </pc:sldMkLst>
      </pc:sldChg>
    </pc:docChg>
  </pc:docChgLst>
  <pc:docChgLst>
    <pc:chgData name="Miriam Gieseke" userId="649d6f6c-f9a2-4c91-a838-ae74bdec9f4f" providerId="ADAL" clId="{B7B936D8-16EE-FE46-85AB-315015F3EF5C}"/>
    <pc:docChg chg="modSld">
      <pc:chgData name="Miriam Gieseke" userId="649d6f6c-f9a2-4c91-a838-ae74bdec9f4f" providerId="ADAL" clId="{B7B936D8-16EE-FE46-85AB-315015F3EF5C}" dt="2024-12-16T12:44:30.116" v="5" actId="20577"/>
      <pc:docMkLst>
        <pc:docMk/>
      </pc:docMkLst>
      <pc:sldChg chg="modSp">
        <pc:chgData name="Miriam Gieseke" userId="649d6f6c-f9a2-4c91-a838-ae74bdec9f4f" providerId="ADAL" clId="{B7B936D8-16EE-FE46-85AB-315015F3EF5C}" dt="2024-12-16T12:43:26.094" v="0" actId="20577"/>
        <pc:sldMkLst>
          <pc:docMk/>
          <pc:sldMk cId="1885683656" sldId="393"/>
        </pc:sldMkLst>
      </pc:sldChg>
      <pc:sldChg chg="modSp">
        <pc:chgData name="Miriam Gieseke" userId="649d6f6c-f9a2-4c91-a838-ae74bdec9f4f" providerId="ADAL" clId="{B7B936D8-16EE-FE46-85AB-315015F3EF5C}" dt="2024-12-16T12:44:30.116" v="5" actId="20577"/>
        <pc:sldMkLst>
          <pc:docMk/>
          <pc:sldMk cId="1843934989" sldId="398"/>
        </pc:sldMkLst>
      </pc:sldChg>
    </pc:docChg>
  </pc:docChgLst>
  <pc:docChgLst>
    <pc:chgData name="Tobias Schneider" userId="630d3ec8-4b29-4700-bdc3-b0acaabcceab" providerId="ADAL" clId="{329C5171-2323-4132-9CA4-477433E43E02}"/>
    <pc:docChg chg="undo redo custSel addSld delSld modSld">
      <pc:chgData name="Tobias Schneider" userId="630d3ec8-4b29-4700-bdc3-b0acaabcceab" providerId="ADAL" clId="{329C5171-2323-4132-9CA4-477433E43E02}" dt="2024-11-20T15:57:29.805" v="2177"/>
      <pc:docMkLst>
        <pc:docMk/>
      </pc:docMkLst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6717353" sldId="389"/>
        </pc:sldMkLst>
      </pc:sldChg>
      <pc:sldChg chg="mod modShow">
        <pc:chgData name="Tobias Schneider" userId="630d3ec8-4b29-4700-bdc3-b0acaabcceab" providerId="ADAL" clId="{329C5171-2323-4132-9CA4-477433E43E02}" dt="2024-11-20T15:04:11.928" v="53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63747025" sldId="41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707691236" sldId="41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149642508" sldId="41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58479578" sldId="417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72144036" sldId="41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88811899" sldId="42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044151344" sldId="421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621791031" sldId="422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777042085" sldId="423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559299314" sldId="42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27051501" sldId="42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39131330" sldId="428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329892718" sldId="42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538314786" sldId="43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2028822159" sldId="431"/>
        </pc:sldMkLst>
      </pc:sldChg>
      <pc:sldChg chg="modSp mod">
        <pc:chgData name="Tobias Schneider" userId="630d3ec8-4b29-4700-bdc3-b0acaabcceab" providerId="ADAL" clId="{329C5171-2323-4132-9CA4-477433E43E02}" dt="2024-11-20T15:07:15.160" v="590" actId="2057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329C5171-2323-4132-9CA4-477433E43E02}" dt="2024-11-20T15:07:18.412" v="591" actId="47"/>
        <pc:sldMkLst>
          <pc:docMk/>
          <pc:sldMk cId="214731210" sldId="437"/>
        </pc:sldMkLst>
      </pc:sldChg>
      <pc:sldChg chg="modSp mod modAnim">
        <pc:chgData name="Tobias Schneider" userId="630d3ec8-4b29-4700-bdc3-b0acaabcceab" providerId="ADAL" clId="{329C5171-2323-4132-9CA4-477433E43E02}" dt="2024-11-20T14:36:30.635" v="223"/>
        <pc:sldMkLst>
          <pc:docMk/>
          <pc:sldMk cId="54373994" sldId="440"/>
        </pc:sldMkLst>
      </pc:sldChg>
      <pc:sldChg chg="addSp delSp modSp mod modAnim">
        <pc:chgData name="Tobias Schneider" userId="630d3ec8-4b29-4700-bdc3-b0acaabcceab" providerId="ADAL" clId="{329C5171-2323-4132-9CA4-477433E43E02}" dt="2024-11-20T15:34:14.846" v="1723" actId="20577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329C5171-2323-4132-9CA4-477433E43E02}" dt="2024-11-20T15:02:12.606" v="535" actId="14100"/>
        <pc:sldMkLst>
          <pc:docMk/>
          <pc:sldMk cId="4116739798" sldId="442"/>
        </pc:sldMkLst>
      </pc:sldChg>
      <pc:sldChg chg="modSp mod">
        <pc:chgData name="Tobias Schneider" userId="630d3ec8-4b29-4700-bdc3-b0acaabcceab" providerId="ADAL" clId="{329C5171-2323-4132-9CA4-477433E43E02}" dt="2024-11-20T14:35:34.428" v="218" actId="1037"/>
        <pc:sldMkLst>
          <pc:docMk/>
          <pc:sldMk cId="2288171920" sldId="443"/>
        </pc:sldMkLst>
      </pc:sldChg>
      <pc:sldChg chg="addSp delSp modSp mod modAnim">
        <pc:chgData name="Tobias Schneider" userId="630d3ec8-4b29-4700-bdc3-b0acaabcceab" providerId="ADAL" clId="{329C5171-2323-4132-9CA4-477433E43E02}" dt="2024-11-20T14:43:07.251" v="355"/>
        <pc:sldMkLst>
          <pc:docMk/>
          <pc:sldMk cId="3043789901" sldId="444"/>
        </pc:sldMkLst>
      </pc:sldChg>
      <pc:sldChg chg="addSp modSp mod modAnim">
        <pc:chgData name="Tobias Schneider" userId="630d3ec8-4b29-4700-bdc3-b0acaabcceab" providerId="ADAL" clId="{329C5171-2323-4132-9CA4-477433E43E02}" dt="2024-11-20T15:55:28.721" v="2124" actId="20577"/>
        <pc:sldMkLst>
          <pc:docMk/>
          <pc:sldMk cId="1331800716" sldId="445"/>
        </pc:sldMkLst>
      </pc:sldChg>
      <pc:sldChg chg="modSp modAnim">
        <pc:chgData name="Tobias Schneider" userId="630d3ec8-4b29-4700-bdc3-b0acaabcceab" providerId="ADAL" clId="{329C5171-2323-4132-9CA4-477433E43E02}" dt="2024-11-20T14:25:25.793" v="111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48560880" sldId="447"/>
        </pc:sldMkLst>
      </pc:sldChg>
      <pc:sldChg chg="addSp delSp modSp add mod delAnim modAnim">
        <pc:chgData name="Tobias Schneider" userId="630d3ec8-4b29-4700-bdc3-b0acaabcceab" providerId="ADAL" clId="{329C5171-2323-4132-9CA4-477433E43E02}" dt="2024-11-20T15:57:29.805" v="2177"/>
        <pc:sldMkLst>
          <pc:docMk/>
          <pc:sldMk cId="1478080456" sldId="449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630d3ec8-4b29-4700-bdc3-b0acaabcceab" providerId="ADAL" clId="{94011A69-DEFB-4F86-A579-A0993F2E2B0B}"/>
    <pc:docChg chg="modSld">
      <pc:chgData name="Tobias Schneider" userId="630d3ec8-4b29-4700-bdc3-b0acaabcceab" providerId="ADAL" clId="{94011A69-DEFB-4F86-A579-A0993F2E2B0B}" dt="2024-11-21T14:43:21.844" v="12" actId="20577"/>
      <pc:docMkLst>
        <pc:docMk/>
      </pc:docMkLst>
      <pc:sldChg chg="mod modShow">
        <pc:chgData name="Tobias Schneider" userId="630d3ec8-4b29-4700-bdc3-b0acaabcceab" providerId="ADAL" clId="{94011A69-DEFB-4F86-A579-A0993F2E2B0B}" dt="2024-11-21T14:42:14.781" v="0" actId="729"/>
        <pc:sldMkLst>
          <pc:docMk/>
          <pc:sldMk cId="3924898234" sldId="372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634757150" sldId="439"/>
        </pc:sldMkLst>
      </pc:sldChg>
      <pc:sldChg chg="modSp">
        <pc:chgData name="Tobias Schneider" userId="630d3ec8-4b29-4700-bdc3-b0acaabcceab" providerId="ADAL" clId="{94011A69-DEFB-4F86-A579-A0993F2E2B0B}" dt="2024-11-21T14:43:02.265" v="6" actId="20577"/>
        <pc:sldMkLst>
          <pc:docMk/>
          <pc:sldMk cId="418457967" sldId="441"/>
        </pc:sldMkLst>
      </pc:sldChg>
      <pc:sldChg chg="modSp">
        <pc:chgData name="Tobias Schneider" userId="630d3ec8-4b29-4700-bdc3-b0acaabcceab" providerId="ADAL" clId="{94011A69-DEFB-4F86-A579-A0993F2E2B0B}" dt="2024-11-21T14:43:21.844" v="12" actId="20577"/>
        <pc:sldMkLst>
          <pc:docMk/>
          <pc:sldMk cId="3043789901" sldId="444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3102933390" sldId="44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478080456" sldId="449"/>
        </pc:sldMkLst>
      </pc:sldChg>
    </pc:docChg>
  </pc:docChgLst>
  <pc:docChgLst>
    <pc:chgData name="Tobias Schneider" userId="630d3ec8-4b29-4700-bdc3-b0acaabcceab" providerId="ADAL" clId="{759B655A-B7FC-42AD-9F08-0C00904784B3}"/>
    <pc:docChg chg="undo custSel addSld delSld modSld">
      <pc:chgData name="Tobias Schneider" userId="630d3ec8-4b29-4700-bdc3-b0acaabcceab" providerId="ADAL" clId="{759B655A-B7FC-42AD-9F08-0C00904784B3}" dt="2024-11-19T16:45:05.396" v="2112"/>
      <pc:docMkLst>
        <pc:docMk/>
      </pc:docMkLst>
      <pc:sldChg chg="modSp mod">
        <pc:chgData name="Tobias Schneider" userId="630d3ec8-4b29-4700-bdc3-b0acaabcceab" providerId="ADAL" clId="{759B655A-B7FC-42AD-9F08-0C00904784B3}" dt="2024-11-19T15:43:11.487" v="686" actId="14100"/>
        <pc:sldMkLst>
          <pc:docMk/>
          <pc:sldMk cId="2028822159" sldId="431"/>
        </pc:sldMkLst>
      </pc:sldChg>
      <pc:sldChg chg="del">
        <pc:chgData name="Tobias Schneider" userId="630d3ec8-4b29-4700-bdc3-b0acaabcceab" providerId="ADAL" clId="{759B655A-B7FC-42AD-9F08-0C00904784B3}" dt="2024-11-19T15:41:37.929" v="619" actId="47"/>
        <pc:sldMkLst>
          <pc:docMk/>
          <pc:sldMk cId="1617117419" sldId="432"/>
        </pc:sldMkLst>
      </pc:sldChg>
      <pc:sldChg chg="modSp mod">
        <pc:chgData name="Tobias Schneider" userId="630d3ec8-4b29-4700-bdc3-b0acaabcceab" providerId="ADAL" clId="{759B655A-B7FC-42AD-9F08-0C00904784B3}" dt="2024-11-19T15:44:27.519" v="689" actId="20577"/>
        <pc:sldMkLst>
          <pc:docMk/>
          <pc:sldMk cId="54373994" sldId="440"/>
        </pc:sldMkLst>
      </pc:sldChg>
      <pc:sldChg chg="addSp delSp modSp mod">
        <pc:chgData name="Tobias Schneider" userId="630d3ec8-4b29-4700-bdc3-b0acaabcceab" providerId="ADAL" clId="{759B655A-B7FC-42AD-9F08-0C00904784B3}" dt="2024-11-19T15:28:51.406" v="30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759B655A-B7FC-42AD-9F08-0C00904784B3}" dt="2024-11-19T15:25:45.391" v="23" actId="14100"/>
        <pc:sldMkLst>
          <pc:docMk/>
          <pc:sldMk cId="4116739798" sldId="442"/>
        </pc:sldMkLst>
      </pc:sldChg>
      <pc:sldChg chg="addSp delSp modSp mod">
        <pc:chgData name="Tobias Schneider" userId="630d3ec8-4b29-4700-bdc3-b0acaabcceab" providerId="ADAL" clId="{759B655A-B7FC-42AD-9F08-0C00904784B3}" dt="2024-11-19T15:29:28.061" v="41"/>
        <pc:sldMkLst>
          <pc:docMk/>
          <pc:sldMk cId="2288171920" sldId="443"/>
        </pc:sldMkLst>
      </pc:sldChg>
      <pc:sldChg chg="addSp delSp modSp mod">
        <pc:chgData name="Tobias Schneider" userId="630d3ec8-4b29-4700-bdc3-b0acaabcceab" providerId="ADAL" clId="{759B655A-B7FC-42AD-9F08-0C00904784B3}" dt="2024-11-19T15:30:14.585" v="45" actId="20577"/>
        <pc:sldMkLst>
          <pc:docMk/>
          <pc:sldMk cId="3043789901" sldId="444"/>
        </pc:sldMkLst>
      </pc:sldChg>
      <pc:sldChg chg="delSp modSp add mod">
        <pc:chgData name="Tobias Schneider" userId="630d3ec8-4b29-4700-bdc3-b0acaabcceab" providerId="ADAL" clId="{759B655A-B7FC-42AD-9F08-0C00904784B3}" dt="2024-11-19T16:45:05.396" v="2112"/>
        <pc:sldMkLst>
          <pc:docMk/>
          <pc:sldMk cId="1331800716" sldId="445"/>
        </pc:sldMkLst>
      </pc:sldChg>
      <pc:sldChg chg="addSp delSp modSp new mod delAnim modAnim">
        <pc:chgData name="Tobias Schneider" userId="630d3ec8-4b29-4700-bdc3-b0acaabcceab" providerId="ADAL" clId="{759B655A-B7FC-42AD-9F08-0C00904784B3}" dt="2024-11-19T16:30:14.821" v="1405" actId="20577"/>
        <pc:sldMkLst>
          <pc:docMk/>
          <pc:sldMk cId="3102933390" sldId="446"/>
        </pc:sldMkLst>
      </pc:sldChg>
      <pc:sldChg chg="add">
        <pc:chgData name="Tobias Schneider" userId="630d3ec8-4b29-4700-bdc3-b0acaabcceab" providerId="ADAL" clId="{759B655A-B7FC-42AD-9F08-0C00904784B3}" dt="2024-11-19T15:41:40.111" v="620"/>
        <pc:sldMkLst>
          <pc:docMk/>
          <pc:sldMk cId="3248560880" sldId="447"/>
        </pc:sldMkLst>
      </pc:sldChg>
      <pc:sldChg chg="add modAnim">
        <pc:chgData name="Tobias Schneider" userId="630d3ec8-4b29-4700-bdc3-b0acaabcceab" providerId="ADAL" clId="{759B655A-B7FC-42AD-9F08-0C00904784B3}" dt="2024-11-19T15:43:51.294" v="688"/>
        <pc:sldMkLst>
          <pc:docMk/>
          <pc:sldMk cId="2831042549" sldId="448"/>
        </pc:sldMkLst>
      </pc:sldChg>
      <pc:sldChg chg="new del">
        <pc:chgData name="Tobias Schneider" userId="630d3ec8-4b29-4700-bdc3-b0acaabcceab" providerId="ADAL" clId="{759B655A-B7FC-42AD-9F08-0C00904784B3}" dt="2024-11-19T16:29:08.127" v="1379" actId="47"/>
        <pc:sldMkLst>
          <pc:docMk/>
          <pc:sldMk cId="2038591806" sldId="449"/>
        </pc:sldMkLst>
      </pc:sld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29D734F6-D052-493C-80A6-A19C2E1C6754}"/>
    <pc:docChg chg="undo custSel addSld delSld modSld modMainMaster">
      <pc:chgData name="Tobias Schneider" userId="630d3ec8-4b29-4700-bdc3-b0acaabcceab" providerId="ADAL" clId="{29D734F6-D052-493C-80A6-A19C2E1C6754}" dt="2024-11-14T06:30:00.956" v="1773" actId="14100"/>
      <pc:docMkLst>
        <pc:docMk/>
      </pc:docMkLst>
      <pc:sldChg chg="mod modShow">
        <pc:chgData name="Tobias Schneider" userId="630d3ec8-4b29-4700-bdc3-b0acaabcceab" providerId="ADAL" clId="{29D734F6-D052-493C-80A6-A19C2E1C6754}" dt="2024-11-14T06:24:36.132" v="1494" actId="729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29D734F6-D052-493C-80A6-A19C2E1C6754}" dt="2024-11-13T10:16:41.215" v="895" actId="47"/>
        <pc:sldMkLst>
          <pc:docMk/>
          <pc:sldMk cId="1288109298" sldId="433"/>
        </pc:sldMkLst>
      </pc:sldChg>
      <pc:sldChg chg="addSp delSp modSp mod">
        <pc:chgData name="Tobias Schneider" userId="630d3ec8-4b29-4700-bdc3-b0acaabcceab" providerId="ADAL" clId="{29D734F6-D052-493C-80A6-A19C2E1C6754}" dt="2024-11-13T10:03:12.876" v="461" actId="1076"/>
        <pc:sldMkLst>
          <pc:docMk/>
          <pc:sldMk cId="54373994" sldId="440"/>
        </pc:sldMkLst>
      </pc:sldChg>
      <pc:sldChg chg="addSp delSp modSp add mod modAnim">
        <pc:chgData name="Tobias Schneider" userId="630d3ec8-4b29-4700-bdc3-b0acaabcceab" providerId="ADAL" clId="{29D734F6-D052-493C-80A6-A19C2E1C6754}" dt="2024-11-13T10:35:48.862" v="1378"/>
        <pc:sldMkLst>
          <pc:docMk/>
          <pc:sldMk cId="418457967" sldId="441"/>
        </pc:sldMkLst>
      </pc:sldChg>
      <pc:sldChg chg="modSp add mod">
        <pc:chgData name="Tobias Schneider" userId="630d3ec8-4b29-4700-bdc3-b0acaabcceab" providerId="ADAL" clId="{29D734F6-D052-493C-80A6-A19C2E1C6754}" dt="2024-11-14T06:30:00.956" v="1773" actId="14100"/>
        <pc:sldMkLst>
          <pc:docMk/>
          <pc:sldMk cId="4116739798" sldId="442"/>
        </pc:sldMkLst>
      </pc:sldChg>
      <pc:sldChg chg="modSp add mod">
        <pc:chgData name="Tobias Schneider" userId="630d3ec8-4b29-4700-bdc3-b0acaabcceab" providerId="ADAL" clId="{29D734F6-D052-493C-80A6-A19C2E1C6754}" dt="2024-11-13T10:20:58.423" v="1200" actId="313"/>
        <pc:sldMkLst>
          <pc:docMk/>
          <pc:sldMk cId="2288171920" sldId="443"/>
        </pc:sldMkLst>
      </pc:sldChg>
      <pc:sldChg chg="delSp modSp add mod delAnim modAnim">
        <pc:chgData name="Tobias Schneider" userId="630d3ec8-4b29-4700-bdc3-b0acaabcceab" providerId="ADAL" clId="{29D734F6-D052-493C-80A6-A19C2E1C6754}" dt="2024-11-14T06:25:23.103" v="1531" actId="20577"/>
        <pc:sldMkLst>
          <pc:docMk/>
          <pc:sldMk cId="3043789901" sldId="444"/>
        </pc:sldMkLst>
      </pc:sldChg>
      <pc:sldMasterChg chg="modSp mod modSldLayout">
        <pc:chgData name="Tobias Schneider" userId="630d3ec8-4b29-4700-bdc3-b0acaabcceab" providerId="ADAL" clId="{29D734F6-D052-493C-80A6-A19C2E1C6754}" dt="2024-11-14T06:25:05.138" v="152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29D734F6-D052-493C-80A6-A19C2E1C6754}" dt="2024-11-14T06:24:49.181" v="1503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A2F05F80-3D7D-44AA-848E-DE749E8FEF9E}"/>
    <pc:docChg chg="undo redo custSel addSld modSld sldOrd modMainMaster">
      <pc:chgData name="Tobias Schneider" userId="630d3ec8-4b29-4700-bdc3-b0acaabcceab" providerId="ADAL" clId="{A2F05F80-3D7D-44AA-848E-DE749E8FEF9E}" dt="2024-12-05T05:35:06.886" v="6675" actId="1076"/>
      <pc:docMkLst>
        <pc:docMk/>
      </pc:docMkLst>
      <pc:sldChg chg="addSp delSp modSp mod ord modShow">
        <pc:chgData name="Tobias Schneider" userId="630d3ec8-4b29-4700-bdc3-b0acaabcceab" providerId="ADAL" clId="{A2F05F80-3D7D-44AA-848E-DE749E8FEF9E}" dt="2024-12-05T05:28:24.913" v="6332" actId="1076"/>
        <pc:sldMkLst>
          <pc:docMk/>
          <pc:sldMk cId="3924898234" sldId="372"/>
        </pc:sldMkLst>
      </pc:sldChg>
      <pc:sldChg chg="delSp modSp add mod delAnim modAnim">
        <pc:chgData name="Tobias Schneider" userId="630d3ec8-4b29-4700-bdc3-b0acaabcceab" providerId="ADAL" clId="{A2F05F80-3D7D-44AA-848E-DE749E8FEF9E}" dt="2024-12-05T05:35:06.886" v="6675" actId="1076"/>
        <pc:sldMkLst>
          <pc:docMk/>
          <pc:sldMk cId="406717353" sldId="389"/>
        </pc:sldMkLst>
      </pc:sldChg>
      <pc:sldChg chg="addSp delSp modSp mod ord modShow">
        <pc:chgData name="Tobias Schneider" userId="630d3ec8-4b29-4700-bdc3-b0acaabcceab" providerId="ADAL" clId="{A2F05F80-3D7D-44AA-848E-DE749E8FEF9E}" dt="2024-12-05T05:30:35.906" v="6339" actId="14100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A2F05F80-3D7D-44AA-848E-DE749E8FEF9E}" dt="2024-12-04T23:21:54.225" v="753" actId="729"/>
        <pc:sldMkLst>
          <pc:docMk/>
          <pc:sldMk cId="1634757150" sldId="439"/>
        </pc:sldMkLst>
      </pc:sldChg>
      <pc:sldChg chg="modSp mod modAnim">
        <pc:chgData name="Tobias Schneider" userId="630d3ec8-4b29-4700-bdc3-b0acaabcceab" providerId="ADAL" clId="{A2F05F80-3D7D-44AA-848E-DE749E8FEF9E}" dt="2024-11-28T06:14:26.706" v="724"/>
        <pc:sldMkLst>
          <pc:docMk/>
          <pc:sldMk cId="2388499258" sldId="450"/>
        </pc:sldMkLst>
      </pc:sldChg>
      <pc:sldChg chg="modAnim">
        <pc:chgData name="Tobias Schneider" userId="630d3ec8-4b29-4700-bdc3-b0acaabcceab" providerId="ADAL" clId="{A2F05F80-3D7D-44AA-848E-DE749E8FEF9E}" dt="2024-11-28T06:14:50.165" v="726"/>
        <pc:sldMkLst>
          <pc:docMk/>
          <pc:sldMk cId="3530143310" sldId="451"/>
        </pc:sldMkLst>
      </pc:sldChg>
      <pc:sldChg chg="modAnim">
        <pc:chgData name="Tobias Schneider" userId="630d3ec8-4b29-4700-bdc3-b0acaabcceab" providerId="ADAL" clId="{A2F05F80-3D7D-44AA-848E-DE749E8FEF9E}" dt="2024-11-28T06:15:38.385" v="729"/>
        <pc:sldMkLst>
          <pc:docMk/>
          <pc:sldMk cId="3879870331" sldId="452"/>
        </pc:sldMkLst>
      </pc:sldChg>
      <pc:sldChg chg="addSp delSp modSp add mod delAnim modAnim">
        <pc:chgData name="Tobias Schneider" userId="630d3ec8-4b29-4700-bdc3-b0acaabcceab" providerId="ADAL" clId="{A2F05F80-3D7D-44AA-848E-DE749E8FEF9E}" dt="2024-11-28T06:16:07.952" v="731"/>
        <pc:sldMkLst>
          <pc:docMk/>
          <pc:sldMk cId="1987238910" sldId="453"/>
        </pc:sldMkLst>
      </pc:sldChg>
      <pc:sldChg chg="delSp modSp add mod delAnim modAnim">
        <pc:chgData name="Tobias Schneider" userId="630d3ec8-4b29-4700-bdc3-b0acaabcceab" providerId="ADAL" clId="{A2F05F80-3D7D-44AA-848E-DE749E8FEF9E}" dt="2024-11-28T06:16:48.348" v="736"/>
        <pc:sldMkLst>
          <pc:docMk/>
          <pc:sldMk cId="1334914425" sldId="454"/>
        </pc:sldMkLst>
      </pc:sldChg>
      <pc:sldChg chg="addSp modSp add mod modAnim">
        <pc:chgData name="Tobias Schneider" userId="630d3ec8-4b29-4700-bdc3-b0acaabcceab" providerId="ADAL" clId="{A2F05F80-3D7D-44AA-848E-DE749E8FEF9E}" dt="2024-12-05T03:34:10.525" v="5938"/>
        <pc:sldMkLst>
          <pc:docMk/>
          <pc:sldMk cId="2727545292" sldId="455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4T23:52:09.118" v="1538" actId="1076"/>
        <pc:sldMkLst>
          <pc:docMk/>
          <pc:sldMk cId="1300675809" sldId="456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5T02:55:35.582" v="4582" actId="20577"/>
        <pc:sldMkLst>
          <pc:docMk/>
          <pc:sldMk cId="2938768594" sldId="457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2:20:00.791" v="3564" actId="1076"/>
        <pc:sldMkLst>
          <pc:docMk/>
          <pc:sldMk cId="3108441794" sldId="458"/>
        </pc:sldMkLst>
      </pc:sldChg>
      <pc:sldChg chg="addSp delSp modSp new mod modAnim">
        <pc:chgData name="Tobias Schneider" userId="630d3ec8-4b29-4700-bdc3-b0acaabcceab" providerId="ADAL" clId="{A2F05F80-3D7D-44AA-848E-DE749E8FEF9E}" dt="2024-12-05T03:27:34.426" v="5786" actId="478"/>
        <pc:sldMkLst>
          <pc:docMk/>
          <pc:sldMk cId="4029447054" sldId="459"/>
        </pc:sldMkLst>
      </pc:sldChg>
      <pc:sldChg chg="addSp delSp modSp add mod modAnim">
        <pc:chgData name="Tobias Schneider" userId="630d3ec8-4b29-4700-bdc3-b0acaabcceab" providerId="ADAL" clId="{A2F05F80-3D7D-44AA-848E-DE749E8FEF9E}" dt="2024-12-05T03:19:34.211" v="5528" actId="14100"/>
        <pc:sldMkLst>
          <pc:docMk/>
          <pc:sldMk cId="110587271" sldId="460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3:43:39.304" v="6306" actId="20577"/>
        <pc:sldMkLst>
          <pc:docMk/>
          <pc:sldMk cId="856410596" sldId="461"/>
        </pc:sldMkLst>
      </pc:sldChg>
      <pc:sldMasterChg chg="modSldLayout">
        <pc:chgData name="Tobias Schneider" userId="630d3ec8-4b29-4700-bdc3-b0acaabcceab" providerId="ADAL" clId="{A2F05F80-3D7D-44AA-848E-DE749E8FEF9E}" dt="2024-11-28T04:41:19.715" v="13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2F05F80-3D7D-44AA-848E-DE749E8FEF9E}" dt="2024-11-28T04:41:19.715" v="135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98EFEE1E-2DCA-45C0-A200-6A7E76F23F78}"/>
    <pc:docChg chg="undo custSel modSld">
      <pc:chgData name="Tobias Schneider" userId="630d3ec8-4b29-4700-bdc3-b0acaabcceab" providerId="ADAL" clId="{98EFEE1E-2DCA-45C0-A200-6A7E76F23F78}" dt="2024-12-05T13:55:31.103" v="187" actId="20577"/>
      <pc:docMkLst>
        <pc:docMk/>
      </pc:docMkLst>
      <pc:sldChg chg="modSp mod modShow">
        <pc:chgData name="Tobias Schneider" userId="630d3ec8-4b29-4700-bdc3-b0acaabcceab" providerId="ADAL" clId="{98EFEE1E-2DCA-45C0-A200-6A7E76F23F78}" dt="2024-12-05T13:51:29.295" v="162" actId="729"/>
        <pc:sldMkLst>
          <pc:docMk/>
          <pc:sldMk cId="2868579678" sldId="390"/>
        </pc:sldMkLst>
      </pc:sldChg>
      <pc:sldChg chg="modSp mod">
        <pc:chgData name="Tobias Schneider" userId="630d3ec8-4b29-4700-bdc3-b0acaabcceab" providerId="ADAL" clId="{98EFEE1E-2DCA-45C0-A200-6A7E76F23F78}" dt="2024-12-05T13:52:06.828" v="180" actId="1038"/>
        <pc:sldMkLst>
          <pc:docMk/>
          <pc:sldMk cId="4116739798" sldId="442"/>
        </pc:sldMkLst>
      </pc:sldChg>
      <pc:sldChg chg="modSp">
        <pc:chgData name="Tobias Schneider" userId="630d3ec8-4b29-4700-bdc3-b0acaabcceab" providerId="ADAL" clId="{98EFEE1E-2DCA-45C0-A200-6A7E76F23F78}" dt="2024-12-05T13:52:44.634" v="181" actId="20577"/>
        <pc:sldMkLst>
          <pc:docMk/>
          <pc:sldMk cId="1331800716" sldId="445"/>
        </pc:sldMkLst>
      </pc:sldChg>
      <pc:sldChg chg="modSp mod">
        <pc:chgData name="Tobias Schneider" userId="630d3ec8-4b29-4700-bdc3-b0acaabcceab" providerId="ADAL" clId="{98EFEE1E-2DCA-45C0-A200-6A7E76F23F78}" dt="2024-12-05T13:53:21.949" v="185" actId="1076"/>
        <pc:sldMkLst>
          <pc:docMk/>
          <pc:sldMk cId="1478080456" sldId="449"/>
        </pc:sldMkLst>
      </pc:sldChg>
      <pc:sldChg chg="modSp modAnim">
        <pc:chgData name="Tobias Schneider" userId="630d3ec8-4b29-4700-bdc3-b0acaabcceab" providerId="ADAL" clId="{98EFEE1E-2DCA-45C0-A200-6A7E76F23F78}" dt="2024-12-05T13:54:09.897" v="186" actId="20577"/>
        <pc:sldMkLst>
          <pc:docMk/>
          <pc:sldMk cId="2727545292" sldId="455"/>
        </pc:sldMkLst>
      </pc:sldChg>
      <pc:sldChg chg="modSp mod modAnim">
        <pc:chgData name="Tobias Schneider" userId="630d3ec8-4b29-4700-bdc3-b0acaabcceab" providerId="ADAL" clId="{98EFEE1E-2DCA-45C0-A200-6A7E76F23F78}" dt="2024-12-05T07:05:01.145" v="62" actId="20577"/>
        <pc:sldMkLst>
          <pc:docMk/>
          <pc:sldMk cId="1300675809" sldId="456"/>
        </pc:sldMkLst>
      </pc:sldChg>
      <pc:sldChg chg="modSp mod modAnim">
        <pc:chgData name="Tobias Schneider" userId="630d3ec8-4b29-4700-bdc3-b0acaabcceab" providerId="ADAL" clId="{98EFEE1E-2DCA-45C0-A200-6A7E76F23F78}" dt="2024-12-05T07:06:54.485" v="109"/>
        <pc:sldMkLst>
          <pc:docMk/>
          <pc:sldMk cId="2938768594" sldId="457"/>
        </pc:sldMkLst>
      </pc:sldChg>
      <pc:sldChg chg="modSp modAnim">
        <pc:chgData name="Tobias Schneider" userId="630d3ec8-4b29-4700-bdc3-b0acaabcceab" providerId="ADAL" clId="{98EFEE1E-2DCA-45C0-A200-6A7E76F23F78}" dt="2024-12-05T13:55:31.103" v="187" actId="20577"/>
        <pc:sldMkLst>
          <pc:docMk/>
          <pc:sldMk cId="3108441794" sldId="458"/>
        </pc:sldMkLst>
      </pc:sldChg>
      <pc:sldChg chg="modSp mod modAnim">
        <pc:chgData name="Tobias Schneider" userId="630d3ec8-4b29-4700-bdc3-b0acaabcceab" providerId="ADAL" clId="{98EFEE1E-2DCA-45C0-A200-6A7E76F23F78}" dt="2024-12-05T07:09:20.919" v="125"/>
        <pc:sldMkLst>
          <pc:docMk/>
          <pc:sldMk cId="4029447054" sldId="459"/>
        </pc:sldMkLst>
      </pc:sldChg>
      <pc:sldChg chg="modSp mod modAnim">
        <pc:chgData name="Tobias Schneider" userId="630d3ec8-4b29-4700-bdc3-b0acaabcceab" providerId="ADAL" clId="{98EFEE1E-2DCA-45C0-A200-6A7E76F23F78}" dt="2024-12-05T07:11:40.285" v="146"/>
        <pc:sldMkLst>
          <pc:docMk/>
          <pc:sldMk cId="110587271" sldId="460"/>
        </pc:sldMkLst>
      </pc:sldChg>
      <pc:sldChg chg="modSp mod modAnim">
        <pc:chgData name="Tobias Schneider" userId="630d3ec8-4b29-4700-bdc3-b0acaabcceab" providerId="ADAL" clId="{98EFEE1E-2DCA-45C0-A200-6A7E76F23F78}" dt="2024-12-05T07:12:42.646" v="160"/>
        <pc:sldMkLst>
          <pc:docMk/>
          <pc:sldMk cId="856410596" sldId="461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- Lecture 5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21158DE7-4167-60C2-1E02-8680ABC251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71DFF99-7E34-F4EA-6B9F-F4C9F052683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8C5856E-2477-3B7C-0D06-C0A5A506998A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8D3C21A-6F19-B11E-1B39-ECEB71DD12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5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96E08B-BF40-27C7-41CD-948A21484B4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C2329B90-BEE7-FB5D-B22C-DBEAA7ADAE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omomorphicencryption.org/standard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en-US" noProof="0" dirty="0">
                <a:cs typeface="Arial"/>
              </a:rPr>
              <a:t>The CKKS Cryptosystem</a:t>
            </a:r>
            <a:br>
              <a:rPr lang="en-US" noProof="0" dirty="0">
                <a:cs typeface="Arial"/>
              </a:rPr>
            </a:br>
            <a:r>
              <a:rPr lang="en-US" noProof="0" dirty="0">
                <a:cs typeface="Arial"/>
              </a:rPr>
              <a:t>Part 3: Final Words</a:t>
            </a:r>
            <a:endParaRPr lang="en-US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9681E5D4-0858-F011-553D-EC180C76B7B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US" noProof="0" dirty="0"/>
              <a:t>&lt;Author&gt;</a:t>
            </a:r>
            <a:endParaRPr lang="en-US" b="0" noProof="0" dirty="0"/>
          </a:p>
          <a:p>
            <a:fld id="{F91DCC54-73D7-4263-A1E7-97D417CA3EA4}" type="datetime1">
              <a:rPr lang="en-US" b="0" noProof="0" smtClean="0"/>
              <a:t>08/07/2025</a:t>
            </a:fld>
            <a:endParaRPr lang="en-US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0804-389B-E495-AC5A-D1B68D6C5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444712-53D0-A93B-9ADE-EFC1C8B8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Limitations of </a:t>
            </a:r>
            <a:r>
              <a:rPr lang="en-US" noProof="0" dirty="0" err="1"/>
              <a:t>ckks</a:t>
            </a:r>
            <a:endParaRPr lang="en-US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384DEF-1355-CFE4-E8BE-8AE9A2DE1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3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81121-61A7-B8FD-6B94-965C03A04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B41D-0620-146B-0792-84684C31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Addition and Multiplication are not enough!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EF674-EDA2-2E56-3226-8320FA517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8123979" cy="5109244"/>
          </a:xfrm>
        </p:spPr>
        <p:txBody>
          <a:bodyPr anchor="t"/>
          <a:lstStyle/>
          <a:p>
            <a:r>
              <a:rPr lang="en-US" noProof="0" dirty="0"/>
              <a:t>CKKS (and other FHE encryption schemes) only allow addition and multiplication on the ciphertexts</a:t>
            </a:r>
          </a:p>
          <a:p>
            <a:r>
              <a:rPr lang="en-US" noProof="0" dirty="0"/>
              <a:t>In the real world we need more then that!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Example: Division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A9AE7F0-2A29-92B0-3CEC-B1EF27CE9557}"/>
              </a:ext>
            </a:extLst>
          </p:cNvPr>
          <p:cNvSpPr/>
          <p:nvPr/>
        </p:nvSpPr>
        <p:spPr bwMode="auto">
          <a:xfrm>
            <a:off x="2101340" y="3184144"/>
            <a:ext cx="7989320" cy="2689804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Exercise:</a:t>
            </a:r>
            <a:br>
              <a:rPr kumimoji="0" lang="en-US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can we implement the division with addition and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11764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8963-AE78-1153-FC6B-C15A3CC4F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CD926-A043-ECEA-8921-BFF21EB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Addition and Multiplication are not enough!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6173E-B9C9-4742-9263-A948A02F1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8123979" cy="5109244"/>
          </a:xfrm>
        </p:spPr>
        <p:txBody>
          <a:bodyPr anchor="t"/>
          <a:lstStyle/>
          <a:p>
            <a:r>
              <a:rPr lang="en-US" noProof="0" dirty="0"/>
              <a:t>CKKS (and other FHE encryption schemes) only allow addition and multiplication on the ciphertexts</a:t>
            </a:r>
          </a:p>
          <a:p>
            <a:r>
              <a:rPr lang="en-US" noProof="0" dirty="0"/>
              <a:t>In the real world we need more then that!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Example: Division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B45E95-CBFB-9412-B667-2F7573902BFF}"/>
              </a:ext>
            </a:extLst>
          </p:cNvPr>
          <p:cNvSpPr/>
          <p:nvPr/>
        </p:nvSpPr>
        <p:spPr bwMode="auto">
          <a:xfrm>
            <a:off x="4397352" y="3270912"/>
            <a:ext cx="3397296" cy="260303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#integer division a/b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div(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result = 0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while(a &gt; 0):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a = a –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result++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return result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d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iv(15,5) -&gt; 3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CC43E4F-F963-6DF6-AE9F-8A3CB64B5B63}"/>
              </a:ext>
            </a:extLst>
          </p:cNvPr>
          <p:cNvSpPr/>
          <p:nvPr/>
        </p:nvSpPr>
        <p:spPr bwMode="auto">
          <a:xfrm>
            <a:off x="1168029" y="3616523"/>
            <a:ext cx="2888984" cy="392233"/>
          </a:xfrm>
          <a:prstGeom prst="wedgeRectCallout">
            <a:avLst>
              <a:gd name="adj1" fmla="val 34618"/>
              <a:gd name="adj2" fmla="val 10916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0" kern="0" noProof="0" dirty="0">
                <a:latin typeface="+mn-lt"/>
              </a:rPr>
              <a:t>What is the problem here?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243CBBA8-0369-9BED-059F-2FEFA7543F24}"/>
              </a:ext>
            </a:extLst>
          </p:cNvPr>
          <p:cNvSpPr/>
          <p:nvPr/>
        </p:nvSpPr>
        <p:spPr bwMode="auto">
          <a:xfrm>
            <a:off x="8652900" y="2803137"/>
            <a:ext cx="2967321" cy="1772349"/>
          </a:xfrm>
          <a:prstGeom prst="wedgeRectCallout">
            <a:avLst>
              <a:gd name="adj1" fmla="val -123959"/>
              <a:gd name="adj2" fmla="val 3433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0" kern="0" noProof="0" dirty="0">
                <a:latin typeface="+mn-lt"/>
              </a:rPr>
              <a:t>Answer:</a:t>
            </a:r>
            <a:br>
              <a:rPr lang="en-US" sz="1800" b="0" kern="0" noProof="0" dirty="0">
                <a:latin typeface="+mn-lt"/>
              </a:rPr>
            </a:br>
            <a:r>
              <a:rPr lang="en-US" sz="1800" b="0" kern="0" noProof="0" dirty="0">
                <a:latin typeface="+mn-lt"/>
              </a:rPr>
              <a:t>We cannot calculate this homomorphically!</a:t>
            </a:r>
            <a:br>
              <a:rPr lang="en-US" sz="1800" b="0" kern="0" noProof="0" dirty="0">
                <a:latin typeface="+mn-lt"/>
              </a:rPr>
            </a:br>
            <a:r>
              <a:rPr lang="en-US" sz="1800" b="0" kern="0" noProof="0" dirty="0">
                <a:latin typeface="+mn-lt"/>
              </a:rPr>
              <a:t>How can we know, that a number is bigger than another number?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CF03B8F-F94C-5713-BBEA-7339748A0EE2}"/>
              </a:ext>
            </a:extLst>
          </p:cNvPr>
          <p:cNvSpPr txBox="1">
            <a:spLocks/>
          </p:cNvSpPr>
          <p:nvPr/>
        </p:nvSpPr>
        <p:spPr bwMode="auto">
          <a:xfrm>
            <a:off x="8134987" y="5289822"/>
            <a:ext cx="3857769" cy="80347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 algn="ctr"/>
            <a:r>
              <a:rPr lang="en-US" sz="1600" b="0" kern="0" noProof="0" dirty="0"/>
              <a:t>We need other methods to implement more advanced functions like division, square root etc. </a:t>
            </a:r>
          </a:p>
        </p:txBody>
      </p:sp>
    </p:spTree>
    <p:extLst>
      <p:ext uri="{BB962C8B-B14F-4D97-AF65-F5344CB8AC3E}">
        <p14:creationId xmlns:p14="http://schemas.microsoft.com/office/powerpoint/2010/main" val="21449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485567" y="2198388"/>
            <a:ext cx="5345722" cy="246122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Error Management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To be a FHE scheme CKKS (and others) implement functions that preserve the level (noise) of the ciphertext.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kern="0" noProof="0" dirty="0"/>
              <a:t>Bootstrapping</a:t>
            </a:r>
            <a:r>
              <a:rPr lang="en-US" b="0" kern="0" noProof="0" dirty="0"/>
              <a:t> is a method to reduce the noise, and it works by applying the decryption homomorphically.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33115B2-175C-5379-1A45-3471371A879C}"/>
              </a:ext>
            </a:extLst>
          </p:cNvPr>
          <p:cNvSpPr txBox="1">
            <a:spLocks/>
          </p:cNvSpPr>
          <p:nvPr/>
        </p:nvSpPr>
        <p:spPr bwMode="auto">
          <a:xfrm>
            <a:off x="6273945" y="3919583"/>
            <a:ext cx="5345722" cy="149007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CKKS Limitations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Implementing advanced functions is not straightforward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66A12279-6057-758A-3597-D29E33A7C198}"/>
              </a:ext>
            </a:extLst>
          </p:cNvPr>
          <p:cNvSpPr txBox="1">
            <a:spLocks/>
          </p:cNvSpPr>
          <p:nvPr/>
        </p:nvSpPr>
        <p:spPr bwMode="auto">
          <a:xfrm>
            <a:off x="6273945" y="1453351"/>
            <a:ext cx="5345722" cy="149007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Security Parameters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The security parameters are chosen according to the desired level of security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4BAFD7-5FB6-4DB2-29B5-B735CDE3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work with the error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D548F0-69D7-563A-2E81-3B5154BB8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32E-E4A1-A7FE-479E-26D2901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about the error?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5515E-9A23-895F-4873-D77903687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noProof="0" dirty="0"/>
              <a:t>CKKS security is based on adding artificial errors ((R)LWE)</a:t>
            </a:r>
          </a:p>
          <a:p>
            <a:r>
              <a:rPr lang="en-US" noProof="0" dirty="0"/>
              <a:t>Executing operations on the ciphertext increases the error</a:t>
            </a:r>
          </a:p>
          <a:p>
            <a:r>
              <a:rPr lang="en-US" noProof="0" dirty="0"/>
              <a:t>This makes CKKS a levelled encryption schema</a:t>
            </a:r>
          </a:p>
          <a:p>
            <a:pPr lvl="1"/>
            <a:r>
              <a:rPr lang="en-US" noProof="0" dirty="0"/>
              <a:t>Every ciphertext has a certain level and doing operations on the ciphertext lowers the level</a:t>
            </a:r>
          </a:p>
          <a:p>
            <a:pPr lvl="1"/>
            <a:r>
              <a:rPr lang="en-US" noProof="0" dirty="0"/>
              <a:t>When we reach the lowest level, no more operations are possible (otherwise we would not be able to recover the results)</a:t>
            </a:r>
          </a:p>
          <a:p>
            <a:r>
              <a:rPr lang="en-US" b="1" noProof="0" dirty="0"/>
              <a:t>But:</a:t>
            </a:r>
            <a:r>
              <a:rPr lang="en-US" noProof="0" dirty="0"/>
              <a:t> To meet the requirements of a FHE schema, we need to be able to do unlimited number of operations</a:t>
            </a:r>
          </a:p>
          <a:p>
            <a:r>
              <a:rPr lang="en-US" noProof="0" dirty="0"/>
              <a:t>How do we do this in CKKS?</a:t>
            </a:r>
          </a:p>
          <a:p>
            <a:pPr lvl="1"/>
            <a:r>
              <a:rPr lang="en-US" noProof="0" dirty="0"/>
              <a:t>(Rescaling)</a:t>
            </a:r>
          </a:p>
          <a:p>
            <a:pPr lvl="1"/>
            <a:r>
              <a:rPr lang="en-US" noProof="0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11001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1DE628-D795-98B9-6308-C64B4652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6760044-8741-A273-7C4B-93A1D950EC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10657417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Note</a:t>
                </a:r>
                <a:br>
                  <a:rPr lang="en-US" b="1" noProof="0" dirty="0"/>
                </a:br>
                <a:r>
                  <a:rPr lang="en-US" noProof="0" dirty="0"/>
                  <a:t>We omitted the scaling step during encoding and decoding, but you should know, that this step exists and that it forces us to have a rescaling operation.</a:t>
                </a:r>
              </a:p>
              <a:p>
                <a:pPr marL="0" indent="0">
                  <a:buNone/>
                </a:pPr>
                <a:r>
                  <a:rPr lang="en-US" b="1" noProof="0" dirty="0"/>
                  <a:t>Scaling</a:t>
                </a:r>
                <a:br>
                  <a:rPr lang="en-US" b="1" noProof="0" dirty="0"/>
                </a:br>
                <a:r>
                  <a:rPr lang="en-US" noProof="0" dirty="0"/>
                  <a:t>To minimize the error introduced in the rounding step of the encoding, a scaling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noProof="0" dirty="0"/>
                  <a:t> is applied: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Ecd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⨀</m:t>
                          </m:r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This means, that when multiplying two scaled numbers, we also multiply the scale: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Dcd</m:t>
                      </m:r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Mul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Dcd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Dec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Mul</m:t>
                              </m:r>
                              <m:d>
                                <m:d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noProof="0" smtClean="0">
                                          <a:latin typeface="Cambria Math" panose="02040503050406030204" pitchFamily="18" charset="0"/>
                                        </a:rPr>
                                        <m:t>Ecd</m:t>
                                      </m:r>
                                      <m:d>
                                        <m:dPr>
                                          <m:ctrlP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  <m:t>⨀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noProof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Enc</m:t>
                                  </m:r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noProof="0" smtClean="0">
                                          <a:latin typeface="Cambria Math" panose="02040503050406030204" pitchFamily="18" charset="0"/>
                                        </a:rPr>
                                        <m:t>Ecd</m:t>
                                      </m:r>
                                      <m:d>
                                        <m:dPr>
                                          <m:ctrlP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  <m:t>⨀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noProof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′⨀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Rescaling</a:t>
                </a:r>
                <a:br>
                  <a:rPr lang="en-US" b="1" noProof="0" dirty="0"/>
                </a:br>
                <a:r>
                  <a:rPr lang="en-US" noProof="0" dirty="0"/>
                  <a:t>The rescaling operation can be applied to the ciphertext after the multiplication to keep the scale constant.</a:t>
                </a:r>
                <a:br>
                  <a:rPr lang="en-US" b="1" noProof="0" dirty="0"/>
                </a:br>
                <a:r>
                  <a:rPr lang="en-US" noProof="0" dirty="0"/>
                  <a:t>As it’s a division by a certain value, it also helps to reduce the</a:t>
                </a:r>
                <a:br>
                  <a:rPr lang="en-US" noProof="0" dirty="0"/>
                </a:br>
                <a:r>
                  <a:rPr lang="en-US" noProof="0" dirty="0"/>
                  <a:t>noise, but at the same time decreases the modulus.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6760044-8741-A273-7C4B-93A1D950E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10657417" cy="5184576"/>
              </a:xfrm>
              <a:blipFill>
                <a:blip r:embed="rId2"/>
                <a:stretch>
                  <a:fillRect l="-572" t="-470" b="-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DBECFB-EADE-36FA-FDB2-2DB63C2B83BC}"/>
              </a:ext>
            </a:extLst>
          </p:cNvPr>
          <p:cNvSpPr txBox="1">
            <a:spLocks/>
          </p:cNvSpPr>
          <p:nvPr/>
        </p:nvSpPr>
        <p:spPr bwMode="auto">
          <a:xfrm>
            <a:off x="7797800" y="5290094"/>
            <a:ext cx="4309592" cy="80347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 algn="ctr"/>
            <a:r>
              <a:rPr lang="en-US" sz="1600" kern="0" noProof="0" dirty="0"/>
              <a:t>Addition?</a:t>
            </a:r>
            <a:br>
              <a:rPr lang="en-US" sz="1600" kern="0" noProof="0" dirty="0"/>
            </a:br>
            <a:r>
              <a:rPr lang="en-US" sz="1600" b="0" kern="0" noProof="0" dirty="0"/>
              <a:t>Adding two scaled values does not change the scaling factor</a:t>
            </a:r>
            <a:endParaRPr lang="en-US" sz="1600" kern="0" noProof="0" dirty="0"/>
          </a:p>
        </p:txBody>
      </p:sp>
    </p:spTree>
    <p:extLst>
      <p:ext uri="{BB962C8B-B14F-4D97-AF65-F5344CB8AC3E}">
        <p14:creationId xmlns:p14="http://schemas.microsoft.com/office/powerpoint/2010/main" val="18856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224278A-E572-6B01-1514-D32F82C6AE58}"/>
              </a:ext>
            </a:extLst>
          </p:cNvPr>
          <p:cNvSpPr/>
          <p:nvPr/>
        </p:nvSpPr>
        <p:spPr bwMode="auto">
          <a:xfrm>
            <a:off x="4487601" y="3686491"/>
            <a:ext cx="795599" cy="711177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EFB3468-7DBC-C55A-536D-B3BBF32A59EC}"/>
              </a:ext>
            </a:extLst>
          </p:cNvPr>
          <p:cNvSpPr txBox="1">
            <a:spLocks/>
          </p:cNvSpPr>
          <p:nvPr/>
        </p:nvSpPr>
        <p:spPr bwMode="auto">
          <a:xfrm>
            <a:off x="10123481" y="3348212"/>
            <a:ext cx="1624019" cy="21635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noProof="0" dirty="0">
                <a:solidFill>
                  <a:schemeClr val="tx1"/>
                </a:solidFill>
              </a:rPr>
              <a:t>Error Level</a:t>
            </a:r>
            <a:br>
              <a:rPr lang="en-US" sz="160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high:</a:t>
            </a:r>
            <a:br>
              <a:rPr lang="en-US" sz="1600" b="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medium:</a:t>
            </a:r>
            <a:br>
              <a:rPr lang="en-US" sz="1600" b="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low: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91165E-A66C-A11F-17F9-98F2964A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E4AB513-3C28-6794-6AAF-C992130762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Goal</a:t>
                </a:r>
                <a:br>
                  <a:rPr lang="en-US" b="1" noProof="0" dirty="0"/>
                </a:br>
                <a:r>
                  <a:rPr lang="en-US" noProof="0" dirty="0"/>
                  <a:t>Reduce the error in the ciphertext, thus allowing an infinite number of operations.</a:t>
                </a:r>
              </a:p>
              <a:p>
                <a:pPr marL="0" indent="0">
                  <a:buNone/>
                </a:pPr>
                <a:r>
                  <a:rPr lang="en-US" b="1" noProof="0" dirty="0"/>
                  <a:t>Idea</a:t>
                </a:r>
                <a:br>
                  <a:rPr lang="en-US" b="1" noProof="0" dirty="0"/>
                </a:br>
                <a:r>
                  <a:rPr lang="en-US" noProof="0" dirty="0"/>
                  <a:t>We can evaluate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noProof="0" smtClean="0">
                        <a:latin typeface="Cambria Math" panose="02040503050406030204" pitchFamily="18" charset="0"/>
                      </a:rPr>
                      <m:t>Dec</m:t>
                    </m:r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Operation homomorphically</a:t>
                </a:r>
              </a:p>
              <a:p>
                <a:pPr marL="0" indent="0">
                  <a:buNone/>
                </a:pPr>
                <a:endParaRPr lang="en-US" b="1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E4AB513-3C28-6794-6AAF-C99213076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617FFE-DCFF-46B1-1D85-92A24C878950}"/>
              </a:ext>
            </a:extLst>
          </p:cNvPr>
          <p:cNvGrpSpPr/>
          <p:nvPr/>
        </p:nvGrpSpPr>
        <p:grpSpPr>
          <a:xfrm>
            <a:off x="719670" y="5152437"/>
            <a:ext cx="3922187" cy="785638"/>
            <a:chOff x="7861300" y="3227562"/>
            <a:chExt cx="3922187" cy="785638"/>
          </a:xfrm>
        </p:grpSpPr>
        <p:sp>
          <p:nvSpPr>
            <p:cNvPr id="5" name="Inhaltsplatzhalter 2">
              <a:extLst>
                <a:ext uri="{FF2B5EF4-FFF2-40B4-BE49-F238E27FC236}">
                  <a16:creationId xmlns:a16="http://schemas.microsoft.com/office/drawing/2014/main" id="{8D105637-5D41-DF42-6A96-83B4381457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61300" y="3227562"/>
              <a:ext cx="3922187" cy="785638"/>
            </a:xfrm>
            <a:prstGeom prst="wedgeRectCallout">
              <a:avLst>
                <a:gd name="adj1" fmla="val -21108"/>
                <a:gd name="adj2" fmla="val -138317"/>
              </a:avLst>
            </a:prstGeom>
            <a:noFill/>
            <a:ln w="12700">
              <a:solidFill>
                <a:schemeClr val="accent4"/>
              </a:solidFill>
              <a:miter lim="800000"/>
            </a:ln>
            <a:effectLst/>
          </p:spPr>
          <p:txBody>
            <a:bodyPr vert="horz" wrap="square" lIns="92075" tIns="46038" rIns="92075" bIns="46038" numCol="1" anchor="t" anchorCtr="0" compatLnSpc="1"/>
            <a:lstStyle>
              <a:lvl1pPr marL="0" indent="0" algn="l" rtl="0" eaLnBrk="1" fontAlgn="base" hangingPunct="1">
                <a:spcBef>
                  <a:spcPts val="1200"/>
                </a:spcBef>
                <a:spcAft>
                  <a:spcPts val="600"/>
                </a:spcAft>
                <a:buClr>
                  <a:srgbClr val="063D79"/>
                </a:buClr>
                <a:buSzPct val="80000"/>
                <a:buFontTx/>
                <a:buNone/>
                <a:defRPr sz="28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SzPct val="100000"/>
                <a:buFont typeface="Wingdings" panose="05000000000000000000" pitchFamily="2" charset="2"/>
                <a:buChar char="Ø"/>
                <a:defRPr sz="24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Char char="–"/>
                <a:defRPr sz="2000">
                  <a:solidFill>
                    <a:schemeClr val="tx2"/>
                  </a:solidFill>
                  <a:latin typeface="+mn-lt"/>
                </a:defRPr>
              </a:lvl3pPr>
              <a:lvl4pPr marL="15621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Font typeface="Wingdings" panose="05000000000000000000" pitchFamily="2" charset="2"/>
                <a:buChar char="§"/>
                <a:defRPr sz="1800">
                  <a:solidFill>
                    <a:schemeClr val="tx2"/>
                  </a:solidFill>
                  <a:latin typeface="+mn-lt"/>
                </a:defRPr>
              </a:lvl4pPr>
              <a:lvl5pPr marL="19812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Char char=" "/>
                <a:defRPr sz="1800">
                  <a:solidFill>
                    <a:schemeClr val="tx2"/>
                  </a:solidFill>
                  <a:latin typeface="+mn-lt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1800">
                  <a:solidFill>
                    <a:srgbClr val="4D4D4D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1800">
                  <a:solidFill>
                    <a:srgbClr val="4D4D4D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1800">
                  <a:solidFill>
                    <a:srgbClr val="4D4D4D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1800">
                  <a:solidFill>
                    <a:srgbClr val="4D4D4D"/>
                  </a:solidFill>
                  <a:latin typeface="+mn-lt"/>
                </a:defRPr>
              </a:lvl9pPr>
            </a:lstStyle>
            <a:p>
              <a:pPr algn="r">
                <a:lnSpc>
                  <a:spcPct val="200000"/>
                </a:lnSpc>
              </a:pPr>
              <a:r>
                <a:rPr lang="en-US" sz="1600" b="0" kern="0" noProof="0" dirty="0"/>
                <a:t>m is encrypted using a </a:t>
              </a:r>
              <a:r>
                <a:rPr lang="en-US" sz="1600" b="0" kern="0" noProof="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public key</a:t>
              </a: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BE05EC6-42C4-BFEF-D33C-4BF482935E8A}"/>
                </a:ext>
              </a:extLst>
            </p:cNvPr>
            <p:cNvGrpSpPr/>
            <p:nvPr/>
          </p:nvGrpSpPr>
          <p:grpSpPr>
            <a:xfrm>
              <a:off x="8077200" y="3429000"/>
              <a:ext cx="557212" cy="523875"/>
              <a:chOff x="7670800" y="3429000"/>
              <a:chExt cx="557212" cy="523875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F7B135C-5E27-4E09-12AC-ABE1F4A5ADF4}"/>
                  </a:ext>
                </a:extLst>
              </p:cNvPr>
              <p:cNvSpPr/>
              <p:nvPr/>
            </p:nvSpPr>
            <p:spPr bwMode="auto">
              <a:xfrm>
                <a:off x="7670800" y="3429000"/>
                <a:ext cx="387350" cy="368300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1" i="0" u="none" strike="noStrike" cap="none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pic>
            <p:nvPicPr>
              <p:cNvPr id="7" name="Grafik 6" descr="Sperren mit einfarbiger Füllung">
                <a:extLst>
                  <a:ext uri="{FF2B5EF4-FFF2-40B4-BE49-F238E27FC236}">
                    <a16:creationId xmlns:a16="http://schemas.microsoft.com/office/drawing/2014/main" id="{0D21E752-28A2-C042-C417-24AD8677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88287" y="3613150"/>
                <a:ext cx="339725" cy="339725"/>
              </a:xfrm>
              <a:prstGeom prst="rect">
                <a:avLst/>
              </a:prstGeom>
            </p:spPr>
          </p:pic>
        </p:grp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B9D8A21-6EC4-8577-6E9B-D016CC6EDD4E}"/>
              </a:ext>
            </a:extLst>
          </p:cNvPr>
          <p:cNvSpPr/>
          <p:nvPr/>
        </p:nvSpPr>
        <p:spPr bwMode="auto">
          <a:xfrm>
            <a:off x="11233150" y="4027823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97B4855-C2AE-FF73-2951-FBC3ED6A0BB5}"/>
              </a:ext>
            </a:extLst>
          </p:cNvPr>
          <p:cNvSpPr/>
          <p:nvPr/>
        </p:nvSpPr>
        <p:spPr bwMode="auto">
          <a:xfrm>
            <a:off x="11233150" y="4484353"/>
            <a:ext cx="387350" cy="3683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0CE1502-FC74-95A7-CFD7-C14274A48F48}"/>
              </a:ext>
            </a:extLst>
          </p:cNvPr>
          <p:cNvSpPr/>
          <p:nvPr/>
        </p:nvSpPr>
        <p:spPr bwMode="auto">
          <a:xfrm>
            <a:off x="11233150" y="4968875"/>
            <a:ext cx="387350" cy="3683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5857FD4-9AD9-20C0-B493-143A3D905846}"/>
              </a:ext>
            </a:extLst>
          </p:cNvPr>
          <p:cNvSpPr/>
          <p:nvPr/>
        </p:nvSpPr>
        <p:spPr bwMode="auto">
          <a:xfrm>
            <a:off x="1600200" y="3849862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15" name="Grafik 14" descr="Sperren mit einfarbiger Füllung">
            <a:extLst>
              <a:ext uri="{FF2B5EF4-FFF2-40B4-BE49-F238E27FC236}">
                <a16:creationId xmlns:a16="http://schemas.microsoft.com/office/drawing/2014/main" id="{D9D49B94-35AC-FE65-7360-513F0AA6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7687" y="4034012"/>
            <a:ext cx="339725" cy="339725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4B82A02-9651-B074-B9AC-11048526B0F0}"/>
              </a:ext>
            </a:extLst>
          </p:cNvPr>
          <p:cNvCxnSpPr>
            <a:cxnSpLocks/>
          </p:cNvCxnSpPr>
          <p:nvPr/>
        </p:nvCxnSpPr>
        <p:spPr bwMode="auto">
          <a:xfrm>
            <a:off x="2157412" y="4034012"/>
            <a:ext cx="2181887" cy="8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DBE87EA-3C94-D60F-D225-FC9031622BC8}"/>
              </a:ext>
            </a:extLst>
          </p:cNvPr>
          <p:cNvSpPr/>
          <p:nvPr/>
        </p:nvSpPr>
        <p:spPr bwMode="auto">
          <a:xfrm>
            <a:off x="4584700" y="3857930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19" name="Grafik 18" descr="Sperren mit einfarbiger Füllung">
            <a:extLst>
              <a:ext uri="{FF2B5EF4-FFF2-40B4-BE49-F238E27FC236}">
                <a16:creationId xmlns:a16="http://schemas.microsoft.com/office/drawing/2014/main" id="{675069A3-A191-48B0-D5A4-28B5B17F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2187" y="4042080"/>
            <a:ext cx="339725" cy="339725"/>
          </a:xfrm>
          <a:prstGeom prst="rect">
            <a:avLst/>
          </a:prstGeom>
        </p:spPr>
      </p:pic>
      <p:pic>
        <p:nvPicPr>
          <p:cNvPr id="21" name="Grafik 20" descr="Sperren mit einfarbiger Füllung">
            <a:extLst>
              <a:ext uri="{FF2B5EF4-FFF2-40B4-BE49-F238E27FC236}">
                <a16:creationId xmlns:a16="http://schemas.microsoft.com/office/drawing/2014/main" id="{AED99D5F-FAE6-9757-CB59-934AEFAB3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2282" y="4188335"/>
            <a:ext cx="339725" cy="339725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6EAA08-F667-CE07-744A-0D9C4CF5261D}"/>
              </a:ext>
            </a:extLst>
          </p:cNvPr>
          <p:cNvSpPr txBox="1">
            <a:spLocks/>
          </p:cNvSpPr>
          <p:nvPr/>
        </p:nvSpPr>
        <p:spPr bwMode="auto">
          <a:xfrm>
            <a:off x="814913" y="2621896"/>
            <a:ext cx="4124857" cy="358987"/>
          </a:xfrm>
          <a:prstGeom prst="wedgeRectCallout">
            <a:avLst>
              <a:gd name="adj1" fmla="val 28737"/>
              <a:gd name="adj2" fmla="val 310482"/>
            </a:avLst>
          </a:prstGeom>
          <a:noFill/>
          <a:ln w="12700">
            <a:solidFill>
              <a:schemeClr val="accent4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600" b="0" kern="0" noProof="0" dirty="0">
                <a:solidFill>
                  <a:schemeClr val="tx1"/>
                </a:solidFill>
              </a:rPr>
              <a:t>Encrypt the message with a new </a:t>
            </a:r>
            <a:r>
              <a:rPr lang="en-US" sz="1600" b="0" kern="0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public key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0FCBC1A-AC8B-CFC2-5C2F-71FDBEB608E6}"/>
              </a:ext>
            </a:extLst>
          </p:cNvPr>
          <p:cNvSpPr/>
          <p:nvPr/>
        </p:nvSpPr>
        <p:spPr bwMode="auto">
          <a:xfrm>
            <a:off x="6134100" y="2690038"/>
            <a:ext cx="1238250" cy="3683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noProof="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</a:t>
            </a: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</a:rPr>
              <a:t>ecret key</a:t>
            </a:r>
          </a:p>
        </p:txBody>
      </p:sp>
      <p:pic>
        <p:nvPicPr>
          <p:cNvPr id="24" name="Grafik 23" descr="Sperren mit einfarbiger Füllung">
            <a:extLst>
              <a:ext uri="{FF2B5EF4-FFF2-40B4-BE49-F238E27FC236}">
                <a16:creationId xmlns:a16="http://schemas.microsoft.com/office/drawing/2014/main" id="{85EC2268-7E8F-5BCF-6F62-BB3F2C8CE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5337" y="2885463"/>
            <a:ext cx="339725" cy="339725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4E01BC1-5BAA-CEC1-35D1-72E2D728556B}"/>
              </a:ext>
            </a:extLst>
          </p:cNvPr>
          <p:cNvCxnSpPr>
            <a:cxnSpLocks/>
          </p:cNvCxnSpPr>
          <p:nvPr/>
        </p:nvCxnSpPr>
        <p:spPr bwMode="auto">
          <a:xfrm>
            <a:off x="5526016" y="4019756"/>
            <a:ext cx="2181887" cy="8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095DD80-AE93-5035-9CD0-F1B24702770D}"/>
              </a:ext>
            </a:extLst>
          </p:cNvPr>
          <p:cNvSpPr/>
          <p:nvPr/>
        </p:nvSpPr>
        <p:spPr bwMode="auto">
          <a:xfrm>
            <a:off x="7913555" y="3845404"/>
            <a:ext cx="387350" cy="3683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28" name="Grafik 27" descr="Sperren mit einfarbiger Füllung">
            <a:extLst>
              <a:ext uri="{FF2B5EF4-FFF2-40B4-BE49-F238E27FC236}">
                <a16:creationId xmlns:a16="http://schemas.microsoft.com/office/drawing/2014/main" id="{16909CE0-DBF6-148E-542E-32122576E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0242" y="4040608"/>
            <a:ext cx="339725" cy="339725"/>
          </a:xfrm>
          <a:prstGeom prst="rect">
            <a:avLst/>
          </a:prstGeom>
        </p:spPr>
      </p:pic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DC609BA-FBE9-CE49-7CEE-5E660A226A8D}"/>
              </a:ext>
            </a:extLst>
          </p:cNvPr>
          <p:cNvSpPr txBox="1">
            <a:spLocks/>
          </p:cNvSpPr>
          <p:nvPr/>
        </p:nvSpPr>
        <p:spPr bwMode="auto">
          <a:xfrm>
            <a:off x="5075244" y="5145206"/>
            <a:ext cx="4124857" cy="804074"/>
          </a:xfrm>
          <a:prstGeom prst="wedgeRectCallout">
            <a:avLst>
              <a:gd name="adj1" fmla="val -10365"/>
              <a:gd name="adj2" fmla="val -174280"/>
            </a:avLst>
          </a:prstGeom>
          <a:noFill/>
          <a:ln w="12700">
            <a:solidFill>
              <a:schemeClr val="accent4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600" b="0" kern="0" noProof="0" dirty="0">
                <a:solidFill>
                  <a:schemeClr val="tx1"/>
                </a:solidFill>
              </a:rPr>
              <a:t>Calculate the decryption homomorphically using the doubled encrypted message and the encryption of the secret key</a:t>
            </a:r>
            <a:endParaRPr lang="en-US" sz="1600" b="0" kern="0" noProof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8DBA039-5B4D-2945-985E-8DFFBD394190}"/>
              </a:ext>
            </a:extLst>
          </p:cNvPr>
          <p:cNvCxnSpPr>
            <a:cxnSpLocks/>
          </p:cNvCxnSpPr>
          <p:nvPr/>
        </p:nvCxnSpPr>
        <p:spPr bwMode="auto">
          <a:xfrm>
            <a:off x="6714268" y="3137729"/>
            <a:ext cx="0" cy="793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165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9" grpId="0" animBg="1"/>
      <p:bldP spid="11" grpId="0" animBg="1"/>
      <p:bldP spid="12" grpId="0" animBg="1"/>
      <p:bldP spid="14" grpId="0" animBg="1"/>
      <p:bldP spid="18" grpId="0" animBg="1"/>
      <p:bldP spid="22" grpId="0" animBg="1"/>
      <p:bldP spid="23" grpId="0" animBg="1"/>
      <p:bldP spid="27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224278A-E572-6B01-1514-D32F82C6AE58}"/>
              </a:ext>
            </a:extLst>
          </p:cNvPr>
          <p:cNvSpPr/>
          <p:nvPr/>
        </p:nvSpPr>
        <p:spPr bwMode="auto">
          <a:xfrm>
            <a:off x="4487601" y="1511594"/>
            <a:ext cx="795599" cy="711177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EFB3468-7DBC-C55A-536D-B3BBF32A59EC}"/>
              </a:ext>
            </a:extLst>
          </p:cNvPr>
          <p:cNvSpPr txBox="1">
            <a:spLocks/>
          </p:cNvSpPr>
          <p:nvPr/>
        </p:nvSpPr>
        <p:spPr bwMode="auto">
          <a:xfrm>
            <a:off x="10213297" y="842188"/>
            <a:ext cx="1624019" cy="21635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noProof="0" dirty="0">
                <a:solidFill>
                  <a:schemeClr val="tx1"/>
                </a:solidFill>
              </a:rPr>
              <a:t>Error Level</a:t>
            </a:r>
            <a:br>
              <a:rPr lang="en-US" sz="160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high:</a:t>
            </a:r>
            <a:br>
              <a:rPr lang="en-US" sz="1600" b="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medium:</a:t>
            </a:r>
            <a:br>
              <a:rPr lang="en-US" sz="1600" b="0" kern="0" noProof="0" dirty="0">
                <a:solidFill>
                  <a:schemeClr val="tx1"/>
                </a:solidFill>
              </a:rPr>
            </a:br>
            <a:r>
              <a:rPr lang="en-US" sz="1600" b="0" kern="0" noProof="0" dirty="0">
                <a:solidFill>
                  <a:schemeClr val="tx1"/>
                </a:solidFill>
              </a:rPr>
              <a:t>low: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91165E-A66C-A11F-17F9-98F2964A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Bootstrapping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AB513-3C28-6794-6AAF-C99213076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r>
              <a:rPr lang="en-US" b="1" noProof="0" dirty="0"/>
              <a:t>Notes</a:t>
            </a:r>
          </a:p>
          <a:p>
            <a:r>
              <a:rPr lang="en-US" noProof="0" dirty="0"/>
              <a:t>The owner of the data must provide a bootstrapping key pair for every bootstrap operation and generate them beforehand</a:t>
            </a:r>
          </a:p>
          <a:p>
            <a:r>
              <a:rPr lang="en-US" noProof="0" dirty="0"/>
              <a:t>It is usually unclear how many bootstrap operations are necessary</a:t>
            </a:r>
          </a:p>
          <a:p>
            <a:r>
              <a:rPr lang="en-US" noProof="0" dirty="0"/>
              <a:t>The bootstrap operation itself also increases the error</a:t>
            </a:r>
          </a:p>
          <a:p>
            <a:r>
              <a:rPr lang="en-US" noProof="0" dirty="0"/>
              <a:t>Calculating the decryption homomorphically is not straightforward (especially in CKKS)</a:t>
            </a:r>
          </a:p>
          <a:p>
            <a:r>
              <a:rPr lang="en-US" noProof="0" dirty="0"/>
              <a:t>Bootstrapping introduces a huge performance overhead</a:t>
            </a:r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B9D8A21-6EC4-8577-6E9B-D016CC6EDD4E}"/>
              </a:ext>
            </a:extLst>
          </p:cNvPr>
          <p:cNvSpPr/>
          <p:nvPr/>
        </p:nvSpPr>
        <p:spPr bwMode="auto">
          <a:xfrm>
            <a:off x="11322966" y="1521799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97B4855-C2AE-FF73-2951-FBC3ED6A0BB5}"/>
              </a:ext>
            </a:extLst>
          </p:cNvPr>
          <p:cNvSpPr/>
          <p:nvPr/>
        </p:nvSpPr>
        <p:spPr bwMode="auto">
          <a:xfrm>
            <a:off x="11322966" y="1978329"/>
            <a:ext cx="387350" cy="3683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0CE1502-FC74-95A7-CFD7-C14274A48F48}"/>
              </a:ext>
            </a:extLst>
          </p:cNvPr>
          <p:cNvSpPr/>
          <p:nvPr/>
        </p:nvSpPr>
        <p:spPr bwMode="auto">
          <a:xfrm>
            <a:off x="11322966" y="2462851"/>
            <a:ext cx="387350" cy="3683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5857FD4-9AD9-20C0-B493-143A3D905846}"/>
              </a:ext>
            </a:extLst>
          </p:cNvPr>
          <p:cNvSpPr/>
          <p:nvPr/>
        </p:nvSpPr>
        <p:spPr bwMode="auto">
          <a:xfrm>
            <a:off x="1600200" y="1674965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15" name="Grafik 14" descr="Sperren mit einfarbiger Füllung">
            <a:extLst>
              <a:ext uri="{FF2B5EF4-FFF2-40B4-BE49-F238E27FC236}">
                <a16:creationId xmlns:a16="http://schemas.microsoft.com/office/drawing/2014/main" id="{D9D49B94-35AC-FE65-7360-513F0AA6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87" y="1859115"/>
            <a:ext cx="339725" cy="339725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4B82A02-9651-B074-B9AC-11048526B0F0}"/>
              </a:ext>
            </a:extLst>
          </p:cNvPr>
          <p:cNvCxnSpPr>
            <a:cxnSpLocks/>
          </p:cNvCxnSpPr>
          <p:nvPr/>
        </p:nvCxnSpPr>
        <p:spPr bwMode="auto">
          <a:xfrm>
            <a:off x="2157412" y="1859115"/>
            <a:ext cx="2181887" cy="8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DBE87EA-3C94-D60F-D225-FC9031622BC8}"/>
              </a:ext>
            </a:extLst>
          </p:cNvPr>
          <p:cNvSpPr/>
          <p:nvPr/>
        </p:nvSpPr>
        <p:spPr bwMode="auto">
          <a:xfrm>
            <a:off x="4584700" y="1683033"/>
            <a:ext cx="387350" cy="3683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19" name="Grafik 18" descr="Sperren mit einfarbiger Füllung">
            <a:extLst>
              <a:ext uri="{FF2B5EF4-FFF2-40B4-BE49-F238E27FC236}">
                <a16:creationId xmlns:a16="http://schemas.microsoft.com/office/drawing/2014/main" id="{675069A3-A191-48B0-D5A4-28B5B17F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2187" y="1867183"/>
            <a:ext cx="339725" cy="339725"/>
          </a:xfrm>
          <a:prstGeom prst="rect">
            <a:avLst/>
          </a:prstGeom>
        </p:spPr>
      </p:pic>
      <p:pic>
        <p:nvPicPr>
          <p:cNvPr id="21" name="Grafik 20" descr="Sperren mit einfarbiger Füllung">
            <a:extLst>
              <a:ext uri="{FF2B5EF4-FFF2-40B4-BE49-F238E27FC236}">
                <a16:creationId xmlns:a16="http://schemas.microsoft.com/office/drawing/2014/main" id="{AED99D5F-FAE6-9757-CB59-934AEFAB3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282" y="2013438"/>
            <a:ext cx="339725" cy="339725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0FCBC1A-AC8B-CFC2-5C2F-71FDBEB608E6}"/>
              </a:ext>
            </a:extLst>
          </p:cNvPr>
          <p:cNvSpPr/>
          <p:nvPr/>
        </p:nvSpPr>
        <p:spPr bwMode="auto">
          <a:xfrm>
            <a:off x="6134100" y="908931"/>
            <a:ext cx="1238250" cy="368300"/>
          </a:xfrm>
          <a:prstGeom prst="round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noProof="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</a:t>
            </a: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</a:rPr>
              <a:t>ecret key</a:t>
            </a:r>
          </a:p>
        </p:txBody>
      </p:sp>
      <p:pic>
        <p:nvPicPr>
          <p:cNvPr id="24" name="Grafik 23" descr="Sperren mit einfarbiger Füllung">
            <a:extLst>
              <a:ext uri="{FF2B5EF4-FFF2-40B4-BE49-F238E27FC236}">
                <a16:creationId xmlns:a16="http://schemas.microsoft.com/office/drawing/2014/main" id="{85EC2268-7E8F-5BCF-6F62-BB3F2C8CE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337" y="1104356"/>
            <a:ext cx="339725" cy="339725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4E01BC1-5BAA-CEC1-35D1-72E2D728556B}"/>
              </a:ext>
            </a:extLst>
          </p:cNvPr>
          <p:cNvCxnSpPr>
            <a:cxnSpLocks/>
          </p:cNvCxnSpPr>
          <p:nvPr/>
        </p:nvCxnSpPr>
        <p:spPr bwMode="auto">
          <a:xfrm>
            <a:off x="5526016" y="1844859"/>
            <a:ext cx="2181887" cy="8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095DD80-AE93-5035-9CD0-F1B24702770D}"/>
              </a:ext>
            </a:extLst>
          </p:cNvPr>
          <p:cNvSpPr/>
          <p:nvPr/>
        </p:nvSpPr>
        <p:spPr bwMode="auto">
          <a:xfrm>
            <a:off x="7913555" y="1670507"/>
            <a:ext cx="387350" cy="3683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</a:t>
            </a:r>
          </a:p>
        </p:txBody>
      </p:sp>
      <p:pic>
        <p:nvPicPr>
          <p:cNvPr id="28" name="Grafik 27" descr="Sperren mit einfarbiger Füllung">
            <a:extLst>
              <a:ext uri="{FF2B5EF4-FFF2-40B4-BE49-F238E27FC236}">
                <a16:creationId xmlns:a16="http://schemas.microsoft.com/office/drawing/2014/main" id="{16909CE0-DBF6-148E-542E-32122576E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0242" y="1865711"/>
            <a:ext cx="339725" cy="339725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8DBA039-5B4D-2945-985E-8DFFBD394190}"/>
              </a:ext>
            </a:extLst>
          </p:cNvPr>
          <p:cNvCxnSpPr>
            <a:cxnSpLocks/>
          </p:cNvCxnSpPr>
          <p:nvPr/>
        </p:nvCxnSpPr>
        <p:spPr bwMode="auto">
          <a:xfrm>
            <a:off x="6747642" y="1344733"/>
            <a:ext cx="0" cy="3742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9193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77CD1E5-F272-69B8-7364-62AE22C9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set security parameters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953958-B9B2-1651-43FD-9815A9285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97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32E-E4A1-A7FE-479E-26D2901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Security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155515E-9A23-895F-4873-D77903687EA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8123979" cy="5109244"/>
              </a:xfrm>
            </p:spPr>
            <p:txBody>
              <a:bodyPr anchor="ctr"/>
              <a:lstStyle/>
              <a:p>
                <a:r>
                  <a:rPr lang="en-US" noProof="0" dirty="0"/>
                  <a:t>Before doing any calculations, we set certain security parameters</a:t>
                </a:r>
              </a:p>
              <a:p>
                <a:r>
                  <a:rPr lang="en-US" noProof="0" dirty="0"/>
                  <a:t>Most importantly we have to choose a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noProof="0" dirty="0"/>
                  <a:t> and a ring dimension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As the notation suggests the modulus depends on the multiplicative depth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noProof="0" dirty="0"/>
                  <a:t> (and the scaling factor)</a:t>
                </a:r>
              </a:p>
              <a:p>
                <a:pPr lvl="1"/>
                <a:r>
                  <a:rPr lang="en-US" noProof="0" dirty="0"/>
                  <a:t>If we want to do multiple multiplications in a row we need a bigger modulus</a:t>
                </a:r>
              </a:p>
              <a:p>
                <a:pPr lvl="1"/>
                <a:r>
                  <a:rPr lang="en-US" b="1" noProof="0" dirty="0"/>
                  <a:t>But: </a:t>
                </a:r>
                <a:r>
                  <a:rPr lang="en-US" noProof="0" dirty="0"/>
                  <a:t>A bigger modulus results in increased computation time</a:t>
                </a:r>
              </a:p>
              <a:p>
                <a:r>
                  <a:rPr lang="en-US" noProof="0" dirty="0"/>
                  <a:t>Based on the modulus and the desired level of security we can choose the ring dimension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155515E-9A23-895F-4873-D77903687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8123979" cy="5109244"/>
              </a:xfrm>
              <a:blipFill>
                <a:blip r:embed="rId2"/>
                <a:stretch>
                  <a:fillRect l="-300" r="-13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C91C81B0-EBA7-55FC-108A-A2540CF2CDC2}"/>
                  </a:ext>
                </a:extLst>
              </p:cNvPr>
              <p:cNvSpPr/>
              <p:nvPr/>
            </p:nvSpPr>
            <p:spPr bwMode="auto">
              <a:xfrm>
                <a:off x="8616717" y="993437"/>
                <a:ext cx="3007953" cy="711456"/>
              </a:xfrm>
              <a:prstGeom prst="wedgeRectCallout">
                <a:avLst>
                  <a:gd name="adj1" fmla="val -43586"/>
                  <a:gd name="adj2" fmla="val 13968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These are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b="0" kern="0" noProof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 as from the last lectures!</a:t>
                </a:r>
              </a:p>
            </p:txBody>
          </p:sp>
        </mc:Choice>
        <mc:Fallback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C91C81B0-EBA7-55FC-108A-A2540CF2C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6717" y="993437"/>
                <a:ext cx="3007953" cy="711456"/>
              </a:xfrm>
              <a:prstGeom prst="wedgeRectCallout">
                <a:avLst>
                  <a:gd name="adj1" fmla="val -43586"/>
                  <a:gd name="adj2" fmla="val 139681"/>
                </a:avLst>
              </a:prstGeom>
              <a:blipFill>
                <a:blip r:embed="rId3"/>
                <a:stretch>
                  <a:fillRect l="-1616" t="-2232" r="-1616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9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68BC2-D55A-8DE6-1C15-612ECBD2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976B7-59B5-5697-B7E8-8D68A720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Security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20090762-767E-6118-87F5-F540AC78947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987319" cy="5109244"/>
              </a:xfrm>
            </p:spPr>
            <p:txBody>
              <a:bodyPr anchor="t"/>
              <a:lstStyle/>
              <a:p>
                <a:r>
                  <a:rPr lang="en-US" noProof="0" dirty="0"/>
                  <a:t>Libraries like </a:t>
                </a:r>
                <a:r>
                  <a:rPr lang="en-US" noProof="0" dirty="0" err="1"/>
                  <a:t>OpenFHE</a:t>
                </a:r>
                <a:r>
                  <a:rPr lang="en-US" noProof="0" dirty="0"/>
                  <a:t> choose the parameters based on the Homomorphic Encryption Standard (</a:t>
                </a:r>
                <a:r>
                  <a:rPr lang="en-US" noProof="0" dirty="0">
                    <a:hlinkClick r:id="rId2"/>
                  </a:rPr>
                  <a:t>https://homomorphicencryption.org/standard/</a:t>
                </a:r>
                <a:r>
                  <a:rPr lang="en-US" noProof="0" dirty="0"/>
                  <a:t>)</a:t>
                </a:r>
              </a:p>
              <a:p>
                <a:r>
                  <a:rPr lang="en-US" noProof="0" dirty="0"/>
                  <a:t>They provide combinations of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noProof="0" dirty="0"/>
                  <a:t> which achieve different levels of security</a:t>
                </a:r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20090762-767E-6118-87F5-F540AC789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4052"/>
                <a:ext cx="10987319" cy="5109244"/>
              </a:xfrm>
              <a:blipFill>
                <a:blip r:embed="rId3"/>
                <a:stretch>
                  <a:fillRect l="-222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696732A8-4581-CC21-3630-D322AA30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653" y="2440186"/>
            <a:ext cx="4678693" cy="34337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EDE7015-19F7-61F9-978C-A5BED752B0B2}"/>
              </a:ext>
            </a:extLst>
          </p:cNvPr>
          <p:cNvSpPr txBox="1"/>
          <p:nvPr/>
        </p:nvSpPr>
        <p:spPr>
          <a:xfrm>
            <a:off x="3565111" y="5754742"/>
            <a:ext cx="496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noProof="0" dirty="0">
                <a:latin typeface="+mn-lt"/>
              </a:rPr>
              <a:t>Taken from </a:t>
            </a:r>
            <a:br>
              <a:rPr lang="en-US" sz="800" b="0" noProof="0" dirty="0">
                <a:latin typeface="+mn-lt"/>
              </a:rPr>
            </a:br>
            <a:r>
              <a:rPr lang="en-US" sz="800" b="0" noProof="0" dirty="0">
                <a:latin typeface="+mn-lt"/>
              </a:rPr>
              <a:t>http://homomorphicencryption.org/wp-content/uploads/2018/11/HomomorphicEncryptionStandardv1.1.pdf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77EB54C1-0617-B1FB-17CD-D0183E994342}"/>
                  </a:ext>
                </a:extLst>
              </p:cNvPr>
              <p:cNvSpPr/>
              <p:nvPr/>
            </p:nvSpPr>
            <p:spPr bwMode="auto">
              <a:xfrm>
                <a:off x="485009" y="2823979"/>
                <a:ext cx="3007953" cy="1429389"/>
              </a:xfrm>
              <a:prstGeom prst="wedgeRectCallout">
                <a:avLst>
                  <a:gd name="adj1" fmla="val 84890"/>
                  <a:gd name="adj2" fmla="val 179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A security level is typically expressed in “bits of security”.</a:t>
                </a:r>
                <a:br>
                  <a:rPr lang="en-US" sz="1600" b="0" kern="0" noProof="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-bit security means, that the attacker would have to perform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b="0" kern="0" noProof="0" dirty="0">
                    <a:latin typeface="+mn-lt"/>
                  </a:rPr>
                  <a:t> operations to break it.</a:t>
                </a:r>
              </a:p>
            </p:txBody>
          </p:sp>
        </mc:Choice>
        <mc:Fallback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77EB54C1-0617-B1FB-17CD-D0183E994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009" y="2823979"/>
                <a:ext cx="3007953" cy="1429389"/>
              </a:xfrm>
              <a:prstGeom prst="wedgeRectCallout">
                <a:avLst>
                  <a:gd name="adj1" fmla="val 84890"/>
                  <a:gd name="adj2" fmla="val 1791"/>
                </a:avLst>
              </a:prstGeom>
              <a:blipFill>
                <a:blip r:embed="rId5"/>
                <a:stretch>
                  <a:fillRect l="-749" t="-84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B2BD02E2-5F38-7EE2-9376-46B6102B6084}"/>
              </a:ext>
            </a:extLst>
          </p:cNvPr>
          <p:cNvSpPr/>
          <p:nvPr/>
        </p:nvSpPr>
        <p:spPr bwMode="auto">
          <a:xfrm>
            <a:off x="8878501" y="2413457"/>
            <a:ext cx="3020031" cy="821043"/>
          </a:xfrm>
          <a:prstGeom prst="wedgeRectCallout">
            <a:avLst>
              <a:gd name="adj1" fmla="val -69082"/>
              <a:gd name="adj2" fmla="val -2934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These are currently known attacks on the (R)LWE with their according security level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93C1A0-EC94-E485-1871-64E88FA1D44A}"/>
              </a:ext>
            </a:extLst>
          </p:cNvPr>
          <p:cNvSpPr/>
          <p:nvPr/>
        </p:nvSpPr>
        <p:spPr bwMode="auto">
          <a:xfrm>
            <a:off x="6254805" y="2489116"/>
            <a:ext cx="1982898" cy="1935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rechblase: rechteckig 10">
                <a:extLst>
                  <a:ext uri="{FF2B5EF4-FFF2-40B4-BE49-F238E27FC236}">
                    <a16:creationId xmlns:a16="http://schemas.microsoft.com/office/drawing/2014/main" id="{A550F7FE-4D64-5176-B18E-E0462DC3C11B}"/>
                  </a:ext>
                </a:extLst>
              </p:cNvPr>
              <p:cNvSpPr/>
              <p:nvPr/>
            </p:nvSpPr>
            <p:spPr bwMode="auto">
              <a:xfrm>
                <a:off x="8812765" y="4253368"/>
                <a:ext cx="3020031" cy="1359411"/>
              </a:xfrm>
              <a:prstGeom prst="wedgeRectCallout">
                <a:avLst>
                  <a:gd name="adj1" fmla="val -144666"/>
                  <a:gd name="adj2" fmla="val -3327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After choosing a multiplicative depth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, calculating our modulus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 and choosing a security level we can use this table to get the ring dimension.</a:t>
                </a:r>
              </a:p>
            </p:txBody>
          </p:sp>
        </mc:Choice>
        <mc:Fallback>
          <p:sp>
            <p:nvSpPr>
              <p:cNvPr id="11" name="Sprechblase: rechteckig 10">
                <a:extLst>
                  <a:ext uri="{FF2B5EF4-FFF2-40B4-BE49-F238E27FC236}">
                    <a16:creationId xmlns:a16="http://schemas.microsoft.com/office/drawing/2014/main" id="{A550F7FE-4D64-5176-B18E-E0462DC3C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2765" y="4253368"/>
                <a:ext cx="3020031" cy="1359411"/>
              </a:xfrm>
              <a:prstGeom prst="wedgeRectCallout">
                <a:avLst>
                  <a:gd name="adj1" fmla="val -144666"/>
                  <a:gd name="adj2" fmla="val -33270"/>
                </a:avLst>
              </a:prstGeom>
              <a:blipFill>
                <a:blip r:embed="rId6"/>
                <a:stretch>
                  <a:fillRect t="-889" b="-177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A600F49D-8627-229A-10BB-B4AC4D15FFCB}"/>
              </a:ext>
            </a:extLst>
          </p:cNvPr>
          <p:cNvSpPr/>
          <p:nvPr/>
        </p:nvSpPr>
        <p:spPr bwMode="auto">
          <a:xfrm>
            <a:off x="3817517" y="4310129"/>
            <a:ext cx="1969233" cy="4888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3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927</Words>
  <Application>Microsoft Office PowerPoint</Application>
  <PresentationFormat>Breitbild</PresentationFormat>
  <Paragraphs>99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Cambria Math</vt:lpstr>
      <vt:lpstr>Consolas</vt:lpstr>
      <vt:lpstr>Times New Roman</vt:lpstr>
      <vt:lpstr>Wingdings</vt:lpstr>
      <vt:lpstr>Wingdings 3</vt:lpstr>
      <vt:lpstr>SE_powerpoint_17</vt:lpstr>
      <vt:lpstr>The CKKS Cryptosystem Part 3: Final Words</vt:lpstr>
      <vt:lpstr>How to work with the error</vt:lpstr>
      <vt:lpstr>What about the error?</vt:lpstr>
      <vt:lpstr>Rescaling</vt:lpstr>
      <vt:lpstr>Bootstrapping</vt:lpstr>
      <vt:lpstr>Bootstrapping</vt:lpstr>
      <vt:lpstr>How to set security parameters</vt:lpstr>
      <vt:lpstr>Security Parameters</vt:lpstr>
      <vt:lpstr>Security Parameters</vt:lpstr>
      <vt:lpstr>Limitations of ckks</vt:lpstr>
      <vt:lpstr>Addition and Multiplication are not enough!</vt:lpstr>
      <vt:lpstr>Addition and Multiplication are not enough!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3</cp:revision>
  <cp:lastPrinted>2023-07-10T13:12:39Z</cp:lastPrinted>
  <dcterms:created xsi:type="dcterms:W3CDTF">2023-07-10T13:12:39Z</dcterms:created>
  <dcterms:modified xsi:type="dcterms:W3CDTF">2025-07-08T10:42:50Z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