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0" r:id="rId2"/>
    <p:sldId id="403" r:id="rId3"/>
    <p:sldId id="391" r:id="rId4"/>
    <p:sldId id="404" r:id="rId5"/>
    <p:sldId id="409" r:id="rId6"/>
    <p:sldId id="410" r:id="rId7"/>
    <p:sldId id="411" r:id="rId8"/>
    <p:sldId id="412" r:id="rId9"/>
    <p:sldId id="413" r:id="rId10"/>
    <p:sldId id="414" r:id="rId11"/>
    <p:sldId id="406" r:id="rId12"/>
    <p:sldId id="416" r:id="rId13"/>
    <p:sldId id="417" r:id="rId14"/>
    <p:sldId id="418" r:id="rId15"/>
    <p:sldId id="419" r:id="rId16"/>
    <p:sldId id="420" r:id="rId17"/>
    <p:sldId id="405" r:id="rId18"/>
    <p:sldId id="422" r:id="rId19"/>
    <p:sldId id="423" r:id="rId20"/>
    <p:sldId id="424" r:id="rId21"/>
    <p:sldId id="428" r:id="rId22"/>
    <p:sldId id="429" r:id="rId23"/>
    <p:sldId id="430" r:id="rId24"/>
    <p:sldId id="425" r:id="rId25"/>
    <p:sldId id="408" r:id="rId26"/>
    <p:sldId id="426" r:id="rId27"/>
    <p:sldId id="389" r:id="rId28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A51DDEE-E191-4CFB-85B9-286DBB97E527}">
          <p14:sldIdLst>
            <p14:sldId id="330"/>
            <p14:sldId id="403"/>
            <p14:sldId id="391"/>
          </p14:sldIdLst>
        </p14:section>
        <p14:section name="Division" id="{5E724EE5-6F6C-4BCC-86A2-A716BA2A830B}">
          <p14:sldIdLst>
            <p14:sldId id="404"/>
            <p14:sldId id="409"/>
            <p14:sldId id="410"/>
            <p14:sldId id="411"/>
            <p14:sldId id="412"/>
            <p14:sldId id="413"/>
            <p14:sldId id="414"/>
          </p14:sldIdLst>
        </p14:section>
        <p14:section name="Square Root" id="{5C82953F-FEAE-4EC7-9257-5FF4C8BE31D9}">
          <p14:sldIdLst>
            <p14:sldId id="406"/>
            <p14:sldId id="416"/>
            <p14:sldId id="417"/>
            <p14:sldId id="418"/>
            <p14:sldId id="419"/>
            <p14:sldId id="420"/>
          </p14:sldIdLst>
        </p14:section>
        <p14:section name="Exp and Log" id="{DBFDF4DE-38C9-420F-89FD-571685A21067}">
          <p14:sldIdLst>
            <p14:sldId id="405"/>
            <p14:sldId id="422"/>
            <p14:sldId id="423"/>
            <p14:sldId id="424"/>
            <p14:sldId id="428"/>
            <p14:sldId id="429"/>
            <p14:sldId id="430"/>
            <p14:sldId id="425"/>
          </p14:sldIdLst>
        </p14:section>
        <p14:section name="Max and Min" id="{F812C5B7-62BF-4AC3-8C71-A166B53E72E6}">
          <p14:sldIdLst>
            <p14:sldId id="408"/>
            <p14:sldId id="426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000"/>
    <a:srgbClr val="008439"/>
    <a:srgbClr val="8A8A8A"/>
    <a:srgbClr val="B92700"/>
    <a:srgbClr val="063D79"/>
    <a:srgbClr val="FFFFFF"/>
    <a:srgbClr val="FFFF00"/>
    <a:srgbClr val="306AAB"/>
    <a:srgbClr val="29BA6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17186-1E5B-42E9-8D6F-EBC664E4F49B}" v="4" dt="2025-07-08T10:39:15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98"/>
      </p:cViewPr>
      <p:guideLst>
        <p:guide orient="horz" pos="2184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44"/>
        <p:guide pos="21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neider" userId="630d3ec8-4b29-4700-bdc3-b0acaabcceab" providerId="ADAL" clId="{A2F05F80-3D7D-44AA-848E-DE749E8FEF9E}"/>
    <pc:docChg chg="undo redo custSel addSld modSld sldOrd modMainMaster">
      <pc:chgData name="Tobias Schneider" userId="630d3ec8-4b29-4700-bdc3-b0acaabcceab" providerId="ADAL" clId="{A2F05F80-3D7D-44AA-848E-DE749E8FEF9E}" dt="2024-12-05T05:35:06.886" v="6675" actId="1076"/>
      <pc:docMkLst>
        <pc:docMk/>
      </pc:docMkLst>
      <pc:sldChg chg="addSp delSp modSp mod ord modShow">
        <pc:chgData name="Tobias Schneider" userId="630d3ec8-4b29-4700-bdc3-b0acaabcceab" providerId="ADAL" clId="{A2F05F80-3D7D-44AA-848E-DE749E8FEF9E}" dt="2024-12-05T05:28:24.913" v="6332" actId="1076"/>
        <pc:sldMkLst>
          <pc:docMk/>
          <pc:sldMk cId="3924898234" sldId="372"/>
        </pc:sldMkLst>
      </pc:sldChg>
      <pc:sldChg chg="delSp modSp add mod delAnim modAnim">
        <pc:chgData name="Tobias Schneider" userId="630d3ec8-4b29-4700-bdc3-b0acaabcceab" providerId="ADAL" clId="{A2F05F80-3D7D-44AA-848E-DE749E8FEF9E}" dt="2024-12-05T05:35:06.886" v="6675" actId="1076"/>
        <pc:sldMkLst>
          <pc:docMk/>
          <pc:sldMk cId="406717353" sldId="389"/>
        </pc:sldMkLst>
      </pc:sldChg>
      <pc:sldChg chg="addSp delSp modSp mod ord modShow">
        <pc:chgData name="Tobias Schneider" userId="630d3ec8-4b29-4700-bdc3-b0acaabcceab" providerId="ADAL" clId="{A2F05F80-3D7D-44AA-848E-DE749E8FEF9E}" dt="2024-12-05T05:30:35.906" v="6339" actId="14100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A2F05F80-3D7D-44AA-848E-DE749E8FEF9E}" dt="2024-12-04T23:21:54.225" v="753" actId="729"/>
        <pc:sldMkLst>
          <pc:docMk/>
          <pc:sldMk cId="1634757150" sldId="439"/>
        </pc:sldMkLst>
      </pc:sldChg>
      <pc:sldChg chg="modSp mod modAnim">
        <pc:chgData name="Tobias Schneider" userId="630d3ec8-4b29-4700-bdc3-b0acaabcceab" providerId="ADAL" clId="{A2F05F80-3D7D-44AA-848E-DE749E8FEF9E}" dt="2024-11-28T06:14:26.706" v="724"/>
        <pc:sldMkLst>
          <pc:docMk/>
          <pc:sldMk cId="2388499258" sldId="450"/>
        </pc:sldMkLst>
      </pc:sldChg>
      <pc:sldChg chg="modAnim">
        <pc:chgData name="Tobias Schneider" userId="630d3ec8-4b29-4700-bdc3-b0acaabcceab" providerId="ADAL" clId="{A2F05F80-3D7D-44AA-848E-DE749E8FEF9E}" dt="2024-11-28T06:14:50.165" v="726"/>
        <pc:sldMkLst>
          <pc:docMk/>
          <pc:sldMk cId="3530143310" sldId="451"/>
        </pc:sldMkLst>
      </pc:sldChg>
      <pc:sldChg chg="modAnim">
        <pc:chgData name="Tobias Schneider" userId="630d3ec8-4b29-4700-bdc3-b0acaabcceab" providerId="ADAL" clId="{A2F05F80-3D7D-44AA-848E-DE749E8FEF9E}" dt="2024-11-28T06:15:38.385" v="729"/>
        <pc:sldMkLst>
          <pc:docMk/>
          <pc:sldMk cId="3879870331" sldId="452"/>
        </pc:sldMkLst>
      </pc:sldChg>
      <pc:sldChg chg="addSp delSp modSp add mod delAnim modAnim">
        <pc:chgData name="Tobias Schneider" userId="630d3ec8-4b29-4700-bdc3-b0acaabcceab" providerId="ADAL" clId="{A2F05F80-3D7D-44AA-848E-DE749E8FEF9E}" dt="2024-11-28T06:16:07.952" v="731"/>
        <pc:sldMkLst>
          <pc:docMk/>
          <pc:sldMk cId="1987238910" sldId="453"/>
        </pc:sldMkLst>
      </pc:sldChg>
      <pc:sldChg chg="delSp modSp add mod delAnim modAnim">
        <pc:chgData name="Tobias Schneider" userId="630d3ec8-4b29-4700-bdc3-b0acaabcceab" providerId="ADAL" clId="{A2F05F80-3D7D-44AA-848E-DE749E8FEF9E}" dt="2024-11-28T06:16:48.348" v="736"/>
        <pc:sldMkLst>
          <pc:docMk/>
          <pc:sldMk cId="1334914425" sldId="454"/>
        </pc:sldMkLst>
      </pc:sldChg>
      <pc:sldChg chg="addSp modSp add mod modAnim">
        <pc:chgData name="Tobias Schneider" userId="630d3ec8-4b29-4700-bdc3-b0acaabcceab" providerId="ADAL" clId="{A2F05F80-3D7D-44AA-848E-DE749E8FEF9E}" dt="2024-12-05T03:34:10.525" v="5938"/>
        <pc:sldMkLst>
          <pc:docMk/>
          <pc:sldMk cId="2727545292" sldId="455"/>
        </pc:sldMkLst>
      </pc:sldChg>
      <pc:sldChg chg="addSp delSp modSp add mod addAnim delAnim modAnim">
        <pc:chgData name="Tobias Schneider" userId="630d3ec8-4b29-4700-bdc3-b0acaabcceab" providerId="ADAL" clId="{A2F05F80-3D7D-44AA-848E-DE749E8FEF9E}" dt="2024-12-04T23:52:09.118" v="1538" actId="1076"/>
        <pc:sldMkLst>
          <pc:docMk/>
          <pc:sldMk cId="1300675809" sldId="456"/>
        </pc:sldMkLst>
      </pc:sldChg>
      <pc:sldChg chg="addSp delSp modSp add mod addAnim delAnim modAnim">
        <pc:chgData name="Tobias Schneider" userId="630d3ec8-4b29-4700-bdc3-b0acaabcceab" providerId="ADAL" clId="{A2F05F80-3D7D-44AA-848E-DE749E8FEF9E}" dt="2024-12-05T02:55:35.582" v="4582" actId="20577"/>
        <pc:sldMkLst>
          <pc:docMk/>
          <pc:sldMk cId="2938768594" sldId="457"/>
        </pc:sldMkLst>
      </pc:sldChg>
      <pc:sldChg chg="addSp delSp modSp add mod delAnim modAnim">
        <pc:chgData name="Tobias Schneider" userId="630d3ec8-4b29-4700-bdc3-b0acaabcceab" providerId="ADAL" clId="{A2F05F80-3D7D-44AA-848E-DE749E8FEF9E}" dt="2024-12-05T02:20:00.791" v="3564" actId="1076"/>
        <pc:sldMkLst>
          <pc:docMk/>
          <pc:sldMk cId="3108441794" sldId="458"/>
        </pc:sldMkLst>
      </pc:sldChg>
      <pc:sldChg chg="addSp delSp modSp new mod modAnim">
        <pc:chgData name="Tobias Schneider" userId="630d3ec8-4b29-4700-bdc3-b0acaabcceab" providerId="ADAL" clId="{A2F05F80-3D7D-44AA-848E-DE749E8FEF9E}" dt="2024-12-05T03:27:34.426" v="5786" actId="478"/>
        <pc:sldMkLst>
          <pc:docMk/>
          <pc:sldMk cId="4029447054" sldId="459"/>
        </pc:sldMkLst>
      </pc:sldChg>
      <pc:sldChg chg="addSp delSp modSp add mod modAnim">
        <pc:chgData name="Tobias Schneider" userId="630d3ec8-4b29-4700-bdc3-b0acaabcceab" providerId="ADAL" clId="{A2F05F80-3D7D-44AA-848E-DE749E8FEF9E}" dt="2024-12-05T03:19:34.211" v="5528" actId="14100"/>
        <pc:sldMkLst>
          <pc:docMk/>
          <pc:sldMk cId="110587271" sldId="460"/>
        </pc:sldMkLst>
      </pc:sldChg>
      <pc:sldChg chg="addSp delSp modSp add mod delAnim modAnim">
        <pc:chgData name="Tobias Schneider" userId="630d3ec8-4b29-4700-bdc3-b0acaabcceab" providerId="ADAL" clId="{A2F05F80-3D7D-44AA-848E-DE749E8FEF9E}" dt="2024-12-05T03:43:39.304" v="6306" actId="20577"/>
        <pc:sldMkLst>
          <pc:docMk/>
          <pc:sldMk cId="856410596" sldId="461"/>
        </pc:sldMkLst>
      </pc:sldChg>
      <pc:sldMasterChg chg="modSldLayout">
        <pc:chgData name="Tobias Schneider" userId="630d3ec8-4b29-4700-bdc3-b0acaabcceab" providerId="ADAL" clId="{A2F05F80-3D7D-44AA-848E-DE749E8FEF9E}" dt="2024-11-28T04:41:19.715" v="13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A2F05F80-3D7D-44AA-848E-DE749E8FEF9E}" dt="2024-11-28T04:41:19.715" v="135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12711D0E-6CED-53D6-4C87-E5BF068B0018}"/>
    <pc:docChg chg="modSld">
      <pc:chgData name="Tobias Schneider" userId="S::tobias.schneider@uni-wuerzburg.de::630d3ec8-4b29-4700-bdc3-b0acaabcceab" providerId="AD" clId="Web-{12711D0E-6CED-53D6-4C87-E5BF068B0018}" dt="2025-01-08T13:33:11.120" v="19"/>
      <pc:docMkLst>
        <pc:docMk/>
      </pc:docMkLst>
      <pc:sldChg chg="mod modShow">
        <pc:chgData name="Tobias Schneider" userId="S::tobias.schneider@uni-wuerzburg.de::630d3ec8-4b29-4700-bdc3-b0acaabcceab" providerId="AD" clId="Web-{12711D0E-6CED-53D6-4C87-E5BF068B0018}" dt="2025-01-08T13:33:11.120" v="19"/>
        <pc:sldMkLst>
          <pc:docMk/>
          <pc:sldMk cId="2868579678" sldId="390"/>
        </pc:sldMkLst>
      </pc:sldChg>
      <pc:sldChg chg="addSp modSp">
        <pc:chgData name="Tobias Schneider" userId="S::tobias.schneider@uni-wuerzburg.de::630d3ec8-4b29-4700-bdc3-b0acaabcceab" providerId="AD" clId="Web-{12711D0E-6CED-53D6-4C87-E5BF068B0018}" dt="2025-01-08T13:32:44.650" v="17" actId="20577"/>
        <pc:sldMkLst>
          <pc:docMk/>
          <pc:sldMk cId="672895673" sldId="424"/>
        </pc:sldMkLst>
      </pc:sldChg>
    </pc:docChg>
  </pc:docChgLst>
  <pc:docChgLst>
    <pc:chgData name="Tobias Schneider" userId="630d3ec8-4b29-4700-bdc3-b0acaabcceab" providerId="ADAL" clId="{98EFEE1E-2DCA-45C0-A200-6A7E76F23F78}"/>
    <pc:docChg chg="undo custSel modSld">
      <pc:chgData name="Tobias Schneider" userId="630d3ec8-4b29-4700-bdc3-b0acaabcceab" providerId="ADAL" clId="{98EFEE1E-2DCA-45C0-A200-6A7E76F23F78}" dt="2024-12-05T13:55:31.103" v="187" actId="20577"/>
      <pc:docMkLst>
        <pc:docMk/>
      </pc:docMkLst>
      <pc:sldChg chg="modSp mod">
        <pc:chgData name="Tobias Schneider" userId="630d3ec8-4b29-4700-bdc3-b0acaabcceab" providerId="ADAL" clId="{98EFEE1E-2DCA-45C0-A200-6A7E76F23F78}" dt="2024-12-05T13:52:06.828" v="180" actId="1038"/>
        <pc:sldMkLst>
          <pc:docMk/>
          <pc:sldMk cId="4116739798" sldId="442"/>
        </pc:sldMkLst>
      </pc:sldChg>
      <pc:sldChg chg="modSp">
        <pc:chgData name="Tobias Schneider" userId="630d3ec8-4b29-4700-bdc3-b0acaabcceab" providerId="ADAL" clId="{98EFEE1E-2DCA-45C0-A200-6A7E76F23F78}" dt="2024-12-05T13:52:44.634" v="181" actId="20577"/>
        <pc:sldMkLst>
          <pc:docMk/>
          <pc:sldMk cId="1331800716" sldId="445"/>
        </pc:sldMkLst>
      </pc:sldChg>
      <pc:sldChg chg="modSp mod">
        <pc:chgData name="Tobias Schneider" userId="630d3ec8-4b29-4700-bdc3-b0acaabcceab" providerId="ADAL" clId="{98EFEE1E-2DCA-45C0-A200-6A7E76F23F78}" dt="2024-12-05T13:53:21.949" v="185" actId="1076"/>
        <pc:sldMkLst>
          <pc:docMk/>
          <pc:sldMk cId="1478080456" sldId="449"/>
        </pc:sldMkLst>
      </pc:sldChg>
      <pc:sldChg chg="modSp modAnim">
        <pc:chgData name="Tobias Schneider" userId="630d3ec8-4b29-4700-bdc3-b0acaabcceab" providerId="ADAL" clId="{98EFEE1E-2DCA-45C0-A200-6A7E76F23F78}" dt="2024-12-05T13:54:09.897" v="186" actId="20577"/>
        <pc:sldMkLst>
          <pc:docMk/>
          <pc:sldMk cId="2727545292" sldId="455"/>
        </pc:sldMkLst>
      </pc:sldChg>
      <pc:sldChg chg="modSp mod modAnim">
        <pc:chgData name="Tobias Schneider" userId="630d3ec8-4b29-4700-bdc3-b0acaabcceab" providerId="ADAL" clId="{98EFEE1E-2DCA-45C0-A200-6A7E76F23F78}" dt="2024-12-05T07:05:01.145" v="62" actId="20577"/>
        <pc:sldMkLst>
          <pc:docMk/>
          <pc:sldMk cId="1300675809" sldId="456"/>
        </pc:sldMkLst>
      </pc:sldChg>
      <pc:sldChg chg="modSp mod modAnim">
        <pc:chgData name="Tobias Schneider" userId="630d3ec8-4b29-4700-bdc3-b0acaabcceab" providerId="ADAL" clId="{98EFEE1E-2DCA-45C0-A200-6A7E76F23F78}" dt="2024-12-05T07:06:54.485" v="109"/>
        <pc:sldMkLst>
          <pc:docMk/>
          <pc:sldMk cId="2938768594" sldId="457"/>
        </pc:sldMkLst>
      </pc:sldChg>
      <pc:sldChg chg="modSp modAnim">
        <pc:chgData name="Tobias Schneider" userId="630d3ec8-4b29-4700-bdc3-b0acaabcceab" providerId="ADAL" clId="{98EFEE1E-2DCA-45C0-A200-6A7E76F23F78}" dt="2024-12-05T13:55:31.103" v="187" actId="20577"/>
        <pc:sldMkLst>
          <pc:docMk/>
          <pc:sldMk cId="3108441794" sldId="458"/>
        </pc:sldMkLst>
      </pc:sldChg>
      <pc:sldChg chg="modSp mod modAnim">
        <pc:chgData name="Tobias Schneider" userId="630d3ec8-4b29-4700-bdc3-b0acaabcceab" providerId="ADAL" clId="{98EFEE1E-2DCA-45C0-A200-6A7E76F23F78}" dt="2024-12-05T07:09:20.919" v="125"/>
        <pc:sldMkLst>
          <pc:docMk/>
          <pc:sldMk cId="4029447054" sldId="459"/>
        </pc:sldMkLst>
      </pc:sldChg>
      <pc:sldChg chg="modSp mod modAnim">
        <pc:chgData name="Tobias Schneider" userId="630d3ec8-4b29-4700-bdc3-b0acaabcceab" providerId="ADAL" clId="{98EFEE1E-2DCA-45C0-A200-6A7E76F23F78}" dt="2024-12-05T07:11:40.285" v="146"/>
        <pc:sldMkLst>
          <pc:docMk/>
          <pc:sldMk cId="110587271" sldId="460"/>
        </pc:sldMkLst>
      </pc:sldChg>
      <pc:sldChg chg="modSp mod modAnim">
        <pc:chgData name="Tobias Schneider" userId="630d3ec8-4b29-4700-bdc3-b0acaabcceab" providerId="ADAL" clId="{98EFEE1E-2DCA-45C0-A200-6A7E76F23F78}" dt="2024-12-05T07:12:42.646" v="160"/>
        <pc:sldMkLst>
          <pc:docMk/>
          <pc:sldMk cId="856410596" sldId="461"/>
        </pc:sldMkLst>
      </pc:sldChg>
    </pc:docChg>
  </pc:docChgLst>
  <pc:docChgLst>
    <pc:chgData name="Tobias Schneider" userId="630d3ec8-4b29-4700-bdc3-b0acaabcceab" providerId="ADAL" clId="{B7900AC4-8F0F-447D-BDDB-A0F7037A3E70}"/>
    <pc:docChg chg="undo custSel addSld modSld">
      <pc:chgData name="Tobias Schneider" userId="630d3ec8-4b29-4700-bdc3-b0acaabcceab" providerId="ADAL" clId="{B7900AC4-8F0F-447D-BDDB-A0F7037A3E70}" dt="2024-12-19T06:16:04.971" v="10720" actId="1076"/>
      <pc:docMkLst>
        <pc:docMk/>
      </pc:docMkLst>
      <pc:sldChg chg="modSp mod">
        <pc:chgData name="Tobias Schneider" userId="630d3ec8-4b29-4700-bdc3-b0acaabcceab" providerId="ADAL" clId="{B7900AC4-8F0F-447D-BDDB-A0F7037A3E70}" dt="2024-12-19T02:49:03.802" v="10456" actId="242"/>
        <pc:sldMkLst>
          <pc:docMk/>
          <pc:sldMk cId="0" sldId="330"/>
        </pc:sldMkLst>
      </pc:sldChg>
      <pc:sldChg chg="addSp delSp modSp mod modShow">
        <pc:chgData name="Tobias Schneider" userId="630d3ec8-4b29-4700-bdc3-b0acaabcceab" providerId="ADAL" clId="{B7900AC4-8F0F-447D-BDDB-A0F7037A3E70}" dt="2024-12-19T06:08:27.983" v="10709" actId="1076"/>
        <pc:sldMkLst>
          <pc:docMk/>
          <pc:sldMk cId="3924898234" sldId="372"/>
        </pc:sldMkLst>
      </pc:sldChg>
      <pc:sldChg chg="addSp delSp modSp mod delAnim modAnim">
        <pc:chgData name="Tobias Schneider" userId="630d3ec8-4b29-4700-bdc3-b0acaabcceab" providerId="ADAL" clId="{B7900AC4-8F0F-447D-BDDB-A0F7037A3E70}" dt="2024-12-19T03:03:09.788" v="10657"/>
        <pc:sldMkLst>
          <pc:docMk/>
          <pc:sldMk cId="406717353" sldId="389"/>
        </pc:sldMkLst>
      </pc:sldChg>
      <pc:sldChg chg="addSp delSp modSp mod modShow">
        <pc:chgData name="Tobias Schneider" userId="630d3ec8-4b29-4700-bdc3-b0acaabcceab" providerId="ADAL" clId="{B7900AC4-8F0F-447D-BDDB-A0F7037A3E70}" dt="2024-12-19T06:16:04.971" v="10720" actId="1076"/>
        <pc:sldMkLst>
          <pc:docMk/>
          <pc:sldMk cId="2868579678" sldId="390"/>
        </pc:sldMkLst>
      </pc:sldChg>
      <pc:sldChg chg="modAnim">
        <pc:chgData name="Tobias Schneider" userId="630d3ec8-4b29-4700-bdc3-b0acaabcceab" providerId="ADAL" clId="{B7900AC4-8F0F-447D-BDDB-A0F7037A3E70}" dt="2024-12-19T02:49:15.844" v="10459"/>
        <pc:sldMkLst>
          <pc:docMk/>
          <pc:sldMk cId="2255320688" sldId="403"/>
        </pc:sldMkLst>
      </pc:sldChg>
      <pc:sldChg chg="addSp delSp modSp mod modAnim">
        <pc:chgData name="Tobias Schneider" userId="630d3ec8-4b29-4700-bdc3-b0acaabcceab" providerId="ADAL" clId="{B7900AC4-8F0F-447D-BDDB-A0F7037A3E70}" dt="2024-12-19T02:50:28.338" v="10472" actId="20577"/>
        <pc:sldMkLst>
          <pc:docMk/>
          <pc:sldMk cId="4178530450" sldId="409"/>
        </pc:sldMkLst>
      </pc:sldChg>
      <pc:sldChg chg="modSp">
        <pc:chgData name="Tobias Schneider" userId="630d3ec8-4b29-4700-bdc3-b0acaabcceab" providerId="ADAL" clId="{B7900AC4-8F0F-447D-BDDB-A0F7037A3E70}" dt="2024-12-19T01:43:52.762" v="6760"/>
        <pc:sldMkLst>
          <pc:docMk/>
          <pc:sldMk cId="522987904" sldId="410"/>
        </pc:sldMkLst>
      </pc:sldChg>
      <pc:sldChg chg="modSp mod modAnim">
        <pc:chgData name="Tobias Schneider" userId="630d3ec8-4b29-4700-bdc3-b0acaabcceab" providerId="ADAL" clId="{B7900AC4-8F0F-447D-BDDB-A0F7037A3E70}" dt="2024-12-19T02:50:42.426" v="10477" actId="20577"/>
        <pc:sldMkLst>
          <pc:docMk/>
          <pc:sldMk cId="693357201" sldId="411"/>
        </pc:sldMkLst>
      </pc:sldChg>
      <pc:sldChg chg="modSp modAnim">
        <pc:chgData name="Tobias Schneider" userId="630d3ec8-4b29-4700-bdc3-b0acaabcceab" providerId="ADAL" clId="{B7900AC4-8F0F-447D-BDDB-A0F7037A3E70}" dt="2024-12-19T02:51:48.089" v="10496" actId="20577"/>
        <pc:sldMkLst>
          <pc:docMk/>
          <pc:sldMk cId="1048759295" sldId="412"/>
        </pc:sldMkLst>
      </pc:sldChg>
      <pc:sldChg chg="addSp delSp modSp mod delAnim modAnim">
        <pc:chgData name="Tobias Schneider" userId="630d3ec8-4b29-4700-bdc3-b0acaabcceab" providerId="ADAL" clId="{B7900AC4-8F0F-447D-BDDB-A0F7037A3E70}" dt="2024-12-19T02:52:09.390" v="10500"/>
        <pc:sldMkLst>
          <pc:docMk/>
          <pc:sldMk cId="1706773923" sldId="413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2:53:58.570" v="10513" actId="20577"/>
        <pc:sldMkLst>
          <pc:docMk/>
          <pc:sldMk cId="877509679" sldId="414"/>
        </pc:sldMkLst>
      </pc:sldChg>
      <pc:sldChg chg="add modAnim">
        <pc:chgData name="Tobias Schneider" userId="630d3ec8-4b29-4700-bdc3-b0acaabcceab" providerId="ADAL" clId="{B7900AC4-8F0F-447D-BDDB-A0F7037A3E70}" dt="2024-12-19T02:54:18.394" v="10514"/>
        <pc:sldMkLst>
          <pc:docMk/>
          <pc:sldMk cId="3527035669" sldId="415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2:56:13.995" v="10600" actId="313"/>
        <pc:sldMkLst>
          <pc:docMk/>
          <pc:sldMk cId="1837234957" sldId="416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2:57:40.702" v="10612"/>
        <pc:sldMkLst>
          <pc:docMk/>
          <pc:sldMk cId="153192337" sldId="417"/>
        </pc:sldMkLst>
      </pc:sldChg>
      <pc:sldChg chg="modSp add mod modAnim">
        <pc:chgData name="Tobias Schneider" userId="630d3ec8-4b29-4700-bdc3-b0acaabcceab" providerId="ADAL" clId="{B7900AC4-8F0F-447D-BDDB-A0F7037A3E70}" dt="2024-12-19T02:58:22.489" v="10619"/>
        <pc:sldMkLst>
          <pc:docMk/>
          <pc:sldMk cId="1410288617" sldId="418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2:58:57.982" v="10623"/>
        <pc:sldMkLst>
          <pc:docMk/>
          <pc:sldMk cId="3048888810" sldId="419"/>
        </pc:sldMkLst>
      </pc:sldChg>
      <pc:sldChg chg="modSp add mod modAnim">
        <pc:chgData name="Tobias Schneider" userId="630d3ec8-4b29-4700-bdc3-b0acaabcceab" providerId="ADAL" clId="{B7900AC4-8F0F-447D-BDDB-A0F7037A3E70}" dt="2024-12-19T02:59:54.758" v="10631"/>
        <pc:sldMkLst>
          <pc:docMk/>
          <pc:sldMk cId="2018585804" sldId="420"/>
        </pc:sldMkLst>
      </pc:sldChg>
      <pc:sldChg chg="add modAnim">
        <pc:chgData name="Tobias Schneider" userId="630d3ec8-4b29-4700-bdc3-b0acaabcceab" providerId="ADAL" clId="{B7900AC4-8F0F-447D-BDDB-A0F7037A3E70}" dt="2024-12-19T03:00:07.539" v="10632"/>
        <pc:sldMkLst>
          <pc:docMk/>
          <pc:sldMk cId="845205106" sldId="421"/>
        </pc:sldMkLst>
      </pc:sldChg>
      <pc:sldChg chg="delSp modSp add mod delAnim modAnim">
        <pc:chgData name="Tobias Schneider" userId="630d3ec8-4b29-4700-bdc3-b0acaabcceab" providerId="ADAL" clId="{B7900AC4-8F0F-447D-BDDB-A0F7037A3E70}" dt="2024-12-19T03:00:14.903" v="10633"/>
        <pc:sldMkLst>
          <pc:docMk/>
          <pc:sldMk cId="3225617012" sldId="422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3:01:26.503" v="10643"/>
        <pc:sldMkLst>
          <pc:docMk/>
          <pc:sldMk cId="2317832722" sldId="423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3:02:10.674" v="10650"/>
        <pc:sldMkLst>
          <pc:docMk/>
          <pc:sldMk cId="672895673" sldId="424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3:02:50.516" v="10654"/>
        <pc:sldMkLst>
          <pc:docMk/>
          <pc:sldMk cId="2364918922" sldId="425"/>
        </pc:sldMkLst>
      </pc:sldChg>
      <pc:sldChg chg="delSp modSp add mod delAnim">
        <pc:chgData name="Tobias Schneider" userId="630d3ec8-4b29-4700-bdc3-b0acaabcceab" providerId="ADAL" clId="{B7900AC4-8F0F-447D-BDDB-A0F7037A3E70}" dt="2024-12-19T02:30:55.746" v="8879" actId="20577"/>
        <pc:sldMkLst>
          <pc:docMk/>
          <pc:sldMk cId="2599791212" sldId="426"/>
        </pc:sldMkLst>
      </pc:sldChg>
      <pc:sldChg chg="add modAnim">
        <pc:chgData name="Tobias Schneider" userId="630d3ec8-4b29-4700-bdc3-b0acaabcceab" providerId="ADAL" clId="{B7900AC4-8F0F-447D-BDDB-A0F7037A3E70}" dt="2024-12-19T03:02:57.123" v="10655"/>
        <pc:sldMkLst>
          <pc:docMk/>
          <pc:sldMk cId="3319475986" sldId="427"/>
        </pc:sldMkLst>
      </pc:sldChg>
    </pc:docChg>
  </pc:docChgLst>
  <pc:docChgLst>
    <pc:chgData name="Tobias Schneider" userId="S::tobias.schneider@uni-wuerzburg.de::630d3ec8-4b29-4700-bdc3-b0acaabcceab" providerId="AD" clId="Web-{3C0E86C6-8298-16C3-BA74-552D3AC19B42}"/>
    <pc:docChg chg="modSld sldOrd">
      <pc:chgData name="Tobias Schneider" userId="S::tobias.schneider@uni-wuerzburg.de::630d3ec8-4b29-4700-bdc3-b0acaabcceab" providerId="AD" clId="Web-{3C0E86C6-8298-16C3-BA74-552D3AC19B42}" dt="2024-01-22T15:17:08.665" v="222" actId="1076"/>
      <pc:docMkLst>
        <pc:docMk/>
      </pc:docMkLst>
      <pc:sldChg chg="modSp">
        <pc:chgData name="Tobias Schneider" userId="S::tobias.schneider@uni-wuerzburg.de::630d3ec8-4b29-4700-bdc3-b0acaabcceab" providerId="AD" clId="Web-{3C0E86C6-8298-16C3-BA74-552D3AC19B42}" dt="2024-01-22T14:28:12.172" v="31" actId="20577"/>
        <pc:sldMkLst>
          <pc:docMk/>
          <pc:sldMk cId="0" sldId="33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54.852" v="46"/>
        <pc:sldMkLst>
          <pc:docMk/>
          <pc:sldMk cId="0" sldId="337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0:33.349" v="43"/>
        <pc:sldMkLst>
          <pc:docMk/>
          <pc:sldMk cId="4124622548" sldId="370"/>
        </pc:sldMkLst>
      </pc:sldChg>
      <pc:sldChg chg="addAnim">
        <pc:chgData name="Tobias Schneider" userId="S::tobias.schneider@uni-wuerzburg.de::630d3ec8-4b29-4700-bdc3-b0acaabcceab" providerId="AD" clId="Web-{3C0E86C6-8298-16C3-BA74-552D3AC19B42}" dt="2024-01-22T14:32:09.977" v="48"/>
        <pc:sldMkLst>
          <pc:docMk/>
          <pc:sldMk cId="1796400766" sldId="371"/>
        </pc:sldMkLst>
      </pc:sldChg>
      <pc:sldChg chg="ord delAnim">
        <pc:chgData name="Tobias Schneider" userId="S::tobias.schneider@uni-wuerzburg.de::630d3ec8-4b29-4700-bdc3-b0acaabcceab" providerId="AD" clId="Web-{3C0E86C6-8298-16C3-BA74-552D3AC19B42}" dt="2024-01-22T14:10:24.916" v="21"/>
        <pc:sldMkLst>
          <pc:docMk/>
          <pc:sldMk cId="3924898234" sldId="372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2:45.510" v="59"/>
        <pc:sldMkLst>
          <pc:docMk/>
          <pc:sldMk cId="2893767851" sldId="373"/>
        </pc:sldMkLst>
      </pc:sldChg>
      <pc:sldChg chg="modSp delAnim">
        <pc:chgData name="Tobias Schneider" userId="S::tobias.schneider@uni-wuerzburg.de::630d3ec8-4b29-4700-bdc3-b0acaabcceab" providerId="AD" clId="Web-{3C0E86C6-8298-16C3-BA74-552D3AC19B42}" dt="2024-01-22T15:09:12.883" v="194" actId="20577"/>
        <pc:sldMkLst>
          <pc:docMk/>
          <pc:sldMk cId="3406233372" sldId="374"/>
        </pc:sldMkLst>
      </pc:sldChg>
      <pc:sldChg chg="addAnim delAnim modAnim">
        <pc:chgData name="Tobias Schneider" userId="S::tobias.schneider@uni-wuerzburg.de::630d3ec8-4b29-4700-bdc3-b0acaabcceab" providerId="AD" clId="Web-{3C0E86C6-8298-16C3-BA74-552D3AC19B42}" dt="2024-01-22T15:00:58.616" v="135"/>
        <pc:sldMkLst>
          <pc:docMk/>
          <pc:sldMk cId="1073585293" sldId="376"/>
        </pc:sldMkLst>
      </pc:sldChg>
      <pc:sldChg chg="modSp addAnim delAnim modAnim">
        <pc:chgData name="Tobias Schneider" userId="S::tobias.schneider@uni-wuerzburg.de::630d3ec8-4b29-4700-bdc3-b0acaabcceab" providerId="AD" clId="Web-{3C0E86C6-8298-16C3-BA74-552D3AC19B42}" dt="2024-01-22T14:59:47.770" v="125"/>
        <pc:sldMkLst>
          <pc:docMk/>
          <pc:sldMk cId="3539772140" sldId="377"/>
        </pc:sldMkLst>
      </pc:sldChg>
      <pc:sldChg chg="modSp addAnim">
        <pc:chgData name="Tobias Schneider" userId="S::tobias.schneider@uni-wuerzburg.de::630d3ec8-4b29-4700-bdc3-b0acaabcceab" providerId="AD" clId="Web-{3C0E86C6-8298-16C3-BA74-552D3AC19B42}" dt="2024-01-22T15:17:08.665" v="222" actId="1076"/>
        <pc:sldMkLst>
          <pc:docMk/>
          <pc:sldMk cId="3201956876" sldId="38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14.491" v="44"/>
        <pc:sldMkLst>
          <pc:docMk/>
          <pc:sldMk cId="2690471326" sldId="381"/>
        </pc:sldMkLst>
      </pc:sldChg>
      <pc:sldChg chg="addSp delSp modSp addAnim delAnim">
        <pc:chgData name="Tobias Schneider" userId="S::tobias.schneider@uni-wuerzburg.de::630d3ec8-4b29-4700-bdc3-b0acaabcceab" providerId="AD" clId="Web-{3C0E86C6-8298-16C3-BA74-552D3AC19B42}" dt="2024-01-22T15:16:42.805" v="220" actId="14100"/>
        <pc:sldMkLst>
          <pc:docMk/>
          <pc:sldMk cId="3138590188" sldId="383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5:07:45.396" v="186"/>
        <pc:sldMkLst>
          <pc:docMk/>
          <pc:sldMk cId="1612904506" sldId="384"/>
        </pc:sldMkLst>
      </pc:sldChg>
    </pc:docChg>
  </pc:docChgLst>
  <pc:docChgLst>
    <pc:chgData name="Tobias Schneider" userId="630d3ec8-4b29-4700-bdc3-b0acaabcceab" providerId="ADAL" clId="{BAE17186-1E5B-42E9-8D6F-EBC664E4F49B}"/>
    <pc:docChg chg="modSld modMainMaster">
      <pc:chgData name="Tobias Schneider" userId="630d3ec8-4b29-4700-bdc3-b0acaabcceab" providerId="ADAL" clId="{BAE17186-1E5B-42E9-8D6F-EBC664E4F49B}" dt="2025-07-08T10:42:03.388" v="15" actId="790"/>
      <pc:docMkLst>
        <pc:docMk/>
      </pc:docMkLst>
      <pc:sldChg chg="addSp 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0" sldId="330"/>
        </pc:sldMkLst>
        <pc:spChg chg="add 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0" sldId="330"/>
            <ac:spMk id="2" creationId="{EF341E1D-A3C8-EE30-4D56-8C6643F12F78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0" sldId="330"/>
            <ac:spMk id="4" creationId="{00000000-0000-0000-0000-000000000000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406717353" sldId="389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06717353" sldId="389"/>
            <ac:spMk id="2" creationId="{AF203845-0B04-34D5-A420-4C12B86021AE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06717353" sldId="389"/>
            <ac:spMk id="3" creationId="{66A12279-6057-758A-3597-D29E33A7C198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06717353" sldId="389"/>
            <ac:spMk id="4" creationId="{60D3548E-194A-D5B2-3AD8-410697F86425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06717353" sldId="389"/>
            <ac:spMk id="5" creationId="{E48B0C55-2104-BF2F-E8CA-FF01C4625B95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06717353" sldId="389"/>
            <ac:spMk id="6" creationId="{99EBCC91-DD3E-6C81-0759-CA2C241A5FD2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06717353" sldId="389"/>
            <ac:spMk id="7" creationId="{ED67FCB0-C649-0D45-9D48-87CAA268F4AC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1100138806" sldId="391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100138806" sldId="391"/>
            <ac:spMk id="2" creationId="{7CB3B32E-E4A1-A7FE-479E-26D2901F67FD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2255320688" sldId="403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255320688" sldId="403"/>
            <ac:spMk id="2" creationId="{52BCD926-A043-ECEA-8921-BFF21EBC0ACC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255320688" sldId="403"/>
            <ac:spMk id="3" creationId="{E126173E-B9C9-4742-9263-A948A02F1642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255320688" sldId="403"/>
            <ac:spMk id="6" creationId="{49B45E95-CBFB-9412-B667-2F7573902BFF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255320688" sldId="403"/>
            <ac:spMk id="8" creationId="{6CC43E4F-F963-6DF6-AE9F-8A3CB64B5B63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255320688" sldId="403"/>
            <ac:spMk id="9" creationId="{243CBBA8-0369-9BED-059F-2FEFA7543F24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255320688" sldId="403"/>
            <ac:spMk id="10" creationId="{5CF03B8F-F94C-5713-BBEA-7339748A0EE2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3007828937" sldId="404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007828937" sldId="404"/>
            <ac:spMk id="4" creationId="{04A899F0-7931-FD83-C5C5-0E0B1B7E65C3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007828937" sldId="404"/>
            <ac:spMk id="5" creationId="{A3C41CFA-5C3B-170F-F84A-77A2A2EAA7EB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1733490499" sldId="405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733490499" sldId="405"/>
            <ac:spMk id="2" creationId="{AC7A4D8E-A8F2-F2C5-C1E9-E18104C65E3A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733490499" sldId="405"/>
            <ac:spMk id="3" creationId="{C1720FBF-8511-7349-3B45-86E942FFBDD3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2518814613" sldId="406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518814613" sldId="406"/>
            <ac:spMk id="2" creationId="{68055A1F-597B-C2E5-D64F-A63CD444D958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518814613" sldId="406"/>
            <ac:spMk id="3" creationId="{CE938717-B98C-7085-0940-1CCE06154BAD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345062182" sldId="408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45062182" sldId="408"/>
            <ac:spMk id="2" creationId="{6B07B115-C407-722E-3DB8-F547FA7975C2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45062182" sldId="408"/>
            <ac:spMk id="3" creationId="{8396CEFC-5601-4A0E-7C53-5254419FC981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4178530450" sldId="409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178530450" sldId="409"/>
            <ac:spMk id="2" creationId="{EA2E569B-1E37-9A94-5F16-1EB3E745A1A0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178530450" sldId="409"/>
            <ac:spMk id="4" creationId="{F5196EF6-AFF5-B37A-3B4B-B6F8E13CE23B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178530450" sldId="409"/>
            <ac:spMk id="5" creationId="{7DA5F191-A7A1-0A42-3E64-E262339B939A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178530450" sldId="409"/>
            <ac:spMk id="7" creationId="{00FC091B-3BB3-65A0-F210-115CAC5D0446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4178530450" sldId="409"/>
            <ac:spMk id="8" creationId="{4E6A30BE-0D23-B009-5485-EC1ABB2AE9BF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522987904" sldId="410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522987904" sldId="410"/>
            <ac:spMk id="4" creationId="{F5196EF6-AFF5-B37A-3B4B-B6F8E13CE23B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522987904" sldId="410"/>
            <ac:spMk id="5" creationId="{7DA5F191-A7A1-0A42-3E64-E262339B939A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522987904" sldId="410"/>
            <ac:spMk id="13" creationId="{F84D8E70-3C4C-2652-F24D-C96E29392212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522987904" sldId="410"/>
            <ac:spMk id="14" creationId="{EE215DA2-F56C-C62C-915E-2F7BACD79E64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693357201" sldId="411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693357201" sldId="411"/>
            <ac:spMk id="2" creationId="{0E83CF99-1E70-E5CE-E62A-3896AD97B517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693357201" sldId="411"/>
            <ac:spMk id="4" creationId="{F5196EF6-AFF5-B37A-3B4B-B6F8E13CE23B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693357201" sldId="411"/>
            <ac:spMk id="5" creationId="{7DA5F191-A7A1-0A42-3E64-E262339B939A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1048759295" sldId="412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048759295" sldId="412"/>
            <ac:spMk id="2" creationId="{0A18D7E4-351D-A945-A4C5-296EEA1F31DE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048759295" sldId="412"/>
            <ac:spMk id="3" creationId="{8FFC1FBA-5DB7-0CDF-BE6B-F8EC4F352A60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048759295" sldId="412"/>
            <ac:spMk id="4" creationId="{F5196EF6-AFF5-B37A-3B4B-B6F8E13CE23B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048759295" sldId="412"/>
            <ac:spMk id="5" creationId="{7DA5F191-A7A1-0A42-3E64-E262339B939A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048759295" sldId="412"/>
            <ac:spMk id="9" creationId="{5A9E055D-0D5D-3272-97D7-F08470F457BF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1706773923" sldId="413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706773923" sldId="413"/>
            <ac:spMk id="4" creationId="{F5196EF6-AFF5-B37A-3B4B-B6F8E13CE23B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706773923" sldId="413"/>
            <ac:spMk id="5" creationId="{7DA5F191-A7A1-0A42-3E64-E262339B939A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706773923" sldId="413"/>
            <ac:spMk id="10" creationId="{942E2ABA-CF52-E638-F28B-3145012BFD07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706773923" sldId="413"/>
            <ac:spMk id="13" creationId="{F2EC9CEE-082B-35F6-3602-F774760BF66E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877509679" sldId="414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877509679" sldId="414"/>
            <ac:spMk id="2" creationId="{A2572E41-9892-37E1-9BE1-1656EBC9BA61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877509679" sldId="414"/>
            <ac:spMk id="4" creationId="{63BD4F0E-12CB-7699-5BB7-993A2439DE6C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877509679" sldId="414"/>
            <ac:spMk id="5" creationId="{4E21FFED-4897-CE3F-9A35-20DF89173D5C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877509679" sldId="414"/>
            <ac:spMk id="6" creationId="{663E5D81-36E0-FC9E-EB6D-FA8644D97CF8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877509679" sldId="414"/>
            <ac:spMk id="7" creationId="{2FC2D232-2B94-819E-9761-2F7B49DFD98B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877509679" sldId="414"/>
            <ac:spMk id="8" creationId="{9242C662-B936-8EDF-2AA4-6F14500117AC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1837234957" sldId="416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837234957" sldId="416"/>
            <ac:spMk id="4" creationId="{FB1EC8C0-B49B-CEFD-1134-C01F4C23932A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837234957" sldId="416"/>
            <ac:spMk id="5" creationId="{475E8BB8-E8ED-8F26-9B7C-F2062572C60E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837234957" sldId="416"/>
            <ac:spMk id="6" creationId="{54167BD2-75C9-15B5-4B0D-08377B7E9A90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837234957" sldId="416"/>
            <ac:spMk id="9" creationId="{9D4678EE-50DF-8CFC-B026-AA75C2AC20CF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837234957" sldId="416"/>
            <ac:spMk id="10" creationId="{72DB55DE-825F-6C8A-695C-1A18F00C18DD}"/>
          </ac:spMkLst>
        </pc:spChg>
        <pc:graphicFrameChg chg="modGraphic">
          <ac:chgData name="Tobias Schneider" userId="630d3ec8-4b29-4700-bdc3-b0acaabcceab" providerId="ADAL" clId="{BAE17186-1E5B-42E9-8D6F-EBC664E4F49B}" dt="2025-07-08T10:42:03.388" v="15" actId="790"/>
          <ac:graphicFrameMkLst>
            <pc:docMk/>
            <pc:sldMk cId="1837234957" sldId="416"/>
            <ac:graphicFrameMk id="3" creationId="{FCC78FCC-4E88-F6B1-4FA7-15C4CC382310}"/>
          </ac:graphicFrameMkLst>
        </pc:graphicFrame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153192337" sldId="417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53192337" sldId="417"/>
            <ac:spMk id="4" creationId="{15B98F88-B2AE-4114-DD3C-140CFDC4A4AB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53192337" sldId="417"/>
            <ac:spMk id="5" creationId="{C899DBD3-9CE2-493E-6CDA-494D043E58FE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1410288617" sldId="418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410288617" sldId="418"/>
            <ac:spMk id="4" creationId="{EAAD052D-2878-DEE3-945D-E9297C360CF2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1410288617" sldId="418"/>
            <ac:spMk id="5" creationId="{D025F313-0CBE-3CF9-42A5-45413D0C7550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3048888810" sldId="419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048888810" sldId="419"/>
            <ac:spMk id="4" creationId="{0CBAC94E-F5A3-3B4E-26B9-2126237BFA67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048888810" sldId="419"/>
            <ac:spMk id="5" creationId="{9A829D3B-B515-31FF-BF71-4313B1710A03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048888810" sldId="419"/>
            <ac:spMk id="11" creationId="{C603E6D3-96F3-B6EB-CE58-3049C90C7D6B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2018585804" sldId="420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018585804" sldId="420"/>
            <ac:spMk id="2" creationId="{72EC47E1-4C75-4330-47EF-47C26D587D80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018585804" sldId="420"/>
            <ac:spMk id="4" creationId="{DC2227A4-62FC-C1F1-A30B-A85EF6A11A38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018585804" sldId="420"/>
            <ac:spMk id="5" creationId="{0F7288A5-4C0D-221D-76C8-09A7CD01D0A4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018585804" sldId="420"/>
            <ac:spMk id="6" creationId="{E861CE08-609B-C4F8-F26E-6547DA6C0202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018585804" sldId="420"/>
            <ac:spMk id="7" creationId="{4113C1F2-9169-06BF-A57A-F1D476FCB12D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018585804" sldId="420"/>
            <ac:spMk id="8" creationId="{CBDAC1D9-420A-1297-CBF3-D1024AEC9A55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3225617012" sldId="422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225617012" sldId="422"/>
            <ac:spMk id="4" creationId="{BA75B0DB-60B2-7A0C-D267-538FB304EB04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225617012" sldId="422"/>
            <ac:spMk id="5" creationId="{58849B66-C94B-69D9-6960-856580763B06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2317832722" sldId="423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317832722" sldId="423"/>
            <ac:spMk id="4" creationId="{CDCD8C36-8D5E-5084-A1AB-9C492F7D50EB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317832722" sldId="423"/>
            <ac:spMk id="5" creationId="{27F47081-1AD5-90DE-D68B-4F5700BF1E23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317832722" sldId="423"/>
            <ac:spMk id="6" creationId="{364127F3-53FE-260D-82C3-FDA9C01454D7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317832722" sldId="423"/>
            <ac:spMk id="8" creationId="{333D9FFD-D1E9-1ED0-FDF2-5100B102E7B7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317832722" sldId="423"/>
            <ac:spMk id="10" creationId="{FE32A2CA-B1A7-77F6-267A-1F1F463303FC}"/>
          </ac:spMkLst>
        </pc:spChg>
        <pc:graphicFrameChg chg="modGraphic">
          <ac:chgData name="Tobias Schneider" userId="630d3ec8-4b29-4700-bdc3-b0acaabcceab" providerId="ADAL" clId="{BAE17186-1E5B-42E9-8D6F-EBC664E4F49B}" dt="2025-07-08T10:42:03.388" v="15" actId="790"/>
          <ac:graphicFrameMkLst>
            <pc:docMk/>
            <pc:sldMk cId="2317832722" sldId="423"/>
            <ac:graphicFrameMk id="2" creationId="{9FEA393C-858C-83F4-9760-BFFA5D3F88BE}"/>
          </ac:graphicFrameMkLst>
        </pc:graphicFrameChg>
        <pc:graphicFrameChg chg="modGraphic">
          <ac:chgData name="Tobias Schneider" userId="630d3ec8-4b29-4700-bdc3-b0acaabcceab" providerId="ADAL" clId="{BAE17186-1E5B-42E9-8D6F-EBC664E4F49B}" dt="2025-07-08T10:42:03.388" v="15" actId="790"/>
          <ac:graphicFrameMkLst>
            <pc:docMk/>
            <pc:sldMk cId="2317832722" sldId="423"/>
            <ac:graphicFrameMk id="3" creationId="{09C4DD4A-E80F-2AFD-CC4B-B22FD2AA82A6}"/>
          </ac:graphicFrameMkLst>
        </pc:graphicFrame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672895673" sldId="424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672895673" sldId="424"/>
            <ac:spMk id="2" creationId="{5A659527-85FC-B35F-97BB-89CD4CB02736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672895673" sldId="424"/>
            <ac:spMk id="3" creationId="{82E6C852-19BA-2560-5767-EB7EDA425FDD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672895673" sldId="424"/>
            <ac:spMk id="4" creationId="{9D0D33BA-1A80-BD9C-4222-FF32CF53603B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672895673" sldId="424"/>
            <ac:spMk id="5" creationId="{02D7D02D-0952-8949-9C10-0EDC9DB25678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2364918922" sldId="425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364918922" sldId="425"/>
            <ac:spMk id="2" creationId="{F2DB5AB3-6AA6-F3CC-1C81-B07E9EA7F8E0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364918922" sldId="425"/>
            <ac:spMk id="4" creationId="{CF33B84B-7337-024B-205A-98EAFD9C6757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364918922" sldId="425"/>
            <ac:spMk id="5" creationId="{A4F45675-574A-C907-BAB8-4CEC21231B6F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364918922" sldId="425"/>
            <ac:spMk id="7" creationId="{CEF99126-07E0-03A8-8399-703134497B19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2599791212" sldId="426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599791212" sldId="426"/>
            <ac:spMk id="4" creationId="{7198711B-6805-6CEB-6BC1-F694463C2840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599791212" sldId="426"/>
            <ac:spMk id="5" creationId="{7E91EDA1-7215-9623-479B-A958B3FF9E28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2187393528" sldId="428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187393528" sldId="428"/>
            <ac:spMk id="3" creationId="{8D2B5CE0-B942-2D17-2364-74D98B2BDC99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187393528" sldId="428"/>
            <ac:spMk id="4" creationId="{BA75B0DB-60B2-7A0C-D267-538FB304EB04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187393528" sldId="428"/>
            <ac:spMk id="5" creationId="{58849B66-C94B-69D9-6960-856580763B06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2157310283" sldId="429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157310283" sldId="429"/>
            <ac:spMk id="2" creationId="{017B3E81-2999-A304-2916-87384F014099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157310283" sldId="429"/>
            <ac:spMk id="3" creationId="{45C2AC50-DDC0-0368-3820-08C876634E8E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157310283" sldId="429"/>
            <ac:spMk id="4" creationId="{BA75B0DB-60B2-7A0C-D267-538FB304EB04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157310283" sldId="429"/>
            <ac:spMk id="5" creationId="{58849B66-C94B-69D9-6960-856580763B06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2157310283" sldId="429"/>
            <ac:spMk id="6" creationId="{8BBC9FAA-0CE2-CA3B-4044-A09DA47A7CC7}"/>
          </ac:spMkLst>
        </pc:spChg>
      </pc:sldChg>
      <pc:sldChg chg="modSp mod">
        <pc:chgData name="Tobias Schneider" userId="630d3ec8-4b29-4700-bdc3-b0acaabcceab" providerId="ADAL" clId="{BAE17186-1E5B-42E9-8D6F-EBC664E4F49B}" dt="2025-07-08T10:42:03.388" v="15" actId="790"/>
        <pc:sldMkLst>
          <pc:docMk/>
          <pc:sldMk cId="3037741097" sldId="430"/>
        </pc:sldMkLst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037741097" sldId="430"/>
            <ac:spMk id="2" creationId="{30EBD7E6-5432-849E-DD55-1B6BA44CFB97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037741097" sldId="430"/>
            <ac:spMk id="7" creationId="{D09842EA-04AF-FCC8-B461-1DD5070FA228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037741097" sldId="430"/>
            <ac:spMk id="8" creationId="{F8E96675-AF7C-ED3A-12D4-2ED3742C4B5A}"/>
          </ac:spMkLst>
        </pc:spChg>
        <pc:spChg chg="mod">
          <ac:chgData name="Tobias Schneider" userId="630d3ec8-4b29-4700-bdc3-b0acaabcceab" providerId="ADAL" clId="{BAE17186-1E5B-42E9-8D6F-EBC664E4F49B}" dt="2025-07-08T10:42:03.388" v="15" actId="790"/>
          <ac:spMkLst>
            <pc:docMk/>
            <pc:sldMk cId="3037741097" sldId="430"/>
            <ac:spMk id="10" creationId="{AC2011E4-D33B-3D25-1033-43031E435125}"/>
          </ac:spMkLst>
        </pc:spChg>
      </pc:sldChg>
      <pc:sldMasterChg chg="addSp modSp modSldLayout">
        <pc:chgData name="Tobias Schneider" userId="630d3ec8-4b29-4700-bdc3-b0acaabcceab" providerId="ADAL" clId="{BAE17186-1E5B-42E9-8D6F-EBC664E4F49B}" dt="2025-07-08T10:38:52.881" v="2"/>
        <pc:sldMasterMkLst>
          <pc:docMk/>
          <pc:sldMasterMk cId="0" sldId="2147483648"/>
        </pc:sldMasterMkLst>
        <pc:spChg chg="add mod">
          <ac:chgData name="Tobias Schneider" userId="630d3ec8-4b29-4700-bdc3-b0acaabcceab" providerId="ADAL" clId="{BAE17186-1E5B-42E9-8D6F-EBC664E4F49B}" dt="2025-07-08T10:38:52.881" v="2"/>
          <ac:spMkLst>
            <pc:docMk/>
            <pc:sldMasterMk cId="0" sldId="2147483648"/>
            <ac:spMk id="3" creationId="{37217523-C4B6-A756-00A1-71700BA5B2DC}"/>
          </ac:spMkLst>
        </pc:spChg>
        <pc:picChg chg="add mod">
          <ac:chgData name="Tobias Schneider" userId="630d3ec8-4b29-4700-bdc3-b0acaabcceab" providerId="ADAL" clId="{BAE17186-1E5B-42E9-8D6F-EBC664E4F49B}" dt="2025-07-08T10:38:52.881" v="2"/>
          <ac:picMkLst>
            <pc:docMk/>
            <pc:sldMasterMk cId="0" sldId="2147483648"/>
            <ac:picMk id="2" creationId="{EF534C09-65A1-3955-75A0-7F47DEFEB286}"/>
          </ac:picMkLst>
        </pc:picChg>
        <pc:sldLayoutChg chg="addSp modSp">
          <pc:chgData name="Tobias Schneider" userId="630d3ec8-4b29-4700-bdc3-b0acaabcceab" providerId="ADAL" clId="{BAE17186-1E5B-42E9-8D6F-EBC664E4F49B}" dt="2025-07-08T10:38:44.570" v="1"/>
          <pc:sldLayoutMkLst>
            <pc:docMk/>
            <pc:sldMasterMk cId="0" sldId="2147483648"/>
            <pc:sldLayoutMk cId="0" sldId="2147483649"/>
          </pc:sldLayoutMkLst>
          <pc:spChg chg="add mod">
            <ac:chgData name="Tobias Schneider" userId="630d3ec8-4b29-4700-bdc3-b0acaabcceab" providerId="ADAL" clId="{BAE17186-1E5B-42E9-8D6F-EBC664E4F49B}" dt="2025-07-08T10:38:44.570" v="1"/>
            <ac:spMkLst>
              <pc:docMk/>
              <pc:sldMasterMk cId="0" sldId="2147483648"/>
              <pc:sldLayoutMk cId="0" sldId="2147483649"/>
              <ac:spMk id="5" creationId="{7AA05021-0692-4D99-266E-8395CD233459}"/>
            </ac:spMkLst>
          </pc:spChg>
          <pc:spChg chg="add mod">
            <ac:chgData name="Tobias Schneider" userId="630d3ec8-4b29-4700-bdc3-b0acaabcceab" providerId="ADAL" clId="{BAE17186-1E5B-42E9-8D6F-EBC664E4F49B}" dt="2025-07-08T10:38:44.570" v="1"/>
            <ac:spMkLst>
              <pc:docMk/>
              <pc:sldMasterMk cId="0" sldId="2147483648"/>
              <pc:sldLayoutMk cId="0" sldId="2147483649"/>
              <ac:spMk id="7" creationId="{6DB96BFC-29C4-6CF2-41C4-337CB1537208}"/>
            </ac:spMkLst>
          </pc:spChg>
          <pc:picChg chg="add mod">
            <ac:chgData name="Tobias Schneider" userId="630d3ec8-4b29-4700-bdc3-b0acaabcceab" providerId="ADAL" clId="{BAE17186-1E5B-42E9-8D6F-EBC664E4F49B}" dt="2025-07-08T10:38:31.471" v="0"/>
            <ac:picMkLst>
              <pc:docMk/>
              <pc:sldMasterMk cId="0" sldId="2147483648"/>
              <pc:sldLayoutMk cId="0" sldId="2147483649"/>
              <ac:picMk id="3" creationId="{06857E43-AA87-F48D-2133-00ABC638DDE5}"/>
            </ac:picMkLst>
          </pc:picChg>
          <pc:picChg chg="add mod">
            <ac:chgData name="Tobias Schneider" userId="630d3ec8-4b29-4700-bdc3-b0acaabcceab" providerId="ADAL" clId="{BAE17186-1E5B-42E9-8D6F-EBC664E4F49B}" dt="2025-07-08T10:38:31.471" v="0"/>
            <ac:picMkLst>
              <pc:docMk/>
              <pc:sldMasterMk cId="0" sldId="2147483648"/>
              <pc:sldLayoutMk cId="0" sldId="2147483649"/>
              <ac:picMk id="4" creationId="{350C6E0B-86F1-2FA5-37BE-D4155C94D2F7}"/>
            </ac:picMkLst>
          </pc:picChg>
        </pc:sldLayoutChg>
      </pc:sldMasterChg>
    </pc:docChg>
  </pc:docChgLst>
  <pc:docChgLst>
    <pc:chgData name="Tobias Schneider" userId="S::tobias.schneider@uni-wuerzburg.de::630d3ec8-4b29-4700-bdc3-b0acaabcceab" providerId="AD" clId="Web-{B71EEF83-2E6F-03F0-C17F-A22E3A425618}"/>
    <pc:docChg chg="modSld">
      <pc:chgData name="Tobias Schneider" userId="S::tobias.schneider@uni-wuerzburg.de::630d3ec8-4b29-4700-bdc3-b0acaabcceab" providerId="AD" clId="Web-{B71EEF83-2E6F-03F0-C17F-A22E3A425618}" dt="2024-07-24T10:33:39.188" v="1" actId="1076"/>
      <pc:docMkLst>
        <pc:docMk/>
      </pc:docMkLst>
      <pc:sldChg chg="delSp modSp delAnim">
        <pc:chgData name="Tobias Schneider" userId="S::tobias.schneider@uni-wuerzburg.de::630d3ec8-4b29-4700-bdc3-b0acaabcceab" providerId="AD" clId="Web-{B71EEF83-2E6F-03F0-C17F-A22E3A425618}" dt="2024-07-24T10:33:39.188" v="1" actId="1076"/>
        <pc:sldMkLst>
          <pc:docMk/>
          <pc:sldMk cId="3149642508" sldId="416"/>
        </pc:sldMkLst>
      </pc:sldChg>
    </pc:docChg>
  </pc:docChgLst>
  <pc:docChgLst>
    <pc:chgData name="Tobias Schneider" userId="S::tobias.schneider@uni-wuerzburg.de::630d3ec8-4b29-4700-bdc3-b0acaabcceab" providerId="AD" clId="Web-{71138AD3-9215-9E11-02C4-BB1F60EB4B85}"/>
    <pc:docChg chg="modSld sldOrd">
      <pc:chgData name="Tobias Schneider" userId="S::tobias.schneider@uni-wuerzburg.de::630d3ec8-4b29-4700-bdc3-b0acaabcceab" providerId="AD" clId="Web-{71138AD3-9215-9E11-02C4-BB1F60EB4B85}" dt="2024-01-19T12:14:36.578" v="68" actId="14100"/>
      <pc:docMkLst>
        <pc:docMk/>
      </pc:docMkLst>
      <pc:sldChg chg="modSp">
        <pc:chgData name="Tobias Schneider" userId="S::tobias.schneider@uni-wuerzburg.de::630d3ec8-4b29-4700-bdc3-b0acaabcceab" providerId="AD" clId="Web-{71138AD3-9215-9E11-02C4-BB1F60EB4B85}" dt="2024-01-19T12:14:36.578" v="68" actId="14100"/>
        <pc:sldMkLst>
          <pc:docMk/>
          <pc:sldMk cId="191750022" sldId="378"/>
        </pc:sldMkLst>
      </pc:sldChg>
      <pc:sldChg chg="ord modNotes">
        <pc:chgData name="Tobias Schneider" userId="S::tobias.schneider@uni-wuerzburg.de::630d3ec8-4b29-4700-bdc3-b0acaabcceab" providerId="AD" clId="Web-{71138AD3-9215-9E11-02C4-BB1F60EB4B85}" dt="2024-01-19T12:07:31.299" v="27"/>
        <pc:sldMkLst>
          <pc:docMk/>
          <pc:sldMk cId="2690471326" sldId="381"/>
        </pc:sldMkLst>
      </pc:sldChg>
    </pc:docChg>
  </pc:docChgLst>
  <pc:docChgLst>
    <pc:chgData name="Tobias Schneider" userId="S::tobias.schneider@uni-wuerzburg.de::630d3ec8-4b29-4700-bdc3-b0acaabcceab" providerId="AD" clId="Web-{AC06BBA7-07CD-C907-BA96-BF0E2935179F}"/>
    <pc:docChg chg="addSld modSld sldOrd">
      <pc:chgData name="Tobias Schneider" userId="S::tobias.schneider@uni-wuerzburg.de::630d3ec8-4b29-4700-bdc3-b0acaabcceab" providerId="AD" clId="Web-{AC06BBA7-07CD-C907-BA96-BF0E2935179F}" dt="2023-07-10T15:03:30.267" v="860" actId="1076"/>
      <pc:docMkLst>
        <pc:docMk/>
      </pc:docMkLst>
      <pc:sldChg chg="modSp">
        <pc:chgData name="Tobias Schneider" userId="S::tobias.schneider@uni-wuerzburg.de::630d3ec8-4b29-4700-bdc3-b0acaabcceab" providerId="AD" clId="Web-{AC06BBA7-07CD-C907-BA96-BF0E2935179F}" dt="2023-07-10T13:22:46.308" v="10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15.949" v="14" actId="20577"/>
        <pc:sldMkLst>
          <pc:docMk/>
          <pc:sldMk cId="0" sldId="338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5:41.516" v="22" actId="20577"/>
        <pc:sldMkLst>
          <pc:docMk/>
          <pc:sldMk cId="0" sldId="339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35.700" v="18" actId="20577"/>
        <pc:sldMkLst>
          <pc:docMk/>
          <pc:sldMk cId="0" sldId="351"/>
        </pc:sldMkLst>
      </pc:sldChg>
      <pc:sldChg chg="addSp delSp modSp add ord replId addAnim delAnim modAnim">
        <pc:chgData name="Tobias Schneider" userId="S::tobias.schneider@uni-wuerzburg.de::630d3ec8-4b29-4700-bdc3-b0acaabcceab" providerId="AD" clId="Web-{AC06BBA7-07CD-C907-BA96-BF0E2935179F}" dt="2023-07-10T14:40:36.035" v="655"/>
        <pc:sldMkLst>
          <pc:docMk/>
          <pc:sldMk cId="1513056709" sldId="364"/>
        </pc:sldMkLst>
      </pc:sldChg>
      <pc:sldChg chg="addSp delSp modSp add replId addAnim">
        <pc:chgData name="Tobias Schneider" userId="S::tobias.schneider@uni-wuerzburg.de::630d3ec8-4b29-4700-bdc3-b0acaabcceab" providerId="AD" clId="Web-{AC06BBA7-07CD-C907-BA96-BF0E2935179F}" dt="2023-07-10T15:03:30.267" v="860" actId="1076"/>
        <pc:sldMkLst>
          <pc:docMk/>
          <pc:sldMk cId="500647174" sldId="365"/>
        </pc:sldMkLst>
      </pc:sldChg>
    </pc:docChg>
  </pc:docChgLst>
  <pc:docChgLst>
    <pc:chgData name="Tobias Schneider" userId="630d3ec8-4b29-4700-bdc3-b0acaabcceab" providerId="ADAL" clId="{898C578F-F4EE-4F2F-99E8-D3EB103052BF}"/>
    <pc:docChg chg="custSel modMainMaster">
      <pc:chgData name="Tobias Schneider" userId="630d3ec8-4b29-4700-bdc3-b0acaabcceab" providerId="ADAL" clId="{898C578F-F4EE-4F2F-99E8-D3EB103052BF}" dt="2025-05-15T10:53:10.393" v="3" actId="478"/>
      <pc:docMkLst>
        <pc:docMk/>
      </pc:docMkLst>
      <pc:sldMasterChg chg="delSp mod modSldLayout">
        <pc:chgData name="Tobias Schneider" userId="630d3ec8-4b29-4700-bdc3-b0acaabcceab" providerId="ADAL" clId="{898C578F-F4EE-4F2F-99E8-D3EB103052BF}" dt="2025-05-15T10:53:10.393" v="3" actId="478"/>
        <pc:sldMasterMkLst>
          <pc:docMk/>
          <pc:sldMasterMk cId="0" sldId="2147483648"/>
        </pc:sldMasterMkLst>
        <pc:sldLayoutChg chg="delSp modSp mod">
          <pc:chgData name="Tobias Schneider" userId="630d3ec8-4b29-4700-bdc3-b0acaabcceab" providerId="ADAL" clId="{898C578F-F4EE-4F2F-99E8-D3EB103052BF}" dt="2025-05-15T10:53:05.616" v="2" actId="4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4E8CC591-6DC4-460E-83C3-DA2AAE67E33A}"/>
    <pc:docChg chg="addSld modSld">
      <pc:chgData name="Tobias Schneider" userId="630d3ec8-4b29-4700-bdc3-b0acaabcceab" providerId="ADAL" clId="{4E8CC591-6DC4-460E-83C3-DA2AAE67E33A}" dt="2025-03-27T15:49:15.227" v="41" actId="729"/>
      <pc:docMkLst>
        <pc:docMk/>
      </pc:docMkLst>
      <pc:sldChg chg="modSp">
        <pc:chgData name="Tobias Schneider" userId="630d3ec8-4b29-4700-bdc3-b0acaabcceab" providerId="ADAL" clId="{4E8CC591-6DC4-460E-83C3-DA2AAE67E33A}" dt="2025-03-27T15:47:47.892" v="39" actId="20577"/>
        <pc:sldMkLst>
          <pc:docMk/>
          <pc:sldMk cId="2018585804" sldId="420"/>
        </pc:sldMkLst>
      </pc:sldChg>
    </pc:docChg>
  </pc:docChgLst>
  <pc:docChgLst>
    <pc:chgData name="Tobias Schneider" userId="630d3ec8-4b29-4700-bdc3-b0acaabcceab" providerId="ADAL" clId="{AEB6C448-55AC-4F25-8A1B-7D42D7EDA36E}"/>
    <pc:docChg chg="undo custSel addSld delSld modSld modMainMaster">
      <pc:chgData name="Tobias Schneider" userId="630d3ec8-4b29-4700-bdc3-b0acaabcceab" providerId="ADAL" clId="{AEB6C448-55AC-4F25-8A1B-7D42D7EDA36E}" dt="2024-12-12T02:41:19.740" v="7455" actId="20577"/>
      <pc:docMkLst>
        <pc:docMk/>
      </pc:docMkLst>
      <pc:sldChg chg="modSp mod">
        <pc:chgData name="Tobias Schneider" userId="630d3ec8-4b29-4700-bdc3-b0acaabcceab" providerId="ADAL" clId="{AEB6C448-55AC-4F25-8A1B-7D42D7EDA36E}" dt="2024-12-12T02:41:19.740" v="7455" actId="20577"/>
        <pc:sldMkLst>
          <pc:docMk/>
          <pc:sldMk cId="0" sldId="330"/>
        </pc:sldMkLst>
      </pc:sldChg>
      <pc:sldChg chg="addSp delSp modSp mod modShow">
        <pc:chgData name="Tobias Schneider" userId="630d3ec8-4b29-4700-bdc3-b0acaabcceab" providerId="ADAL" clId="{AEB6C448-55AC-4F25-8A1B-7D42D7EDA36E}" dt="2024-12-12T02:37:37.741" v="7447" actId="20577"/>
        <pc:sldMkLst>
          <pc:docMk/>
          <pc:sldMk cId="3924898234" sldId="372"/>
        </pc:sldMkLst>
      </pc:sldChg>
      <pc:sldChg chg="addSp modSp mod modAnim">
        <pc:chgData name="Tobias Schneider" userId="630d3ec8-4b29-4700-bdc3-b0acaabcceab" providerId="ADAL" clId="{AEB6C448-55AC-4F25-8A1B-7D42D7EDA36E}" dt="2024-12-12T02:27:20.524" v="7412"/>
        <pc:sldMkLst>
          <pc:docMk/>
          <pc:sldMk cId="406717353" sldId="389"/>
        </pc:sldMkLst>
      </pc:sldChg>
      <pc:sldChg chg="addSp delSp modSp mod modShow">
        <pc:chgData name="Tobias Schneider" userId="630d3ec8-4b29-4700-bdc3-b0acaabcceab" providerId="ADAL" clId="{AEB6C448-55AC-4F25-8A1B-7D42D7EDA36E}" dt="2024-12-12T02:40:49.847" v="7454" actId="729"/>
        <pc:sldMkLst>
          <pc:docMk/>
          <pc:sldMk cId="2868579678" sldId="390"/>
        </pc:sldMkLst>
      </pc:sldChg>
      <pc:sldChg chg="modSp new mod modAnim">
        <pc:chgData name="Tobias Schneider" userId="630d3ec8-4b29-4700-bdc3-b0acaabcceab" providerId="ADAL" clId="{AEB6C448-55AC-4F25-8A1B-7D42D7EDA36E}" dt="2024-12-12T02:21:28.345" v="7323"/>
        <pc:sldMkLst>
          <pc:docMk/>
          <pc:sldMk cId="1100138806" sldId="391"/>
        </pc:sldMkLst>
      </pc:sldChg>
      <pc:sldChg chg="addSp delSp modSp new del mod modClrScheme chgLayout">
        <pc:chgData name="Tobias Schneider" userId="630d3ec8-4b29-4700-bdc3-b0acaabcceab" providerId="ADAL" clId="{AEB6C448-55AC-4F25-8A1B-7D42D7EDA36E}" dt="2024-12-11T14:13:46.009" v="536" actId="47"/>
        <pc:sldMkLst>
          <pc:docMk/>
          <pc:sldMk cId="3080901050" sldId="392"/>
        </pc:sldMkLst>
      </pc:sldChg>
      <pc:sldChg chg="addSp delSp modSp new mod modClrScheme modAnim chgLayout">
        <pc:chgData name="Tobias Schneider" userId="630d3ec8-4b29-4700-bdc3-b0acaabcceab" providerId="ADAL" clId="{AEB6C448-55AC-4F25-8A1B-7D42D7EDA36E}" dt="2024-12-12T02:22:45.401" v="7374" actId="20577"/>
        <pc:sldMkLst>
          <pc:docMk/>
          <pc:sldMk cId="1885683656" sldId="393"/>
        </pc:sldMkLst>
      </pc:sldChg>
      <pc:sldChg chg="addSp delSp modSp new mod modAnim">
        <pc:chgData name="Tobias Schneider" userId="630d3ec8-4b29-4700-bdc3-b0acaabcceab" providerId="ADAL" clId="{AEB6C448-55AC-4F25-8A1B-7D42D7EDA36E}" dt="2024-12-12T02:24:39.699" v="7390"/>
        <pc:sldMkLst>
          <pc:docMk/>
          <pc:sldMk cId="2116526647" sldId="394"/>
        </pc:sldMkLst>
      </pc:sldChg>
      <pc:sldChg chg="delSp modSp add mod modAnim">
        <pc:chgData name="Tobias Schneider" userId="630d3ec8-4b29-4700-bdc3-b0acaabcceab" providerId="ADAL" clId="{AEB6C448-55AC-4F25-8A1B-7D42D7EDA36E}" dt="2024-12-12T02:25:10.598" v="7392"/>
        <pc:sldMkLst>
          <pc:docMk/>
          <pc:sldMk cId="2919323441" sldId="395"/>
        </pc:sldMkLst>
      </pc:sldChg>
      <pc:sldChg chg="addSp delSp modSp new mod modClrScheme chgLayout">
        <pc:chgData name="Tobias Schneider" userId="630d3ec8-4b29-4700-bdc3-b0acaabcceab" providerId="ADAL" clId="{AEB6C448-55AC-4F25-8A1B-7D42D7EDA36E}" dt="2024-12-11T21:46:46.154" v="3768" actId="20577"/>
        <pc:sldMkLst>
          <pc:docMk/>
          <pc:sldMk cId="2524624879" sldId="396"/>
        </pc:sldMkLst>
      </pc:sldChg>
      <pc:sldChg chg="addSp delSp modSp new mod modClrScheme chgLayout">
        <pc:chgData name="Tobias Schneider" userId="630d3ec8-4b29-4700-bdc3-b0acaabcceab" providerId="ADAL" clId="{AEB6C448-55AC-4F25-8A1B-7D42D7EDA36E}" dt="2024-12-11T21:47:17.090" v="3823" actId="20577"/>
        <pc:sldMkLst>
          <pc:docMk/>
          <pc:sldMk cId="3952971738" sldId="397"/>
        </pc:sldMkLst>
      </pc:sldChg>
      <pc:sldChg chg="addSp delSp modSp add mod modAnim">
        <pc:chgData name="Tobias Schneider" userId="630d3ec8-4b29-4700-bdc3-b0acaabcceab" providerId="ADAL" clId="{AEB6C448-55AC-4F25-8A1B-7D42D7EDA36E}" dt="2024-12-12T02:25:32.140" v="7396"/>
        <pc:sldMkLst>
          <pc:docMk/>
          <pc:sldMk cId="1843934989" sldId="398"/>
        </pc:sldMkLst>
      </pc:sldChg>
      <pc:sldChg chg="addSp delSp modSp add mod delAnim modAnim">
        <pc:chgData name="Tobias Schneider" userId="630d3ec8-4b29-4700-bdc3-b0acaabcceab" providerId="ADAL" clId="{AEB6C448-55AC-4F25-8A1B-7D42D7EDA36E}" dt="2024-12-12T02:26:26.264" v="7406"/>
        <pc:sldMkLst>
          <pc:docMk/>
          <pc:sldMk cId="2984320546" sldId="399"/>
        </pc:sldMkLst>
      </pc:sldChg>
      <pc:sldChg chg="modSp add mod">
        <pc:chgData name="Tobias Schneider" userId="630d3ec8-4b29-4700-bdc3-b0acaabcceab" providerId="ADAL" clId="{AEB6C448-55AC-4F25-8A1B-7D42D7EDA36E}" dt="2024-12-11T23:36:48.093" v="5626" actId="20577"/>
        <pc:sldMkLst>
          <pc:docMk/>
          <pc:sldMk cId="3425375336" sldId="400"/>
        </pc:sldMkLst>
      </pc:sldChg>
      <pc:sldChg chg="addSp delSp modSp add mod delAnim modAnim">
        <pc:chgData name="Tobias Schneider" userId="630d3ec8-4b29-4700-bdc3-b0acaabcceab" providerId="ADAL" clId="{AEB6C448-55AC-4F25-8A1B-7D42D7EDA36E}" dt="2024-12-12T02:26:51.201" v="7409"/>
        <pc:sldMkLst>
          <pc:docMk/>
          <pc:sldMk cId="1176458336" sldId="401"/>
        </pc:sldMkLst>
      </pc:sldChg>
      <pc:sldChg chg="addSp delSp modSp add mod modAnim">
        <pc:chgData name="Tobias Schneider" userId="630d3ec8-4b29-4700-bdc3-b0acaabcceab" providerId="ADAL" clId="{AEB6C448-55AC-4F25-8A1B-7D42D7EDA36E}" dt="2024-12-12T02:26:59.351" v="7410"/>
        <pc:sldMkLst>
          <pc:docMk/>
          <pc:sldMk cId="2144905998" sldId="402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45149878" sldId="413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266465020" sldId="434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3810804" sldId="435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292171853" sldId="436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77171796" sldId="438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634757150" sldId="439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54373994" sldId="440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418457967" sldId="441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4116739798" sldId="442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288171920" sldId="443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043789901" sldId="444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331800716" sldId="445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102933390" sldId="446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831042549" sldId="448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478080456" sldId="449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388499258" sldId="450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530143310" sldId="451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879870331" sldId="452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987238910" sldId="453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334914425" sldId="454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727545292" sldId="455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300675809" sldId="456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938768594" sldId="457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108441794" sldId="458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4029447054" sldId="459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10587271" sldId="460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856410596" sldId="461"/>
        </pc:sldMkLst>
      </pc:sldChg>
      <pc:sldMasterChg chg="modSp mod modSldLayout">
        <pc:chgData name="Tobias Schneider" userId="630d3ec8-4b29-4700-bdc3-b0acaabcceab" providerId="ADAL" clId="{AEB6C448-55AC-4F25-8A1B-7D42D7EDA36E}" dt="2024-12-11T12:41:25.429" v="29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AEB6C448-55AC-4F25-8A1B-7D42D7EDA36E}" dt="2024-12-11T12:41:20.228" v="27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A72A9D14-7CAD-4801-9F21-6A31D2FE022F}"/>
    <pc:docChg chg="undo custSel addSld delSld modSld sldOrd">
      <pc:chgData name="Tobias Schneider" userId="630d3ec8-4b29-4700-bdc3-b0acaabcceab" providerId="ADAL" clId="{A72A9D14-7CAD-4801-9F21-6A31D2FE022F}" dt="2024-07-18T08:24:01.524" v="12623" actId="20577"/>
      <pc:docMkLst>
        <pc:docMk/>
      </pc:docMkLst>
      <pc:sldChg chg="modSp mod">
        <pc:chgData name="Tobias Schneider" userId="630d3ec8-4b29-4700-bdc3-b0acaabcceab" providerId="ADAL" clId="{A72A9D14-7CAD-4801-9F21-6A31D2FE022F}" dt="2024-06-12T08:30:34.243" v="20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A72A9D14-7CAD-4801-9F21-6A31D2FE022F}" dt="2024-06-12T09:52:22.139" v="768" actId="47"/>
        <pc:sldMkLst>
          <pc:docMk/>
          <pc:sldMk cId="0" sldId="337"/>
        </pc:sldMkLst>
      </pc:sldChg>
      <pc:sldChg chg="del">
        <pc:chgData name="Tobias Schneider" userId="630d3ec8-4b29-4700-bdc3-b0acaabcceab" providerId="ADAL" clId="{A72A9D14-7CAD-4801-9F21-6A31D2FE022F}" dt="2024-06-12T08:11:52.618" v="0" actId="47"/>
        <pc:sldMkLst>
          <pc:docMk/>
          <pc:sldMk cId="0" sldId="338"/>
        </pc:sldMkLst>
      </pc:sldChg>
      <pc:sldChg chg="del">
        <pc:chgData name="Tobias Schneider" userId="630d3ec8-4b29-4700-bdc3-b0acaabcceab" providerId="ADAL" clId="{A72A9D14-7CAD-4801-9F21-6A31D2FE022F}" dt="2024-06-12T09:52:20.512" v="767" actId="47"/>
        <pc:sldMkLst>
          <pc:docMk/>
          <pc:sldMk cId="4124622548" sldId="370"/>
        </pc:sldMkLst>
      </pc:sldChg>
      <pc:sldChg chg="del">
        <pc:chgData name="Tobias Schneider" userId="630d3ec8-4b29-4700-bdc3-b0acaabcceab" providerId="ADAL" clId="{A72A9D14-7CAD-4801-9F21-6A31D2FE022F}" dt="2024-06-12T09:52:22.741" v="769" actId="47"/>
        <pc:sldMkLst>
          <pc:docMk/>
          <pc:sldMk cId="1796400766" sldId="371"/>
        </pc:sldMkLst>
      </pc:sldChg>
      <pc:sldChg chg="del">
        <pc:chgData name="Tobias Schneider" userId="630d3ec8-4b29-4700-bdc3-b0acaabcceab" providerId="ADAL" clId="{A72A9D14-7CAD-4801-9F21-6A31D2FE022F}" dt="2024-06-12T09:52:24.693" v="772" actId="47"/>
        <pc:sldMkLst>
          <pc:docMk/>
          <pc:sldMk cId="2893767851" sldId="373"/>
        </pc:sldMkLst>
      </pc:sldChg>
      <pc:sldChg chg="del">
        <pc:chgData name="Tobias Schneider" userId="630d3ec8-4b29-4700-bdc3-b0acaabcceab" providerId="ADAL" clId="{A72A9D14-7CAD-4801-9F21-6A31D2FE022F}" dt="2024-06-12T09:52:29.892" v="781" actId="47"/>
        <pc:sldMkLst>
          <pc:docMk/>
          <pc:sldMk cId="3406233372" sldId="374"/>
        </pc:sldMkLst>
      </pc:sldChg>
      <pc:sldChg chg="del">
        <pc:chgData name="Tobias Schneider" userId="630d3ec8-4b29-4700-bdc3-b0acaabcceab" providerId="ADAL" clId="{A72A9D14-7CAD-4801-9F21-6A31D2FE022F}" dt="2024-06-12T09:52:26.282" v="776" actId="47"/>
        <pc:sldMkLst>
          <pc:docMk/>
          <pc:sldMk cId="176638286" sldId="375"/>
        </pc:sldMkLst>
      </pc:sldChg>
      <pc:sldChg chg="del">
        <pc:chgData name="Tobias Schneider" userId="630d3ec8-4b29-4700-bdc3-b0acaabcceab" providerId="ADAL" clId="{A72A9D14-7CAD-4801-9F21-6A31D2FE022F}" dt="2024-06-12T09:52:25.295" v="774" actId="47"/>
        <pc:sldMkLst>
          <pc:docMk/>
          <pc:sldMk cId="1073585293" sldId="376"/>
        </pc:sldMkLst>
      </pc:sldChg>
      <pc:sldChg chg="del">
        <pc:chgData name="Tobias Schneider" userId="630d3ec8-4b29-4700-bdc3-b0acaabcceab" providerId="ADAL" clId="{A72A9D14-7CAD-4801-9F21-6A31D2FE022F}" dt="2024-06-12T09:52:25.010" v="773" actId="47"/>
        <pc:sldMkLst>
          <pc:docMk/>
          <pc:sldMk cId="3539772140" sldId="377"/>
        </pc:sldMkLst>
      </pc:sldChg>
      <pc:sldChg chg="del">
        <pc:chgData name="Tobias Schneider" userId="630d3ec8-4b29-4700-bdc3-b0acaabcceab" providerId="ADAL" clId="{A72A9D14-7CAD-4801-9F21-6A31D2FE022F}" dt="2024-06-12T09:52:23.421" v="770" actId="47"/>
        <pc:sldMkLst>
          <pc:docMk/>
          <pc:sldMk cId="191750022" sldId="378"/>
        </pc:sldMkLst>
      </pc:sldChg>
      <pc:sldChg chg="del">
        <pc:chgData name="Tobias Schneider" userId="630d3ec8-4b29-4700-bdc3-b0acaabcceab" providerId="ADAL" clId="{A72A9D14-7CAD-4801-9F21-6A31D2FE022F}" dt="2024-06-12T09:52:26.652" v="777" actId="47"/>
        <pc:sldMkLst>
          <pc:docMk/>
          <pc:sldMk cId="3215960421" sldId="379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2T09:51:31.409" v="763" actId="700"/>
        <pc:sldMkLst>
          <pc:docMk/>
          <pc:sldMk cId="3201956876" sldId="380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7T16:15:49.902" v="3387" actId="20577"/>
        <pc:sldMkLst>
          <pc:docMk/>
          <pc:sldMk cId="2690471326" sldId="381"/>
        </pc:sldMkLst>
      </pc:sldChg>
      <pc:sldChg chg="addSp delSp modSp mod modClrScheme modAnim chgLayout">
        <pc:chgData name="Tobias Schneider" userId="630d3ec8-4b29-4700-bdc3-b0acaabcceab" providerId="ADAL" clId="{A72A9D14-7CAD-4801-9F21-6A31D2FE022F}" dt="2024-06-27T14:56:23.967" v="11316"/>
        <pc:sldMkLst>
          <pc:docMk/>
          <pc:sldMk cId="2014560818" sldId="382"/>
        </pc:sldMkLst>
      </pc:sldChg>
      <pc:sldChg chg="del">
        <pc:chgData name="Tobias Schneider" userId="630d3ec8-4b29-4700-bdc3-b0acaabcceab" providerId="ADAL" clId="{A72A9D14-7CAD-4801-9F21-6A31D2FE022F}" dt="2024-06-12T09:52:28.087" v="779" actId="47"/>
        <pc:sldMkLst>
          <pc:docMk/>
          <pc:sldMk cId="3138590188" sldId="383"/>
        </pc:sldMkLst>
      </pc:sldChg>
      <pc:sldChg chg="del">
        <pc:chgData name="Tobias Schneider" userId="630d3ec8-4b29-4700-bdc3-b0acaabcceab" providerId="ADAL" clId="{A72A9D14-7CAD-4801-9F21-6A31D2FE022F}" dt="2024-06-12T09:52:29.020" v="780" actId="47"/>
        <pc:sldMkLst>
          <pc:docMk/>
          <pc:sldMk cId="1612904506" sldId="384"/>
        </pc:sldMkLst>
      </pc:sldChg>
      <pc:sldChg chg="del">
        <pc:chgData name="Tobias Schneider" userId="630d3ec8-4b29-4700-bdc3-b0acaabcceab" providerId="ADAL" clId="{A72A9D14-7CAD-4801-9F21-6A31D2FE022F}" dt="2024-06-12T09:52:24.122" v="771" actId="47"/>
        <pc:sldMkLst>
          <pc:docMk/>
          <pc:sldMk cId="3686171716" sldId="385"/>
        </pc:sldMkLst>
      </pc:sldChg>
      <pc:sldChg chg="del">
        <pc:chgData name="Tobias Schneider" userId="630d3ec8-4b29-4700-bdc3-b0acaabcceab" providerId="ADAL" clId="{A72A9D14-7CAD-4801-9F21-6A31D2FE022F}" dt="2024-06-12T09:52:25.564" v="775" actId="47"/>
        <pc:sldMkLst>
          <pc:docMk/>
          <pc:sldMk cId="3593331961" sldId="386"/>
        </pc:sldMkLst>
      </pc:sldChg>
      <pc:sldChg chg="del">
        <pc:chgData name="Tobias Schneider" userId="630d3ec8-4b29-4700-bdc3-b0acaabcceab" providerId="ADAL" clId="{A72A9D14-7CAD-4801-9F21-6A31D2FE022F}" dt="2024-06-12T09:52:27.416" v="778" actId="47"/>
        <pc:sldMkLst>
          <pc:docMk/>
          <pc:sldMk cId="3133922362" sldId="387"/>
        </pc:sldMkLst>
      </pc:sldChg>
      <pc:sldChg chg="del">
        <pc:chgData name="Tobias Schneider" userId="630d3ec8-4b29-4700-bdc3-b0acaabcceab" providerId="ADAL" clId="{A72A9D14-7CAD-4801-9F21-6A31D2FE022F}" dt="2024-06-12T09:52:30.463" v="782" actId="47"/>
        <pc:sldMkLst>
          <pc:docMk/>
          <pc:sldMk cId="976189109" sldId="388"/>
        </pc:sldMkLst>
      </pc:sldChg>
      <pc:sldChg chg="addSp delSp modSp mod modAnim">
        <pc:chgData name="Tobias Schneider" userId="630d3ec8-4b29-4700-bdc3-b0acaabcceab" providerId="ADAL" clId="{A72A9D14-7CAD-4801-9F21-6A31D2FE022F}" dt="2024-06-27T16:03:28.711" v="11504"/>
        <pc:sldMkLst>
          <pc:docMk/>
          <pc:sldMk cId="406717353" sldId="389"/>
        </pc:sldMkLst>
      </pc:sldChg>
      <pc:sldChg chg="addSp modSp add mod modAnim">
        <pc:chgData name="Tobias Schneider" userId="630d3ec8-4b29-4700-bdc3-b0acaabcceab" providerId="ADAL" clId="{A72A9D14-7CAD-4801-9F21-6A31D2FE022F}" dt="2024-06-27T14:58:26.018" v="11342"/>
        <pc:sldMkLst>
          <pc:docMk/>
          <pc:sldMk cId="906452653" sldId="391"/>
        </pc:sldMkLst>
      </pc:sldChg>
      <pc:sldChg chg="modSp add mod">
        <pc:chgData name="Tobias Schneider" userId="630d3ec8-4b29-4700-bdc3-b0acaabcceab" providerId="ADAL" clId="{A72A9D14-7CAD-4801-9F21-6A31D2FE022F}" dt="2024-06-12T09:52:57.973" v="799" actId="20577"/>
        <pc:sldMkLst>
          <pc:docMk/>
          <pc:sldMk cId="3883622608" sldId="39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4:58:48.091" v="11345"/>
        <pc:sldMkLst>
          <pc:docMk/>
          <pc:sldMk cId="141060106" sldId="393"/>
        </pc:sldMkLst>
      </pc:sldChg>
      <pc:sldChg chg="modSp add mod modAnim">
        <pc:chgData name="Tobias Schneider" userId="630d3ec8-4b29-4700-bdc3-b0acaabcceab" providerId="ADAL" clId="{A72A9D14-7CAD-4801-9F21-6A31D2FE022F}" dt="2024-06-27T14:59:01.249" v="11346"/>
        <pc:sldMkLst>
          <pc:docMk/>
          <pc:sldMk cId="1645518024" sldId="394"/>
        </pc:sldMkLst>
      </pc:sldChg>
      <pc:sldChg chg="addSp modSp new mod modAnim">
        <pc:chgData name="Tobias Schneider" userId="630d3ec8-4b29-4700-bdc3-b0acaabcceab" providerId="ADAL" clId="{A72A9D14-7CAD-4801-9F21-6A31D2FE022F}" dt="2024-06-27T15:01:43.553" v="11361"/>
        <pc:sldMkLst>
          <pc:docMk/>
          <pc:sldMk cId="816900149" sldId="395"/>
        </pc:sldMkLst>
      </pc:sldChg>
      <pc:sldChg chg="modSp add mod ord">
        <pc:chgData name="Tobias Schneider" userId="630d3ec8-4b29-4700-bdc3-b0acaabcceab" providerId="ADAL" clId="{A72A9D14-7CAD-4801-9F21-6A31D2FE022F}" dt="2024-06-13T11:23:33.446" v="1553" actId="20577"/>
        <pc:sldMkLst>
          <pc:docMk/>
          <pc:sldMk cId="2565958259" sldId="39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7-18T06:42:40.484" v="11567" actId="20577"/>
        <pc:sldMkLst>
          <pc:docMk/>
          <pc:sldMk cId="4022434739" sldId="397"/>
        </pc:sldMkLst>
      </pc:sldChg>
      <pc:sldChg chg="new del">
        <pc:chgData name="Tobias Schneider" userId="630d3ec8-4b29-4700-bdc3-b0acaabcceab" providerId="ADAL" clId="{A72A9D14-7CAD-4801-9F21-6A31D2FE022F}" dt="2024-06-17T15:50:00.552" v="3350" actId="47"/>
        <pc:sldMkLst>
          <pc:docMk/>
          <pc:sldMk cId="3405430766" sldId="398"/>
        </pc:sldMkLst>
      </pc:sldChg>
      <pc:sldChg chg="addSp delSp modSp add mod modAnim">
        <pc:chgData name="Tobias Schneider" userId="630d3ec8-4b29-4700-bdc3-b0acaabcceab" providerId="ADAL" clId="{A72A9D14-7CAD-4801-9F21-6A31D2FE022F}" dt="2024-07-18T06:42:54.523" v="11568"/>
        <pc:sldMkLst>
          <pc:docMk/>
          <pc:sldMk cId="2517757818" sldId="399"/>
        </pc:sldMkLst>
      </pc:sldChg>
      <pc:sldChg chg="addSp delSp modSp new mod ord modClrScheme modAnim chgLayout">
        <pc:chgData name="Tobias Schneider" userId="630d3ec8-4b29-4700-bdc3-b0acaabcceab" providerId="ADAL" clId="{A72A9D14-7CAD-4801-9F21-6A31D2FE022F}" dt="2024-07-18T06:37:28.842" v="11546"/>
        <pc:sldMkLst>
          <pc:docMk/>
          <pc:sldMk cId="2857471927" sldId="400"/>
        </pc:sldMkLst>
      </pc:sldChg>
      <pc:sldChg chg="new del">
        <pc:chgData name="Tobias Schneider" userId="630d3ec8-4b29-4700-bdc3-b0acaabcceab" providerId="ADAL" clId="{A72A9D14-7CAD-4801-9F21-6A31D2FE022F}" dt="2024-06-17T15:47:25.892" v="3240" actId="47"/>
        <pc:sldMkLst>
          <pc:docMk/>
          <pc:sldMk cId="3766274625" sldId="400"/>
        </pc:sldMkLst>
      </pc:sldChg>
      <pc:sldChg chg="new del">
        <pc:chgData name="Tobias Schneider" userId="630d3ec8-4b29-4700-bdc3-b0acaabcceab" providerId="ADAL" clId="{A72A9D14-7CAD-4801-9F21-6A31D2FE022F}" dt="2024-06-17T15:49:59.852" v="3349" actId="47"/>
        <pc:sldMkLst>
          <pc:docMk/>
          <pc:sldMk cId="4068638181" sldId="400"/>
        </pc:sldMkLst>
      </pc:sldChg>
      <pc:sldChg chg="addSp delSp modSp new mod modAnim">
        <pc:chgData name="Tobias Schneider" userId="630d3ec8-4b29-4700-bdc3-b0acaabcceab" providerId="ADAL" clId="{A72A9D14-7CAD-4801-9F21-6A31D2FE022F}" dt="2024-07-18T06:37:42.523" v="11549"/>
        <pc:sldMkLst>
          <pc:docMk/>
          <pc:sldMk cId="635580557" sldId="401"/>
        </pc:sldMkLst>
      </pc:sldChg>
      <pc:sldChg chg="new del">
        <pc:chgData name="Tobias Schneider" userId="630d3ec8-4b29-4700-bdc3-b0acaabcceab" providerId="ADAL" clId="{A72A9D14-7CAD-4801-9F21-6A31D2FE022F}" dt="2024-06-18T08:57:23.775" v="4712" actId="47"/>
        <pc:sldMkLst>
          <pc:docMk/>
          <pc:sldMk cId="3209664453" sldId="402"/>
        </pc:sldMkLst>
      </pc:sldChg>
      <pc:sldChg chg="addSp delSp modSp add mod modAnim">
        <pc:chgData name="Tobias Schneider" userId="630d3ec8-4b29-4700-bdc3-b0acaabcceab" providerId="ADAL" clId="{A72A9D14-7CAD-4801-9F21-6A31D2FE022F}" dt="2024-07-18T06:37:44.227" v="11550"/>
        <pc:sldMkLst>
          <pc:docMk/>
          <pc:sldMk cId="4176891182" sldId="40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3:45.983" v="11450"/>
        <pc:sldMkLst>
          <pc:docMk/>
          <pc:sldMk cId="960464878" sldId="403"/>
        </pc:sldMkLst>
      </pc:sldChg>
      <pc:sldChg chg="addSp delSp modSp add mod modAnim">
        <pc:chgData name="Tobias Schneider" userId="630d3ec8-4b29-4700-bdc3-b0acaabcceab" providerId="ADAL" clId="{A72A9D14-7CAD-4801-9F21-6A31D2FE022F}" dt="2024-06-27T15:55:50.086" v="11457"/>
        <pc:sldMkLst>
          <pc:docMk/>
          <pc:sldMk cId="119754793" sldId="404"/>
        </pc:sldMkLst>
      </pc:sldChg>
      <pc:sldChg chg="addSp delSp modSp add mod modAnim">
        <pc:chgData name="Tobias Schneider" userId="630d3ec8-4b29-4700-bdc3-b0acaabcceab" providerId="ADAL" clId="{A72A9D14-7CAD-4801-9F21-6A31D2FE022F}" dt="2024-06-27T16:02:24.151" v="11497"/>
        <pc:sldMkLst>
          <pc:docMk/>
          <pc:sldMk cId="785619195" sldId="405"/>
        </pc:sldMkLst>
      </pc:sldChg>
      <pc:sldChg chg="modSp new mod modAnim modNotesTx">
        <pc:chgData name="Tobias Schneider" userId="630d3ec8-4b29-4700-bdc3-b0acaabcceab" providerId="ADAL" clId="{A72A9D14-7CAD-4801-9F21-6A31D2FE022F}" dt="2024-07-18T07:41:55.817" v="12290" actId="20577"/>
        <pc:sldMkLst>
          <pc:docMk/>
          <pc:sldMk cId="4064806198" sldId="40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1:10.292" v="11434"/>
        <pc:sldMkLst>
          <pc:docMk/>
          <pc:sldMk cId="686410206" sldId="407"/>
        </pc:sldMkLst>
      </pc:sldChg>
      <pc:sldChg chg="add del">
        <pc:chgData name="Tobias Schneider" userId="630d3ec8-4b29-4700-bdc3-b0acaabcceab" providerId="ADAL" clId="{A72A9D14-7CAD-4801-9F21-6A31D2FE022F}" dt="2024-06-20T11:13:31.808" v="6430" actId="47"/>
        <pc:sldMkLst>
          <pc:docMk/>
          <pc:sldMk cId="1411872582" sldId="408"/>
        </pc:sldMkLst>
      </pc:sldChg>
      <pc:sldChg chg="addSp modSp add mod modAnim">
        <pc:chgData name="Tobias Schneider" userId="630d3ec8-4b29-4700-bdc3-b0acaabcceab" providerId="ADAL" clId="{A72A9D14-7CAD-4801-9F21-6A31D2FE022F}" dt="2024-06-27T15:52:16.306" v="11441"/>
        <pc:sldMkLst>
          <pc:docMk/>
          <pc:sldMk cId="2636008572" sldId="409"/>
        </pc:sldMkLst>
      </pc:sldChg>
      <pc:sldChg chg="addSp delSp modSp new mod modClrScheme delAnim modAnim chgLayout">
        <pc:chgData name="Tobias Schneider" userId="630d3ec8-4b29-4700-bdc3-b0acaabcceab" providerId="ADAL" clId="{A72A9D14-7CAD-4801-9F21-6A31D2FE022F}" dt="2024-06-27T15:10:23.938" v="11420"/>
        <pc:sldMkLst>
          <pc:docMk/>
          <pc:sldMk cId="4066747741" sldId="410"/>
        </pc:sldMkLst>
      </pc:sldChg>
      <pc:sldChg chg="modSp add modAnim">
        <pc:chgData name="Tobias Schneider" userId="630d3ec8-4b29-4700-bdc3-b0acaabcceab" providerId="ADAL" clId="{A72A9D14-7CAD-4801-9F21-6A31D2FE022F}" dt="2024-07-18T08:24:01.524" v="12623" actId="20577"/>
        <pc:sldMkLst>
          <pc:docMk/>
          <pc:sldMk cId="3498132914" sldId="411"/>
        </pc:sldMkLst>
      </pc:sldChg>
      <pc:sldChg chg="new del">
        <pc:chgData name="Tobias Schneider" userId="630d3ec8-4b29-4700-bdc3-b0acaabcceab" providerId="ADAL" clId="{A72A9D14-7CAD-4801-9F21-6A31D2FE022F}" dt="2024-06-25T14:23:53.569" v="8972" actId="680"/>
        <pc:sldMkLst>
          <pc:docMk/>
          <pc:sldMk cId="3600105160" sldId="411"/>
        </pc:sldMkLst>
      </pc:sldChg>
      <pc:sldChg chg="addSp delSp modSp add mod delAnim modAnim modNotesTx">
        <pc:chgData name="Tobias Schneider" userId="630d3ec8-4b29-4700-bdc3-b0acaabcceab" providerId="ADAL" clId="{A72A9D14-7CAD-4801-9F21-6A31D2FE022F}" dt="2024-07-18T08:06:46.989" v="12622" actId="1076"/>
        <pc:sldMkLst>
          <pc:docMk/>
          <pc:sldMk cId="1885840907" sldId="412"/>
        </pc:sldMkLst>
      </pc:sldChg>
    </pc:docChg>
  </pc:docChgLst>
  <pc:docChgLst>
    <pc:chgData name="Tobias Schneider" userId="630d3ec8-4b29-4700-bdc3-b0acaabcceab" providerId="ADAL" clId="{07745880-48B6-40C4-9082-C20803D49C7A}"/>
    <pc:docChg chg="undo custSel addSld delSld modSld modMainMaster addSection modSection">
      <pc:chgData name="Tobias Schneider" userId="630d3ec8-4b29-4700-bdc3-b0acaabcceab" providerId="ADAL" clId="{07745880-48B6-40C4-9082-C20803D49C7A}" dt="2025-02-28T07:37:09.987" v="306" actId="20577"/>
      <pc:docMkLst>
        <pc:docMk/>
      </pc:docMkLst>
      <pc:sldChg chg="del">
        <pc:chgData name="Tobias Schneider" userId="630d3ec8-4b29-4700-bdc3-b0acaabcceab" providerId="ADAL" clId="{07745880-48B6-40C4-9082-C20803D49C7A}" dt="2025-02-26T17:41:18.968" v="48" actId="47"/>
        <pc:sldMkLst>
          <pc:docMk/>
          <pc:sldMk cId="3924898234" sldId="372"/>
        </pc:sldMkLst>
      </pc:sldChg>
      <pc:sldChg chg="del mod modShow">
        <pc:chgData name="Tobias Schneider" userId="630d3ec8-4b29-4700-bdc3-b0acaabcceab" providerId="ADAL" clId="{07745880-48B6-40C4-9082-C20803D49C7A}" dt="2025-02-26T18:24:05.824" v="203" actId="47"/>
        <pc:sldMkLst>
          <pc:docMk/>
          <pc:sldMk cId="2868579678" sldId="390"/>
        </pc:sldMkLst>
      </pc:sldChg>
      <pc:sldChg chg="addSp delSp modSp mod delAnim">
        <pc:chgData name="Tobias Schneider" userId="630d3ec8-4b29-4700-bdc3-b0acaabcceab" providerId="ADAL" clId="{07745880-48B6-40C4-9082-C20803D49C7A}" dt="2025-02-27T07:30:13.587" v="286"/>
        <pc:sldMkLst>
          <pc:docMk/>
          <pc:sldMk cId="1100138806" sldId="391"/>
        </pc:sldMkLst>
      </pc:sldChg>
      <pc:sldChg chg="modSp mod">
        <pc:chgData name="Tobias Schneider" userId="630d3ec8-4b29-4700-bdc3-b0acaabcceab" providerId="ADAL" clId="{07745880-48B6-40C4-9082-C20803D49C7A}" dt="2025-02-27T07:32:09.441" v="300" actId="14100"/>
        <pc:sldMkLst>
          <pc:docMk/>
          <pc:sldMk cId="877509679" sldId="414"/>
        </pc:sldMkLst>
      </pc:sldChg>
      <pc:sldChg chg="del">
        <pc:chgData name="Tobias Schneider" userId="630d3ec8-4b29-4700-bdc3-b0acaabcceab" providerId="ADAL" clId="{07745880-48B6-40C4-9082-C20803D49C7A}" dt="2025-02-27T07:27:59.615" v="253" actId="47"/>
        <pc:sldMkLst>
          <pc:docMk/>
          <pc:sldMk cId="3527035669" sldId="415"/>
        </pc:sldMkLst>
      </pc:sldChg>
      <pc:sldChg chg="modSp">
        <pc:chgData name="Tobias Schneider" userId="630d3ec8-4b29-4700-bdc3-b0acaabcceab" providerId="ADAL" clId="{07745880-48B6-40C4-9082-C20803D49C7A}" dt="2025-02-26T22:47:45.997" v="242" actId="20577"/>
        <pc:sldMkLst>
          <pc:docMk/>
          <pc:sldMk cId="1837234957" sldId="416"/>
        </pc:sldMkLst>
      </pc:sldChg>
      <pc:sldChg chg="addSp modSp mod modAnim">
        <pc:chgData name="Tobias Schneider" userId="630d3ec8-4b29-4700-bdc3-b0acaabcceab" providerId="ADAL" clId="{07745880-48B6-40C4-9082-C20803D49C7A}" dt="2025-02-27T07:32:39.942" v="304"/>
        <pc:sldMkLst>
          <pc:docMk/>
          <pc:sldMk cId="2018585804" sldId="420"/>
        </pc:sldMkLst>
      </pc:sldChg>
      <pc:sldChg chg="del">
        <pc:chgData name="Tobias Schneider" userId="630d3ec8-4b29-4700-bdc3-b0acaabcceab" providerId="ADAL" clId="{07745880-48B6-40C4-9082-C20803D49C7A}" dt="2025-02-27T07:28:03.316" v="254" actId="47"/>
        <pc:sldMkLst>
          <pc:docMk/>
          <pc:sldMk cId="845205106" sldId="421"/>
        </pc:sldMkLst>
      </pc:sldChg>
      <pc:sldChg chg="modSp modAnim">
        <pc:chgData name="Tobias Schneider" userId="630d3ec8-4b29-4700-bdc3-b0acaabcceab" providerId="ADAL" clId="{07745880-48B6-40C4-9082-C20803D49C7A}" dt="2025-02-26T18:26:34.708" v="238"/>
        <pc:sldMkLst>
          <pc:docMk/>
          <pc:sldMk cId="2317832722" sldId="423"/>
        </pc:sldMkLst>
      </pc:sldChg>
      <pc:sldChg chg="delSp modSp mod delAnim modAnim">
        <pc:chgData name="Tobias Schneider" userId="630d3ec8-4b29-4700-bdc3-b0acaabcceab" providerId="ADAL" clId="{07745880-48B6-40C4-9082-C20803D49C7A}" dt="2025-02-28T07:37:09.987" v="306" actId="20577"/>
        <pc:sldMkLst>
          <pc:docMk/>
          <pc:sldMk cId="672895673" sldId="424"/>
        </pc:sldMkLst>
      </pc:sldChg>
      <pc:sldChg chg="modSp modAnim">
        <pc:chgData name="Tobias Schneider" userId="630d3ec8-4b29-4700-bdc3-b0acaabcceab" providerId="ADAL" clId="{07745880-48B6-40C4-9082-C20803D49C7A}" dt="2025-02-26T17:39:10.708" v="47" actId="20577"/>
        <pc:sldMkLst>
          <pc:docMk/>
          <pc:sldMk cId="2599791212" sldId="426"/>
        </pc:sldMkLst>
      </pc:sldChg>
      <pc:sldChg chg="del">
        <pc:chgData name="Tobias Schneider" userId="630d3ec8-4b29-4700-bdc3-b0acaabcceab" providerId="ADAL" clId="{07745880-48B6-40C4-9082-C20803D49C7A}" dt="2025-02-27T07:28:06.474" v="255" actId="47"/>
        <pc:sldMkLst>
          <pc:docMk/>
          <pc:sldMk cId="3319475986" sldId="427"/>
        </pc:sldMkLst>
      </pc:sldChg>
      <pc:sldChg chg="modSp add mod">
        <pc:chgData name="Tobias Schneider" userId="630d3ec8-4b29-4700-bdc3-b0acaabcceab" providerId="ADAL" clId="{07745880-48B6-40C4-9082-C20803D49C7A}" dt="2025-02-26T18:17:02.025" v="128" actId="20577"/>
        <pc:sldMkLst>
          <pc:docMk/>
          <pc:sldMk cId="2187393528" sldId="428"/>
        </pc:sldMkLst>
      </pc:sldChg>
      <pc:sldChg chg="modSp add mod">
        <pc:chgData name="Tobias Schneider" userId="630d3ec8-4b29-4700-bdc3-b0acaabcceab" providerId="ADAL" clId="{07745880-48B6-40C4-9082-C20803D49C7A}" dt="2025-02-26T18:17:14.670" v="131"/>
        <pc:sldMkLst>
          <pc:docMk/>
          <pc:sldMk cId="2157310283" sldId="429"/>
        </pc:sldMkLst>
      </pc:sldChg>
      <pc:sldChg chg="addSp delSp modSp new mod addAnim delAnim modAnim">
        <pc:chgData name="Tobias Schneider" userId="630d3ec8-4b29-4700-bdc3-b0acaabcceab" providerId="ADAL" clId="{07745880-48B6-40C4-9082-C20803D49C7A}" dt="2025-02-26T18:27:05.495" v="239"/>
        <pc:sldMkLst>
          <pc:docMk/>
          <pc:sldMk cId="3037741097" sldId="430"/>
        </pc:sldMkLst>
      </pc:sldChg>
      <pc:sldChg chg="new del">
        <pc:chgData name="Tobias Schneider" userId="630d3ec8-4b29-4700-bdc3-b0acaabcceab" providerId="ADAL" clId="{07745880-48B6-40C4-9082-C20803D49C7A}" dt="2025-02-27T07:27:41.957" v="250" actId="680"/>
        <pc:sldMkLst>
          <pc:docMk/>
          <pc:sldMk cId="918437387" sldId="431"/>
        </pc:sldMkLst>
      </pc:sldChg>
      <pc:sldMasterChg chg="modSp mod modSldLayout">
        <pc:chgData name="Tobias Schneider" userId="630d3ec8-4b29-4700-bdc3-b0acaabcceab" providerId="ADAL" clId="{07745880-48B6-40C4-9082-C20803D49C7A}" dt="2025-02-26T17:52:24.773" v="69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07745880-48B6-40C4-9082-C20803D49C7A}" dt="2025-02-26T17:52:17.739" v="59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90BBF7D9-1AE7-48F2-BFA0-637064CF4C6E}"/>
    <pc:docChg chg="undo custSel addSld delSld modSld sldOrd">
      <pc:chgData name="Tobias Schneider" userId="630d3ec8-4b29-4700-bdc3-b0acaabcceab" providerId="ADAL" clId="{90BBF7D9-1AE7-48F2-BFA0-637064CF4C6E}" dt="2024-11-27T14:18:50.654" v="2058" actId="20577"/>
      <pc:docMkLst>
        <pc:docMk/>
      </pc:docMkLst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23810804" sldId="435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292171853" sldId="436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77171796" sldId="438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331800716" sldId="445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3102933390" sldId="446"/>
        </pc:sldMkLst>
      </pc:sldChg>
      <pc:sldChg chg="modSp mod modShow">
        <pc:chgData name="Tobias Schneider" userId="630d3ec8-4b29-4700-bdc3-b0acaabcceab" providerId="ADAL" clId="{90BBF7D9-1AE7-48F2-BFA0-637064CF4C6E}" dt="2024-11-27T14:15:05.989" v="2055" actId="20577"/>
        <pc:sldMkLst>
          <pc:docMk/>
          <pc:sldMk cId="1478080456" sldId="449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7:30.109" v="2057" actId="14100"/>
        <pc:sldMkLst>
          <pc:docMk/>
          <pc:sldMk cId="2388499258" sldId="450"/>
        </pc:sldMkLst>
      </pc:sldChg>
      <pc:sldChg chg="add del">
        <pc:chgData name="Tobias Schneider" userId="630d3ec8-4b29-4700-bdc3-b0acaabcceab" providerId="ADAL" clId="{90BBF7D9-1AE7-48F2-BFA0-637064CF4C6E}" dt="2024-11-27T13:15:53.100" v="6" actId="47"/>
        <pc:sldMkLst>
          <pc:docMk/>
          <pc:sldMk cId="3077653165" sldId="450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8:50.654" v="2058" actId="20577"/>
        <pc:sldMkLst>
          <pc:docMk/>
          <pc:sldMk cId="3530143310" sldId="451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4:01.631" v="2053" actId="20577"/>
        <pc:sldMkLst>
          <pc:docMk/>
          <pc:sldMk cId="3879870331" sldId="452"/>
        </pc:sldMkLst>
      </pc:sldChg>
    </pc:docChg>
  </pc:docChgLst>
  <pc:docChgLst>
    <pc:chgData name="Tobias Schneider" userId="630d3ec8-4b29-4700-bdc3-b0acaabcceab" providerId="ADAL" clId="{46E8BFED-BD38-4472-ADDB-23D3ABBF8BCA}"/>
    <pc:docChg chg="custSel addSld delSld modSld">
      <pc:chgData name="Tobias Schneider" userId="630d3ec8-4b29-4700-bdc3-b0acaabcceab" providerId="ADAL" clId="{46E8BFED-BD38-4472-ADDB-23D3ABBF8BCA}" dt="2024-07-31T10:56:43.501" v="407" actId="14100"/>
      <pc:docMkLst>
        <pc:docMk/>
      </pc:docMkLst>
      <pc:sldChg chg="modSp mod">
        <pc:chgData name="Tobias Schneider" userId="630d3ec8-4b29-4700-bdc3-b0acaabcceab" providerId="ADAL" clId="{46E8BFED-BD38-4472-ADDB-23D3ABBF8BCA}" dt="2024-07-31T10:37:40.579" v="11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46E8BFED-BD38-4472-ADDB-23D3ABBF8BCA}" dt="2024-07-31T10:38:10.551" v="13" actId="47"/>
        <pc:sldMkLst>
          <pc:docMk/>
          <pc:sldMk cId="2014560818" sldId="382"/>
        </pc:sldMkLst>
      </pc:sldChg>
      <pc:sldChg chg="modSp mod">
        <pc:chgData name="Tobias Schneider" userId="630d3ec8-4b29-4700-bdc3-b0acaabcceab" providerId="ADAL" clId="{46E8BFED-BD38-4472-ADDB-23D3ABBF8BCA}" dt="2024-07-31T10:39:40.202" v="21" actId="20577"/>
        <pc:sldMkLst>
          <pc:docMk/>
          <pc:sldMk cId="145149878" sldId="413"/>
        </pc:sldMkLst>
      </pc:sldChg>
      <pc:sldChg chg="add">
        <pc:chgData name="Tobias Schneider" userId="630d3ec8-4b29-4700-bdc3-b0acaabcceab" providerId="ADAL" clId="{46E8BFED-BD38-4472-ADDB-23D3ABBF8BCA}" dt="2024-07-31T10:38:07.210" v="12"/>
        <pc:sldMkLst>
          <pc:docMk/>
          <pc:sldMk cId="1288109298" sldId="433"/>
        </pc:sldMkLst>
      </pc:sldChg>
      <pc:sldChg chg="modSp add mod">
        <pc:chgData name="Tobias Schneider" userId="630d3ec8-4b29-4700-bdc3-b0acaabcceab" providerId="ADAL" clId="{46E8BFED-BD38-4472-ADDB-23D3ABBF8BCA}" dt="2024-07-31T10:43:17.062" v="30" actId="20577"/>
        <pc:sldMkLst>
          <pc:docMk/>
          <pc:sldMk cId="2266465020" sldId="434"/>
        </pc:sldMkLst>
      </pc:sldChg>
      <pc:sldChg chg="modSp add mod">
        <pc:chgData name="Tobias Schneider" userId="630d3ec8-4b29-4700-bdc3-b0acaabcceab" providerId="ADAL" clId="{46E8BFED-BD38-4472-ADDB-23D3ABBF8BCA}" dt="2024-07-31T10:43:34.081" v="61" actId="20577"/>
        <pc:sldMkLst>
          <pc:docMk/>
          <pc:sldMk cId="23810804" sldId="435"/>
        </pc:sldMkLst>
      </pc:sldChg>
      <pc:sldChg chg="modSp add mod">
        <pc:chgData name="Tobias Schneider" userId="630d3ec8-4b29-4700-bdc3-b0acaabcceab" providerId="ADAL" clId="{46E8BFED-BD38-4472-ADDB-23D3ABBF8BCA}" dt="2024-07-31T10:43:40.568" v="72" actId="20577"/>
        <pc:sldMkLst>
          <pc:docMk/>
          <pc:sldMk cId="1292171853" sldId="436"/>
        </pc:sldMkLst>
      </pc:sldChg>
      <pc:sldChg chg="modSp add mod">
        <pc:chgData name="Tobias Schneider" userId="630d3ec8-4b29-4700-bdc3-b0acaabcceab" providerId="ADAL" clId="{46E8BFED-BD38-4472-ADDB-23D3ABBF8BCA}" dt="2024-07-31T10:43:45.954" v="83" actId="20577"/>
        <pc:sldMkLst>
          <pc:docMk/>
          <pc:sldMk cId="214731210" sldId="437"/>
        </pc:sldMkLst>
      </pc:sldChg>
      <pc:sldChg chg="modSp add mod">
        <pc:chgData name="Tobias Schneider" userId="630d3ec8-4b29-4700-bdc3-b0acaabcceab" providerId="ADAL" clId="{46E8BFED-BD38-4472-ADDB-23D3ABBF8BCA}" dt="2024-07-31T10:43:55.066" v="102" actId="20577"/>
        <pc:sldMkLst>
          <pc:docMk/>
          <pc:sldMk cId="177171796" sldId="438"/>
        </pc:sldMkLst>
      </pc:sldChg>
      <pc:sldChg chg="modSp add mod">
        <pc:chgData name="Tobias Schneider" userId="630d3ec8-4b29-4700-bdc3-b0acaabcceab" providerId="ADAL" clId="{46E8BFED-BD38-4472-ADDB-23D3ABBF8BCA}" dt="2024-07-31T10:44:06.348" v="117" actId="20577"/>
        <pc:sldMkLst>
          <pc:docMk/>
          <pc:sldMk cId="1634757150" sldId="439"/>
        </pc:sldMkLst>
      </pc:sldChg>
      <pc:sldChg chg="addSp delSp modSp add mod delAnim">
        <pc:chgData name="Tobias Schneider" userId="630d3ec8-4b29-4700-bdc3-b0acaabcceab" providerId="ADAL" clId="{46E8BFED-BD38-4472-ADDB-23D3ABBF8BCA}" dt="2024-07-31T10:56:43.501" v="407" actId="14100"/>
        <pc:sldMkLst>
          <pc:docMk/>
          <pc:sldMk cId="54373994" sldId="440"/>
        </pc:sldMkLst>
      </pc:sldChg>
      <pc:sldChg chg="new del">
        <pc:chgData name="Tobias Schneider" userId="630d3ec8-4b29-4700-bdc3-b0acaabcceab" providerId="ADAL" clId="{46E8BFED-BD38-4472-ADDB-23D3ABBF8BCA}" dt="2024-07-31T10:54:38.221" v="145" actId="47"/>
        <pc:sldMkLst>
          <pc:docMk/>
          <pc:sldMk cId="4255392585" sldId="441"/>
        </pc:sldMkLst>
      </pc:sldChg>
    </pc:docChg>
  </pc:docChgLst>
  <pc:docChgLst>
    <pc:chgData name="Tobias Schneider" userId="S::tobias.schneider@uni-wuerzburg.de::630d3ec8-4b29-4700-bdc3-b0acaabcceab" providerId="AD" clId="Web-{1FF2A0F4-A7ED-41EE-B7C3-F1C6230B621E}"/>
    <pc:docChg chg="addSld delSld modSld sldOrd">
      <pc:chgData name="Tobias Schneider" userId="S::tobias.schneider@uni-wuerzburg.de::630d3ec8-4b29-4700-bdc3-b0acaabcceab" providerId="AD" clId="Web-{1FF2A0F4-A7ED-41EE-B7C3-F1C6230B621E}" dt="2023-10-07T15:27:59.564" v="108"/>
      <pc:docMkLst>
        <pc:docMk/>
      </pc:docMkLst>
      <pc:sldChg chg="delSp modSp">
        <pc:chgData name="Tobias Schneider" userId="S::tobias.schneider@uni-wuerzburg.de::630d3ec8-4b29-4700-bdc3-b0acaabcceab" providerId="AD" clId="Web-{1FF2A0F4-A7ED-41EE-B7C3-F1C6230B621E}" dt="2023-10-07T15:26:49.671" v="81" actId="20577"/>
        <pc:sldMkLst>
          <pc:docMk/>
          <pc:sldMk cId="0" sldId="337"/>
        </pc:sldMkLst>
      </pc:sldChg>
      <pc:sldChg chg="addSp delSp modSp ord delAnim">
        <pc:chgData name="Tobias Schneider" userId="S::tobias.schneider@uni-wuerzburg.de::630d3ec8-4b29-4700-bdc3-b0acaabcceab" providerId="AD" clId="Web-{1FF2A0F4-A7ED-41EE-B7C3-F1C6230B621E}" dt="2023-10-07T15:26:03.575" v="76" actId="20577"/>
        <pc:sldMkLst>
          <pc:docMk/>
          <pc:sldMk cId="0" sldId="338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7:48.236" v="107"/>
        <pc:sldMkLst>
          <pc:docMk/>
          <pc:sldMk cId="0" sldId="340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6:54.749" v="82"/>
        <pc:sldMkLst>
          <pc:docMk/>
          <pc:sldMk cId="0" sldId="341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2.160" v="0"/>
        <pc:sldMkLst>
          <pc:docMk/>
          <pc:sldMk cId="0" sldId="346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0.036" v="4"/>
        <pc:sldMkLst>
          <pc:docMk/>
          <pc:sldMk cId="0" sldId="347"/>
        </pc:sldMkLst>
      </pc:sldChg>
      <pc:sldChg chg="modSp ord">
        <pc:chgData name="Tobias Schneider" userId="S::tobias.schneider@uni-wuerzburg.de::630d3ec8-4b29-4700-bdc3-b0acaabcceab" providerId="AD" clId="Web-{1FF2A0F4-A7ED-41EE-B7C3-F1C6230B621E}" dt="2023-10-07T15:27:10.172" v="97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1FF2A0F4-A7ED-41EE-B7C3-F1C6230B621E}" dt="2023-10-07T15:27:59.564" v="108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2.958" v="5"/>
        <pc:sldMkLst>
          <pc:docMk/>
          <pc:sldMk cId="1513056709" sldId="364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4.082" v="2"/>
        <pc:sldMkLst>
          <pc:docMk/>
          <pc:sldMk cId="500647174" sldId="365"/>
        </pc:sldMkLst>
      </pc:sldChg>
      <pc:sldChg chg="modSp new">
        <pc:chgData name="Tobias Schneider" userId="S::tobias.schneider@uni-wuerzburg.de::630d3ec8-4b29-4700-bdc3-b0acaabcceab" providerId="AD" clId="Web-{1FF2A0F4-A7ED-41EE-B7C3-F1C6230B621E}" dt="2023-10-07T15:27:34.297" v="106" actId="20577"/>
        <pc:sldMkLst>
          <pc:docMk/>
          <pc:sldMk cId="458668923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3.254" v="1"/>
        <pc:sldMkLst>
          <pc:docMk/>
          <pc:sldMk cId="1110678505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58.082" v="3"/>
        <pc:sldMkLst>
          <pc:docMk/>
          <pc:sldMk cId="3506719415" sldId="370"/>
        </pc:sldMkLst>
      </pc:sldChg>
    </pc:docChg>
  </pc:docChgLst>
  <pc:docChgLst>
    <pc:chgData name="Tobias Schneider" userId="S::tobias.schneider@uni-wuerzburg.de::630d3ec8-4b29-4700-bdc3-b0acaabcceab" providerId="AD" clId="Web-{999D5B10-965D-9194-2B59-C5776A41CA93}"/>
    <pc:docChg chg="delSld modSld">
      <pc:chgData name="Tobias Schneider" userId="S::tobias.schneider@uni-wuerzburg.de::630d3ec8-4b29-4700-bdc3-b0acaabcceab" providerId="AD" clId="Web-{999D5B10-965D-9194-2B59-C5776A41CA93}" dt="2023-10-11T17:02:38.312" v="214"/>
      <pc:docMkLst>
        <pc:docMk/>
      </pc:docMkLst>
      <pc:sldChg chg="modSp">
        <pc:chgData name="Tobias Schneider" userId="S::tobias.schneider@uni-wuerzburg.de::630d3ec8-4b29-4700-bdc3-b0acaabcceab" providerId="AD" clId="Web-{999D5B10-965D-9194-2B59-C5776A41CA93}" dt="2023-10-11T17:02:33.343" v="213" actId="20577"/>
        <pc:sldMkLst>
          <pc:docMk/>
          <pc:sldMk cId="0" sldId="330"/>
        </pc:sldMkLst>
      </pc:sldChg>
      <pc:sldChg chg="delSp delAnim">
        <pc:chgData name="Tobias Schneider" userId="S::tobias.schneider@uni-wuerzburg.de::630d3ec8-4b29-4700-bdc3-b0acaabcceab" providerId="AD" clId="Web-{999D5B10-965D-9194-2B59-C5776A41CA93}" dt="2023-10-11T17:02:38.312" v="214"/>
        <pc:sldMkLst>
          <pc:docMk/>
          <pc:sldMk cId="0" sldId="33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7.531" v="163"/>
        <pc:sldMkLst>
          <pc:docMk/>
          <pc:sldMk cId="0" sldId="345"/>
        </pc:sldMkLst>
      </pc:sldChg>
      <pc:sldChg chg="delSp modSp">
        <pc:chgData name="Tobias Schneider" userId="S::tobias.schneider@uni-wuerzburg.de::630d3ec8-4b29-4700-bdc3-b0acaabcceab" providerId="AD" clId="Web-{999D5B10-965D-9194-2B59-C5776A41CA93}" dt="2023-10-11T16:02:00.743" v="160" actId="20577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2.953" v="165"/>
        <pc:sldMkLst>
          <pc:docMk/>
          <pc:sldMk cId="0" sldId="351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2.999" v="162"/>
        <pc:sldMkLst>
          <pc:docMk/>
          <pc:sldMk cId="3431652428" sldId="36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0.672" v="164"/>
        <pc:sldMkLst>
          <pc:docMk/>
          <pc:sldMk cId="3582448099" sldId="368"/>
        </pc:sldMkLst>
      </pc:sldChg>
      <pc:sldChg chg="modSp">
        <pc:chgData name="Tobias Schneider" userId="S::tobias.schneider@uni-wuerzburg.de::630d3ec8-4b29-4700-bdc3-b0acaabcceab" providerId="AD" clId="Web-{999D5B10-965D-9194-2B59-C5776A41CA93}" dt="2023-10-11T16:23:48.312" v="161" actId="1076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94011A69-DEFB-4F86-A579-A0993F2E2B0B}"/>
    <pc:docChg chg="modSld">
      <pc:chgData name="Tobias Schneider" userId="630d3ec8-4b29-4700-bdc3-b0acaabcceab" providerId="ADAL" clId="{94011A69-DEFB-4F86-A579-A0993F2E2B0B}" dt="2024-11-21T14:43:21.844" v="12" actId="20577"/>
      <pc:docMkLst>
        <pc:docMk/>
      </pc:docMkLst>
      <pc:sldChg chg="mod modShow">
        <pc:chgData name="Tobias Schneider" userId="630d3ec8-4b29-4700-bdc3-b0acaabcceab" providerId="ADAL" clId="{94011A69-DEFB-4F86-A579-A0993F2E2B0B}" dt="2024-11-21T14:42:14.781" v="0" actId="729"/>
        <pc:sldMkLst>
          <pc:docMk/>
          <pc:sldMk cId="3924898234" sldId="372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23810804" sldId="435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292171853" sldId="436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77171796" sldId="438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634757150" sldId="439"/>
        </pc:sldMkLst>
      </pc:sldChg>
      <pc:sldChg chg="modSp">
        <pc:chgData name="Tobias Schneider" userId="630d3ec8-4b29-4700-bdc3-b0acaabcceab" providerId="ADAL" clId="{94011A69-DEFB-4F86-A579-A0993F2E2B0B}" dt="2024-11-21T14:43:02.265" v="6" actId="20577"/>
        <pc:sldMkLst>
          <pc:docMk/>
          <pc:sldMk cId="418457967" sldId="441"/>
        </pc:sldMkLst>
      </pc:sldChg>
      <pc:sldChg chg="modSp">
        <pc:chgData name="Tobias Schneider" userId="630d3ec8-4b29-4700-bdc3-b0acaabcceab" providerId="ADAL" clId="{94011A69-DEFB-4F86-A579-A0993F2E2B0B}" dt="2024-11-21T14:43:21.844" v="12" actId="20577"/>
        <pc:sldMkLst>
          <pc:docMk/>
          <pc:sldMk cId="3043789901" sldId="444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1331800716" sldId="445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3102933390" sldId="446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478080456" sldId="449"/>
        </pc:sldMkLst>
      </pc:sldChg>
    </pc:docChg>
  </pc:docChgLst>
  <pc:docChgLst>
    <pc:chgData name="Tobias Schneider" userId="630d3ec8-4b29-4700-bdc3-b0acaabcceab" providerId="ADAL" clId="{759B655A-B7FC-42AD-9F08-0C00904784B3}"/>
    <pc:docChg chg="undo custSel addSld delSld modSld">
      <pc:chgData name="Tobias Schneider" userId="630d3ec8-4b29-4700-bdc3-b0acaabcceab" providerId="ADAL" clId="{759B655A-B7FC-42AD-9F08-0C00904784B3}" dt="2024-11-19T16:45:05.396" v="2112"/>
      <pc:docMkLst>
        <pc:docMk/>
      </pc:docMkLst>
      <pc:sldChg chg="modSp mod">
        <pc:chgData name="Tobias Schneider" userId="630d3ec8-4b29-4700-bdc3-b0acaabcceab" providerId="ADAL" clId="{759B655A-B7FC-42AD-9F08-0C00904784B3}" dt="2024-11-19T15:43:11.487" v="686" actId="14100"/>
        <pc:sldMkLst>
          <pc:docMk/>
          <pc:sldMk cId="2028822159" sldId="431"/>
        </pc:sldMkLst>
      </pc:sldChg>
      <pc:sldChg chg="del">
        <pc:chgData name="Tobias Schneider" userId="630d3ec8-4b29-4700-bdc3-b0acaabcceab" providerId="ADAL" clId="{759B655A-B7FC-42AD-9F08-0C00904784B3}" dt="2024-11-19T15:41:37.929" v="619" actId="47"/>
        <pc:sldMkLst>
          <pc:docMk/>
          <pc:sldMk cId="1617117419" sldId="432"/>
        </pc:sldMkLst>
      </pc:sldChg>
      <pc:sldChg chg="modSp mod">
        <pc:chgData name="Tobias Schneider" userId="630d3ec8-4b29-4700-bdc3-b0acaabcceab" providerId="ADAL" clId="{759B655A-B7FC-42AD-9F08-0C00904784B3}" dt="2024-11-19T15:44:27.519" v="689" actId="20577"/>
        <pc:sldMkLst>
          <pc:docMk/>
          <pc:sldMk cId="54373994" sldId="440"/>
        </pc:sldMkLst>
      </pc:sldChg>
      <pc:sldChg chg="addSp delSp modSp mod">
        <pc:chgData name="Tobias Schneider" userId="630d3ec8-4b29-4700-bdc3-b0acaabcceab" providerId="ADAL" clId="{759B655A-B7FC-42AD-9F08-0C00904784B3}" dt="2024-11-19T15:28:51.406" v="30"/>
        <pc:sldMkLst>
          <pc:docMk/>
          <pc:sldMk cId="418457967" sldId="441"/>
        </pc:sldMkLst>
      </pc:sldChg>
      <pc:sldChg chg="modSp mod">
        <pc:chgData name="Tobias Schneider" userId="630d3ec8-4b29-4700-bdc3-b0acaabcceab" providerId="ADAL" clId="{759B655A-B7FC-42AD-9F08-0C00904784B3}" dt="2024-11-19T15:25:45.391" v="23" actId="14100"/>
        <pc:sldMkLst>
          <pc:docMk/>
          <pc:sldMk cId="4116739798" sldId="442"/>
        </pc:sldMkLst>
      </pc:sldChg>
      <pc:sldChg chg="addSp delSp modSp mod">
        <pc:chgData name="Tobias Schneider" userId="630d3ec8-4b29-4700-bdc3-b0acaabcceab" providerId="ADAL" clId="{759B655A-B7FC-42AD-9F08-0C00904784B3}" dt="2024-11-19T15:29:28.061" v="41"/>
        <pc:sldMkLst>
          <pc:docMk/>
          <pc:sldMk cId="2288171920" sldId="443"/>
        </pc:sldMkLst>
      </pc:sldChg>
      <pc:sldChg chg="addSp delSp modSp mod">
        <pc:chgData name="Tobias Schneider" userId="630d3ec8-4b29-4700-bdc3-b0acaabcceab" providerId="ADAL" clId="{759B655A-B7FC-42AD-9F08-0C00904784B3}" dt="2024-11-19T15:30:14.585" v="45" actId="20577"/>
        <pc:sldMkLst>
          <pc:docMk/>
          <pc:sldMk cId="3043789901" sldId="444"/>
        </pc:sldMkLst>
      </pc:sldChg>
      <pc:sldChg chg="delSp modSp add mod">
        <pc:chgData name="Tobias Schneider" userId="630d3ec8-4b29-4700-bdc3-b0acaabcceab" providerId="ADAL" clId="{759B655A-B7FC-42AD-9F08-0C00904784B3}" dt="2024-11-19T16:45:05.396" v="2112"/>
        <pc:sldMkLst>
          <pc:docMk/>
          <pc:sldMk cId="1331800716" sldId="445"/>
        </pc:sldMkLst>
      </pc:sldChg>
      <pc:sldChg chg="addSp delSp modSp new mod delAnim modAnim">
        <pc:chgData name="Tobias Schneider" userId="630d3ec8-4b29-4700-bdc3-b0acaabcceab" providerId="ADAL" clId="{759B655A-B7FC-42AD-9F08-0C00904784B3}" dt="2024-11-19T16:30:14.821" v="1405" actId="20577"/>
        <pc:sldMkLst>
          <pc:docMk/>
          <pc:sldMk cId="3102933390" sldId="446"/>
        </pc:sldMkLst>
      </pc:sldChg>
      <pc:sldChg chg="add">
        <pc:chgData name="Tobias Schneider" userId="630d3ec8-4b29-4700-bdc3-b0acaabcceab" providerId="ADAL" clId="{759B655A-B7FC-42AD-9F08-0C00904784B3}" dt="2024-11-19T15:41:40.111" v="620"/>
        <pc:sldMkLst>
          <pc:docMk/>
          <pc:sldMk cId="3248560880" sldId="447"/>
        </pc:sldMkLst>
      </pc:sldChg>
      <pc:sldChg chg="add modAnim">
        <pc:chgData name="Tobias Schneider" userId="630d3ec8-4b29-4700-bdc3-b0acaabcceab" providerId="ADAL" clId="{759B655A-B7FC-42AD-9F08-0C00904784B3}" dt="2024-11-19T15:43:51.294" v="688"/>
        <pc:sldMkLst>
          <pc:docMk/>
          <pc:sldMk cId="2831042549" sldId="448"/>
        </pc:sldMkLst>
      </pc:sldChg>
      <pc:sldChg chg="new del">
        <pc:chgData name="Tobias Schneider" userId="630d3ec8-4b29-4700-bdc3-b0acaabcceab" providerId="ADAL" clId="{759B655A-B7FC-42AD-9F08-0C00904784B3}" dt="2024-11-19T16:29:08.127" v="1379" actId="47"/>
        <pc:sldMkLst>
          <pc:docMk/>
          <pc:sldMk cId="2038591806" sldId="449"/>
        </pc:sldMkLst>
      </pc:sldChg>
    </pc:docChg>
  </pc:docChgLst>
  <pc:docChgLst>
    <pc:chgData name="Tobias Schneider" userId="S::tobias.schneider@uni-wuerzburg.de::630d3ec8-4b29-4700-bdc3-b0acaabcceab" providerId="AD" clId="Web-{47DEB1BE-413E-0D24-0BBE-B33EED17A028}"/>
    <pc:docChg chg="modSld">
      <pc:chgData name="Tobias Schneider" userId="S::tobias.schneider@uni-wuerzburg.de::630d3ec8-4b29-4700-bdc3-b0acaabcceab" providerId="AD" clId="Web-{47DEB1BE-413E-0D24-0BBE-B33EED17A028}" dt="2023-10-12T04:10:26.204" v="53" actId="20577"/>
      <pc:docMkLst>
        <pc:docMk/>
      </pc:docMkLst>
      <pc:sldChg chg="addSp modSp addAnim modAnim">
        <pc:chgData name="Tobias Schneider" userId="S::tobias.schneider@uni-wuerzburg.de::630d3ec8-4b29-4700-bdc3-b0acaabcceab" providerId="AD" clId="Web-{47DEB1BE-413E-0D24-0BBE-B33EED17A028}" dt="2023-10-12T04:07:39.182" v="43" actId="1076"/>
        <pc:sldMkLst>
          <pc:docMk/>
          <pc:sldMk cId="0" sldId="337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46:34" v="1"/>
        <pc:sldMkLst>
          <pc:docMk/>
          <pc:sldMk cId="0" sldId="338"/>
        </pc:sldMkLst>
      </pc:sldChg>
      <pc:sldChg chg="addSp modSp addAnim delAnim modAnim">
        <pc:chgData name="Tobias Schneider" userId="S::tobias.schneider@uni-wuerzburg.de::630d3ec8-4b29-4700-bdc3-b0acaabcceab" providerId="AD" clId="Web-{47DEB1BE-413E-0D24-0BBE-B33EED17A028}" dt="2023-10-12T04:08:23.667" v="48" actId="1076"/>
        <pc:sldMkLst>
          <pc:docMk/>
          <pc:sldMk cId="0" sldId="348"/>
        </pc:sldMkLst>
      </pc:sldChg>
      <pc:sldChg chg="addSp modSp addAnim modAnim">
        <pc:chgData name="Tobias Schneider" userId="S::tobias.schneider@uni-wuerzburg.de::630d3ec8-4b29-4700-bdc3-b0acaabcceab" providerId="AD" clId="Web-{47DEB1BE-413E-0D24-0BBE-B33EED17A028}" dt="2023-10-12T04:10:26.204" v="53" actId="20577"/>
        <pc:sldMkLst>
          <pc:docMk/>
          <pc:sldMk cId="0" sldId="349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52:31.152" v="31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DD6557D1-6593-EB11-0D45-BE3F14A9E903}"/>
    <pc:docChg chg="modSld sldOrd">
      <pc:chgData name="Tobias Schneider" userId="S::tobias.schneider@uni-wuerzburg.de::630d3ec8-4b29-4700-bdc3-b0acaabcceab" providerId="AD" clId="Web-{DD6557D1-6593-EB11-0D45-BE3F14A9E903}" dt="2023-10-10T18:16:25.565" v="151" actId="20577"/>
      <pc:docMkLst>
        <pc:docMk/>
      </pc:docMkLst>
      <pc:sldChg chg="delSp modSp ord delAnim">
        <pc:chgData name="Tobias Schneider" userId="S::tobias.schneider@uni-wuerzburg.de::630d3ec8-4b29-4700-bdc3-b0acaabcceab" providerId="AD" clId="Web-{DD6557D1-6593-EB11-0D45-BE3F14A9E903}" dt="2023-10-10T17:51:24.144" v="85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DD6557D1-6593-EB11-0D45-BE3F14A9E903}" dt="2023-10-10T17:51:33.472" v="88" actId="20577"/>
        <pc:sldMkLst>
          <pc:docMk/>
          <pc:sldMk cId="0" sldId="338"/>
        </pc:sldMkLst>
      </pc:sldChg>
      <pc:sldChg chg="delSp modSp ord">
        <pc:chgData name="Tobias Schneider" userId="S::tobias.schneider@uni-wuerzburg.de::630d3ec8-4b29-4700-bdc3-b0acaabcceab" providerId="AD" clId="Web-{DD6557D1-6593-EB11-0D45-BE3F14A9E903}" dt="2023-10-10T18:16:25.565" v="151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DD6557D1-6593-EB11-0D45-BE3F14A9E903}" dt="2023-10-10T17:56:31.438" v="147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A90751AF-0D72-444E-85ED-3290BB6EF75A}"/>
    <pc:docChg chg="undo custSel addSld delSld modSld">
      <pc:chgData name="Tobias Schneider" userId="630d3ec8-4b29-4700-bdc3-b0acaabcceab" providerId="ADAL" clId="{A90751AF-0D72-444E-85ED-3290BB6EF75A}" dt="2024-07-30T16:29:44.456" v="6818" actId="1076"/>
      <pc:docMkLst>
        <pc:docMk/>
      </pc:docMkLst>
      <pc:sldChg chg="modSp mod">
        <pc:chgData name="Tobias Schneider" userId="630d3ec8-4b29-4700-bdc3-b0acaabcceab" providerId="ADAL" clId="{A90751AF-0D72-444E-85ED-3290BB6EF75A}" dt="2024-07-29T07:57:28.516" v="1371" actId="2057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A90751AF-0D72-444E-85ED-3290BB6EF75A}" dt="2024-07-30T14:55:16.254" v="4297" actId="47"/>
        <pc:sldMkLst>
          <pc:docMk/>
          <pc:sldMk cId="2690471326" sldId="381"/>
        </pc:sldMkLst>
      </pc:sldChg>
      <pc:sldChg chg="delSp modSp mod delAnim">
        <pc:chgData name="Tobias Schneider" userId="630d3ec8-4b29-4700-bdc3-b0acaabcceab" providerId="ADAL" clId="{A90751AF-0D72-444E-85ED-3290BB6EF75A}" dt="2024-07-30T16:29:44.456" v="6818" actId="1076"/>
        <pc:sldMkLst>
          <pc:docMk/>
          <pc:sldMk cId="406717353" sldId="389"/>
        </pc:sldMkLst>
      </pc:sldChg>
      <pc:sldChg chg="del">
        <pc:chgData name="Tobias Schneider" userId="630d3ec8-4b29-4700-bdc3-b0acaabcceab" providerId="ADAL" clId="{A90751AF-0D72-444E-85ED-3290BB6EF75A}" dt="2024-07-30T14:55:21.271" v="4304" actId="47"/>
        <pc:sldMkLst>
          <pc:docMk/>
          <pc:sldMk cId="3883622608" sldId="392"/>
        </pc:sldMkLst>
      </pc:sldChg>
      <pc:sldChg chg="del">
        <pc:chgData name="Tobias Schneider" userId="630d3ec8-4b29-4700-bdc3-b0acaabcceab" providerId="ADAL" clId="{A90751AF-0D72-444E-85ED-3290BB6EF75A}" dt="2024-07-28T21:06:06.556" v="1275" actId="47"/>
        <pc:sldMkLst>
          <pc:docMk/>
          <pc:sldMk cId="141060106" sldId="393"/>
        </pc:sldMkLst>
      </pc:sldChg>
      <pc:sldChg chg="del">
        <pc:chgData name="Tobias Schneider" userId="630d3ec8-4b29-4700-bdc3-b0acaabcceab" providerId="ADAL" clId="{A90751AF-0D72-444E-85ED-3290BB6EF75A}" dt="2024-07-28T21:06:08.078" v="1276" actId="47"/>
        <pc:sldMkLst>
          <pc:docMk/>
          <pc:sldMk cId="1645518024" sldId="394"/>
        </pc:sldMkLst>
      </pc:sldChg>
      <pc:sldChg chg="modSp del mod">
        <pc:chgData name="Tobias Schneider" userId="630d3ec8-4b29-4700-bdc3-b0acaabcceab" providerId="ADAL" clId="{A90751AF-0D72-444E-85ED-3290BB6EF75A}" dt="2024-07-30T15:08:37.664" v="4351" actId="47"/>
        <pc:sldMkLst>
          <pc:docMk/>
          <pc:sldMk cId="816900149" sldId="395"/>
        </pc:sldMkLst>
      </pc:sldChg>
      <pc:sldChg chg="modSp del mod">
        <pc:chgData name="Tobias Schneider" userId="630d3ec8-4b29-4700-bdc3-b0acaabcceab" providerId="ADAL" clId="{A90751AF-0D72-444E-85ED-3290BB6EF75A}" dt="2024-07-29T07:57:33.979" v="1372" actId="47"/>
        <pc:sldMkLst>
          <pc:docMk/>
          <pc:sldMk cId="2565958259" sldId="396"/>
        </pc:sldMkLst>
      </pc:sldChg>
      <pc:sldChg chg="del">
        <pc:chgData name="Tobias Schneider" userId="630d3ec8-4b29-4700-bdc3-b0acaabcceab" providerId="ADAL" clId="{A90751AF-0D72-444E-85ED-3290BB6EF75A}" dt="2024-07-30T14:55:19.904" v="4302" actId="47"/>
        <pc:sldMkLst>
          <pc:docMk/>
          <pc:sldMk cId="4022434739" sldId="397"/>
        </pc:sldMkLst>
      </pc:sldChg>
      <pc:sldChg chg="del">
        <pc:chgData name="Tobias Schneider" userId="630d3ec8-4b29-4700-bdc3-b0acaabcceab" providerId="ADAL" clId="{A90751AF-0D72-444E-85ED-3290BB6EF75A}" dt="2024-07-30T14:55:20.521" v="4303" actId="47"/>
        <pc:sldMkLst>
          <pc:docMk/>
          <pc:sldMk cId="2517757818" sldId="399"/>
        </pc:sldMkLst>
      </pc:sldChg>
      <pc:sldChg chg="del">
        <pc:chgData name="Tobias Schneider" userId="630d3ec8-4b29-4700-bdc3-b0acaabcceab" providerId="ADAL" clId="{A90751AF-0D72-444E-85ED-3290BB6EF75A}" dt="2024-07-30T14:55:17.396" v="4298" actId="47"/>
        <pc:sldMkLst>
          <pc:docMk/>
          <pc:sldMk cId="2857471927" sldId="400"/>
        </pc:sldMkLst>
      </pc:sldChg>
      <pc:sldChg chg="del">
        <pc:chgData name="Tobias Schneider" userId="630d3ec8-4b29-4700-bdc3-b0acaabcceab" providerId="ADAL" clId="{A90751AF-0D72-444E-85ED-3290BB6EF75A}" dt="2024-07-30T14:55:18.013" v="4299" actId="47"/>
        <pc:sldMkLst>
          <pc:docMk/>
          <pc:sldMk cId="635580557" sldId="401"/>
        </pc:sldMkLst>
      </pc:sldChg>
      <pc:sldChg chg="del">
        <pc:chgData name="Tobias Schneider" userId="630d3ec8-4b29-4700-bdc3-b0acaabcceab" providerId="ADAL" clId="{A90751AF-0D72-444E-85ED-3290BB6EF75A}" dt="2024-07-30T14:55:18.615" v="4300" actId="47"/>
        <pc:sldMkLst>
          <pc:docMk/>
          <pc:sldMk cId="4176891182" sldId="402"/>
        </pc:sldMkLst>
      </pc:sldChg>
      <pc:sldChg chg="del">
        <pc:chgData name="Tobias Schneider" userId="630d3ec8-4b29-4700-bdc3-b0acaabcceab" providerId="ADAL" clId="{A90751AF-0D72-444E-85ED-3290BB6EF75A}" dt="2024-07-30T14:55:22.612" v="4307" actId="47"/>
        <pc:sldMkLst>
          <pc:docMk/>
          <pc:sldMk cId="960464878" sldId="403"/>
        </pc:sldMkLst>
      </pc:sldChg>
      <pc:sldChg chg="del">
        <pc:chgData name="Tobias Schneider" userId="630d3ec8-4b29-4700-bdc3-b0acaabcceab" providerId="ADAL" clId="{A90751AF-0D72-444E-85ED-3290BB6EF75A}" dt="2024-07-30T14:55:23.376" v="4308" actId="47"/>
        <pc:sldMkLst>
          <pc:docMk/>
          <pc:sldMk cId="119754793" sldId="404"/>
        </pc:sldMkLst>
      </pc:sldChg>
      <pc:sldChg chg="del">
        <pc:chgData name="Tobias Schneider" userId="630d3ec8-4b29-4700-bdc3-b0acaabcceab" providerId="ADAL" clId="{A90751AF-0D72-444E-85ED-3290BB6EF75A}" dt="2024-07-30T14:55:24.217" v="4309" actId="47"/>
        <pc:sldMkLst>
          <pc:docMk/>
          <pc:sldMk cId="785619195" sldId="405"/>
        </pc:sldMkLst>
      </pc:sldChg>
      <pc:sldChg chg="del">
        <pc:chgData name="Tobias Schneider" userId="630d3ec8-4b29-4700-bdc3-b0acaabcceab" providerId="ADAL" clId="{A90751AF-0D72-444E-85ED-3290BB6EF75A}" dt="2024-07-30T14:55:25.267" v="4310" actId="47"/>
        <pc:sldMkLst>
          <pc:docMk/>
          <pc:sldMk cId="4064806198" sldId="406"/>
        </pc:sldMkLst>
      </pc:sldChg>
      <pc:sldChg chg="del">
        <pc:chgData name="Tobias Schneider" userId="630d3ec8-4b29-4700-bdc3-b0acaabcceab" providerId="ADAL" clId="{A90751AF-0D72-444E-85ED-3290BB6EF75A}" dt="2024-07-30T14:55:21.872" v="4305" actId="47"/>
        <pc:sldMkLst>
          <pc:docMk/>
          <pc:sldMk cId="686410206" sldId="407"/>
        </pc:sldMkLst>
      </pc:sldChg>
      <pc:sldChg chg="del">
        <pc:chgData name="Tobias Schneider" userId="630d3ec8-4b29-4700-bdc3-b0acaabcceab" providerId="ADAL" clId="{A90751AF-0D72-444E-85ED-3290BB6EF75A}" dt="2024-07-30T14:55:22.242" v="4306" actId="47"/>
        <pc:sldMkLst>
          <pc:docMk/>
          <pc:sldMk cId="2636008572" sldId="409"/>
        </pc:sldMkLst>
      </pc:sldChg>
      <pc:sldChg chg="del">
        <pc:chgData name="Tobias Schneider" userId="630d3ec8-4b29-4700-bdc3-b0acaabcceab" providerId="ADAL" clId="{A90751AF-0D72-444E-85ED-3290BB6EF75A}" dt="2024-07-30T14:55:19.179" v="4301" actId="47"/>
        <pc:sldMkLst>
          <pc:docMk/>
          <pc:sldMk cId="4066747741" sldId="410"/>
        </pc:sldMkLst>
      </pc:sldChg>
      <pc:sldChg chg="del">
        <pc:chgData name="Tobias Schneider" userId="630d3ec8-4b29-4700-bdc3-b0acaabcceab" providerId="ADAL" clId="{A90751AF-0D72-444E-85ED-3290BB6EF75A}" dt="2024-07-28T21:06:08.911" v="1277" actId="47"/>
        <pc:sldMkLst>
          <pc:docMk/>
          <pc:sldMk cId="3498132914" sldId="411"/>
        </pc:sldMkLst>
      </pc:sldChg>
      <pc:sldChg chg="del">
        <pc:chgData name="Tobias Schneider" userId="630d3ec8-4b29-4700-bdc3-b0acaabcceab" providerId="ADAL" clId="{A90751AF-0D72-444E-85ED-3290BB6EF75A}" dt="2024-07-28T21:06:12.107" v="1278" actId="47"/>
        <pc:sldMkLst>
          <pc:docMk/>
          <pc:sldMk cId="1885840907" sldId="412"/>
        </pc:sldMkLst>
      </pc:sldChg>
      <pc:sldChg chg="modSp mod">
        <pc:chgData name="Tobias Schneider" userId="630d3ec8-4b29-4700-bdc3-b0acaabcceab" providerId="ADAL" clId="{A90751AF-0D72-444E-85ED-3290BB6EF75A}" dt="2024-07-27T15:11:02.926" v="80" actId="14100"/>
        <pc:sldMkLst>
          <pc:docMk/>
          <pc:sldMk cId="4263747025" sldId="414"/>
        </pc:sldMkLst>
      </pc:sldChg>
      <pc:sldChg chg="modSp mod">
        <pc:chgData name="Tobias Schneider" userId="630d3ec8-4b29-4700-bdc3-b0acaabcceab" providerId="ADAL" clId="{A90751AF-0D72-444E-85ED-3290BB6EF75A}" dt="2024-07-27T15:19:06.859" v="83" actId="14100"/>
        <pc:sldMkLst>
          <pc:docMk/>
          <pc:sldMk cId="3149642508" sldId="416"/>
        </pc:sldMkLst>
      </pc:sldChg>
      <pc:sldChg chg="modSp">
        <pc:chgData name="Tobias Schneider" userId="630d3ec8-4b29-4700-bdc3-b0acaabcceab" providerId="ADAL" clId="{A90751AF-0D72-444E-85ED-3290BB6EF75A}" dt="2024-07-27T15:36:04.564" v="84" actId="33524"/>
        <pc:sldMkLst>
          <pc:docMk/>
          <pc:sldMk cId="4072144036" sldId="419"/>
        </pc:sldMkLst>
      </pc:sldChg>
      <pc:sldChg chg="modSp">
        <pc:chgData name="Tobias Schneider" userId="630d3ec8-4b29-4700-bdc3-b0acaabcceab" providerId="ADAL" clId="{A90751AF-0D72-444E-85ED-3290BB6EF75A}" dt="2024-07-27T15:02:06.716" v="21" actId="20577"/>
        <pc:sldMkLst>
          <pc:docMk/>
          <pc:sldMk cId="1621791031" sldId="422"/>
        </pc:sldMkLst>
      </pc:sldChg>
      <pc:sldChg chg="addSp delSp modSp add mod delAnim modAnim">
        <pc:chgData name="Tobias Schneider" userId="630d3ec8-4b29-4700-bdc3-b0acaabcceab" providerId="ADAL" clId="{A90751AF-0D72-444E-85ED-3290BB6EF75A}" dt="2024-07-28T20:45:51.933" v="1061" actId="20577"/>
        <pc:sldMkLst>
          <pc:docMk/>
          <pc:sldMk cId="1777042085" sldId="423"/>
        </pc:sldMkLst>
      </pc:sldChg>
      <pc:sldChg chg="addSp delSp modSp add mod delAnim modAnim">
        <pc:chgData name="Tobias Schneider" userId="630d3ec8-4b29-4700-bdc3-b0acaabcceab" providerId="ADAL" clId="{A90751AF-0D72-444E-85ED-3290BB6EF75A}" dt="2024-07-28T20:53:05.990" v="1171"/>
        <pc:sldMkLst>
          <pc:docMk/>
          <pc:sldMk cId="559299314" sldId="424"/>
        </pc:sldMkLst>
      </pc:sldChg>
      <pc:sldChg chg="new del">
        <pc:chgData name="Tobias Schneider" userId="630d3ec8-4b29-4700-bdc3-b0acaabcceab" providerId="ADAL" clId="{A90751AF-0D72-444E-85ED-3290BB6EF75A}" dt="2024-07-28T20:25:16.467" v="637" actId="47"/>
        <pc:sldMkLst>
          <pc:docMk/>
          <pc:sldMk cId="562762422" sldId="424"/>
        </pc:sldMkLst>
      </pc:sldChg>
      <pc:sldChg chg="new del">
        <pc:chgData name="Tobias Schneider" userId="630d3ec8-4b29-4700-bdc3-b0acaabcceab" providerId="ADAL" clId="{A90751AF-0D72-444E-85ED-3290BB6EF75A}" dt="2024-07-28T20:34:13.128" v="797" actId="47"/>
        <pc:sldMkLst>
          <pc:docMk/>
          <pc:sldMk cId="796963778" sldId="424"/>
        </pc:sldMkLst>
      </pc:sldChg>
      <pc:sldChg chg="addSp delSp modSp add mod">
        <pc:chgData name="Tobias Schneider" userId="630d3ec8-4b29-4700-bdc3-b0acaabcceab" providerId="ADAL" clId="{A90751AF-0D72-444E-85ED-3290BB6EF75A}" dt="2024-07-30T10:28:44.723" v="3769" actId="20577"/>
        <pc:sldMkLst>
          <pc:docMk/>
          <pc:sldMk cId="3427051501" sldId="425"/>
        </pc:sldMkLst>
      </pc:sldChg>
      <pc:sldChg chg="modSp add del mod">
        <pc:chgData name="Tobias Schneider" userId="630d3ec8-4b29-4700-bdc3-b0acaabcceab" providerId="ADAL" clId="{A90751AF-0D72-444E-85ED-3290BB6EF75A}" dt="2024-07-29T08:35:46.247" v="2375" actId="47"/>
        <pc:sldMkLst>
          <pc:docMk/>
          <pc:sldMk cId="2025921196" sldId="426"/>
        </pc:sldMkLst>
      </pc:sldChg>
      <pc:sldChg chg="modSp add del mod">
        <pc:chgData name="Tobias Schneider" userId="630d3ec8-4b29-4700-bdc3-b0acaabcceab" providerId="ADAL" clId="{A90751AF-0D72-444E-85ED-3290BB6EF75A}" dt="2024-07-29T09:31:40.628" v="2729" actId="47"/>
        <pc:sldMkLst>
          <pc:docMk/>
          <pc:sldMk cId="3888440203" sldId="427"/>
        </pc:sldMkLst>
      </pc:sldChg>
      <pc:sldChg chg="addSp delSp modSp add mod delAnim modAnim">
        <pc:chgData name="Tobias Schneider" userId="630d3ec8-4b29-4700-bdc3-b0acaabcceab" providerId="ADAL" clId="{A90751AF-0D72-444E-85ED-3290BB6EF75A}" dt="2024-07-30T15:21:35.429" v="4669" actId="14100"/>
        <pc:sldMkLst>
          <pc:docMk/>
          <pc:sldMk cId="4239131330" sldId="428"/>
        </pc:sldMkLst>
      </pc:sldChg>
      <pc:sldChg chg="addSp delSp modSp add mod delAnim">
        <pc:chgData name="Tobias Schneider" userId="630d3ec8-4b29-4700-bdc3-b0acaabcceab" providerId="ADAL" clId="{A90751AF-0D72-444E-85ED-3290BB6EF75A}" dt="2024-07-30T10:16:52.115" v="3299" actId="14100"/>
        <pc:sldMkLst>
          <pc:docMk/>
          <pc:sldMk cId="3329892718" sldId="429"/>
        </pc:sldMkLst>
      </pc:sldChg>
      <pc:sldChg chg="modSp add del mod">
        <pc:chgData name="Tobias Schneider" userId="630d3ec8-4b29-4700-bdc3-b0acaabcceab" providerId="ADAL" clId="{A90751AF-0D72-444E-85ED-3290BB6EF75A}" dt="2024-07-30T09:46:51.124" v="3220" actId="47"/>
        <pc:sldMkLst>
          <pc:docMk/>
          <pc:sldMk cId="274080145" sldId="430"/>
        </pc:sldMkLst>
      </pc:sldChg>
      <pc:sldChg chg="modSp add mod">
        <pc:chgData name="Tobias Schneider" userId="630d3ec8-4b29-4700-bdc3-b0acaabcceab" providerId="ADAL" clId="{A90751AF-0D72-444E-85ED-3290BB6EF75A}" dt="2024-07-30T15:08:17.663" v="4326" actId="20577"/>
        <pc:sldMkLst>
          <pc:docMk/>
          <pc:sldMk cId="3538314786" sldId="430"/>
        </pc:sldMkLst>
      </pc:sldChg>
      <pc:sldChg chg="addSp delSp modSp add mod modClrScheme modAnim chgLayout">
        <pc:chgData name="Tobias Schneider" userId="630d3ec8-4b29-4700-bdc3-b0acaabcceab" providerId="ADAL" clId="{A90751AF-0D72-444E-85ED-3290BB6EF75A}" dt="2024-07-30T16:18:55.116" v="5994" actId="1076"/>
        <pc:sldMkLst>
          <pc:docMk/>
          <pc:sldMk cId="2028822159" sldId="431"/>
        </pc:sldMkLst>
      </pc:sldChg>
      <pc:sldChg chg="addSp delSp modSp add mod delAnim modAnim">
        <pc:chgData name="Tobias Schneider" userId="630d3ec8-4b29-4700-bdc3-b0acaabcceab" providerId="ADAL" clId="{A90751AF-0D72-444E-85ED-3290BB6EF75A}" dt="2024-07-30T16:22:27.814" v="6089" actId="20577"/>
        <pc:sldMkLst>
          <pc:docMk/>
          <pc:sldMk cId="1617117419" sldId="432"/>
        </pc:sldMkLst>
      </pc:sldChg>
      <pc:sldChg chg="new del">
        <pc:chgData name="Tobias Schneider" userId="630d3ec8-4b29-4700-bdc3-b0acaabcceab" providerId="ADAL" clId="{A90751AF-0D72-444E-85ED-3290BB6EF75A}" dt="2024-07-30T16:21:06.142" v="6071" actId="47"/>
        <pc:sldMkLst>
          <pc:docMk/>
          <pc:sldMk cId="3707938485" sldId="433"/>
        </pc:sldMkLst>
      </pc:sldChg>
    </pc:docChg>
  </pc:docChgLst>
  <pc:docChgLst>
    <pc:chgData name="Miriam Gieseke" userId="649d6f6c-f9a2-4c91-a838-ae74bdec9f4f" providerId="ADAL" clId="{B7B936D8-16EE-FE46-85AB-315015F3EF5C}"/>
    <pc:docChg chg="modSld">
      <pc:chgData name="Miriam Gieseke" userId="649d6f6c-f9a2-4c91-a838-ae74bdec9f4f" providerId="ADAL" clId="{B7B936D8-16EE-FE46-85AB-315015F3EF5C}" dt="2024-12-16T12:44:30.116" v="5" actId="20577"/>
      <pc:docMkLst>
        <pc:docMk/>
      </pc:docMkLst>
      <pc:sldChg chg="modSp">
        <pc:chgData name="Miriam Gieseke" userId="649d6f6c-f9a2-4c91-a838-ae74bdec9f4f" providerId="ADAL" clId="{B7B936D8-16EE-FE46-85AB-315015F3EF5C}" dt="2024-12-16T12:43:26.094" v="0" actId="20577"/>
        <pc:sldMkLst>
          <pc:docMk/>
          <pc:sldMk cId="1885683656" sldId="393"/>
        </pc:sldMkLst>
      </pc:sldChg>
      <pc:sldChg chg="modSp">
        <pc:chgData name="Miriam Gieseke" userId="649d6f6c-f9a2-4c91-a838-ae74bdec9f4f" providerId="ADAL" clId="{B7B936D8-16EE-FE46-85AB-315015F3EF5C}" dt="2024-12-16T12:44:30.116" v="5" actId="20577"/>
        <pc:sldMkLst>
          <pc:docMk/>
          <pc:sldMk cId="1843934989" sldId="398"/>
        </pc:sldMkLst>
      </pc:sldChg>
    </pc:docChg>
  </pc:docChgLst>
  <pc:docChgLst>
    <pc:chgData name="Tobias Schneider" userId="S::tobias.schneider@uni-wuerzburg.de::630d3ec8-4b29-4700-bdc3-b0acaabcceab" providerId="AD" clId="Web-{289B065D-792C-191C-6ABE-36A7EAE4B3A6}"/>
    <pc:docChg chg="modSld">
      <pc:chgData name="Tobias Schneider" userId="S::tobias.schneider@uni-wuerzburg.de::630d3ec8-4b29-4700-bdc3-b0acaabcceab" providerId="AD" clId="Web-{289B065D-792C-191C-6ABE-36A7EAE4B3A6}" dt="2024-12-16T12:47:37.465" v="1"/>
      <pc:docMkLst>
        <pc:docMk/>
      </pc:docMkLst>
    </pc:docChg>
  </pc:docChgLst>
  <pc:docChgLst>
    <pc:chgData name="Tobias Schneider" userId="630d3ec8-4b29-4700-bdc3-b0acaabcceab" providerId="ADAL" clId="{29D734F6-D052-493C-80A6-A19C2E1C6754}"/>
    <pc:docChg chg="undo custSel addSld delSld modSld modMainMaster">
      <pc:chgData name="Tobias Schneider" userId="630d3ec8-4b29-4700-bdc3-b0acaabcceab" providerId="ADAL" clId="{29D734F6-D052-493C-80A6-A19C2E1C6754}" dt="2024-11-14T06:30:00.956" v="1773" actId="14100"/>
      <pc:docMkLst>
        <pc:docMk/>
      </pc:docMkLst>
      <pc:sldChg chg="mod modShow">
        <pc:chgData name="Tobias Schneider" userId="630d3ec8-4b29-4700-bdc3-b0acaabcceab" providerId="ADAL" clId="{29D734F6-D052-493C-80A6-A19C2E1C6754}" dt="2024-11-14T06:24:36.132" v="1494" actId="729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29D734F6-D052-493C-80A6-A19C2E1C6754}" dt="2024-11-13T10:16:41.215" v="895" actId="47"/>
        <pc:sldMkLst>
          <pc:docMk/>
          <pc:sldMk cId="1288109298" sldId="433"/>
        </pc:sldMkLst>
      </pc:sldChg>
      <pc:sldChg chg="addSp delSp modSp mod">
        <pc:chgData name="Tobias Schneider" userId="630d3ec8-4b29-4700-bdc3-b0acaabcceab" providerId="ADAL" clId="{29D734F6-D052-493C-80A6-A19C2E1C6754}" dt="2024-11-13T10:03:12.876" v="461" actId="1076"/>
        <pc:sldMkLst>
          <pc:docMk/>
          <pc:sldMk cId="54373994" sldId="440"/>
        </pc:sldMkLst>
      </pc:sldChg>
      <pc:sldChg chg="addSp delSp modSp add mod modAnim">
        <pc:chgData name="Tobias Schneider" userId="630d3ec8-4b29-4700-bdc3-b0acaabcceab" providerId="ADAL" clId="{29D734F6-D052-493C-80A6-A19C2E1C6754}" dt="2024-11-13T10:35:48.862" v="1378"/>
        <pc:sldMkLst>
          <pc:docMk/>
          <pc:sldMk cId="418457967" sldId="441"/>
        </pc:sldMkLst>
      </pc:sldChg>
      <pc:sldChg chg="modSp add mod">
        <pc:chgData name="Tobias Schneider" userId="630d3ec8-4b29-4700-bdc3-b0acaabcceab" providerId="ADAL" clId="{29D734F6-D052-493C-80A6-A19C2E1C6754}" dt="2024-11-14T06:30:00.956" v="1773" actId="14100"/>
        <pc:sldMkLst>
          <pc:docMk/>
          <pc:sldMk cId="4116739798" sldId="442"/>
        </pc:sldMkLst>
      </pc:sldChg>
      <pc:sldChg chg="modSp add mod">
        <pc:chgData name="Tobias Schneider" userId="630d3ec8-4b29-4700-bdc3-b0acaabcceab" providerId="ADAL" clId="{29D734F6-D052-493C-80A6-A19C2E1C6754}" dt="2024-11-13T10:20:58.423" v="1200" actId="313"/>
        <pc:sldMkLst>
          <pc:docMk/>
          <pc:sldMk cId="2288171920" sldId="443"/>
        </pc:sldMkLst>
      </pc:sldChg>
      <pc:sldChg chg="delSp modSp add mod delAnim modAnim">
        <pc:chgData name="Tobias Schneider" userId="630d3ec8-4b29-4700-bdc3-b0acaabcceab" providerId="ADAL" clId="{29D734F6-D052-493C-80A6-A19C2E1C6754}" dt="2024-11-14T06:25:23.103" v="1531" actId="20577"/>
        <pc:sldMkLst>
          <pc:docMk/>
          <pc:sldMk cId="3043789901" sldId="444"/>
        </pc:sldMkLst>
      </pc:sldChg>
      <pc:sldMasterChg chg="modSp mod modSldLayout">
        <pc:chgData name="Tobias Schneider" userId="630d3ec8-4b29-4700-bdc3-b0acaabcceab" providerId="ADAL" clId="{29D734F6-D052-493C-80A6-A19C2E1C6754}" dt="2024-11-14T06:25:05.138" v="152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29D734F6-D052-493C-80A6-A19C2E1C6754}" dt="2024-11-14T06:24:49.181" v="1503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1C127B30-B3B5-BF13-8B67-5EBA3AE25395}"/>
    <pc:docChg chg="modSld sldOrd">
      <pc:chgData name="Tobias Schneider" userId="S::tobias.schneider@uni-wuerzburg.de::630d3ec8-4b29-4700-bdc3-b0acaabcceab" providerId="AD" clId="Web-{1C127B30-B3B5-BF13-8B67-5EBA3AE25395}" dt="2023-10-10T17:46:29.115" v="184" actId="20577"/>
      <pc:docMkLst>
        <pc:docMk/>
      </pc:docMkLst>
      <pc:sldChg chg="modSp">
        <pc:chgData name="Tobias Schneider" userId="S::tobias.schneider@uni-wuerzburg.de::630d3ec8-4b29-4700-bdc3-b0acaabcceab" providerId="AD" clId="Web-{1C127B30-B3B5-BF13-8B67-5EBA3AE25395}" dt="2023-10-10T17:46:29.115" v="184" actId="20577"/>
        <pc:sldMkLst>
          <pc:docMk/>
          <pc:sldMk cId="0" sldId="337"/>
        </pc:sldMkLst>
      </pc:sldChg>
      <pc:sldChg chg="addSp delSp modSp">
        <pc:chgData name="Tobias Schneider" userId="S::tobias.schneider@uni-wuerzburg.de::630d3ec8-4b29-4700-bdc3-b0acaabcceab" providerId="AD" clId="Web-{1C127B30-B3B5-BF13-8B67-5EBA3AE25395}" dt="2023-10-10T17:35:59.188" v="53" actId="1076"/>
        <pc:sldMkLst>
          <pc:docMk/>
          <pc:sldMk cId="0" sldId="338"/>
        </pc:sldMkLst>
      </pc:sldChg>
      <pc:sldChg chg="ord">
        <pc:chgData name="Tobias Schneider" userId="S::tobias.schneider@uni-wuerzburg.de::630d3ec8-4b29-4700-bdc3-b0acaabcceab" providerId="AD" clId="Web-{1C127B30-B3B5-BF13-8B67-5EBA3AE25395}" dt="2023-10-10T17:32:16.930" v="0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ED3B8B9A-0EEC-4862-BA29-10A87EC96A0B}"/>
    <pc:docChg chg="custSel addSld delSld modSld sldOrd modMainMaster addSection delSection modSection">
      <pc:chgData name="Tobias Schneider" userId="630d3ec8-4b29-4700-bdc3-b0acaabcceab" providerId="ADAL" clId="{ED3B8B9A-0EEC-4862-BA29-10A87EC96A0B}" dt="2024-12-19T07:31:21.478" v="4586" actId="20577"/>
      <pc:docMkLst>
        <pc:docMk/>
      </pc:docMkLst>
      <pc:sldChg chg="modSp mod">
        <pc:chgData name="Tobias Schneider" userId="630d3ec8-4b29-4700-bdc3-b0acaabcceab" providerId="ADAL" clId="{ED3B8B9A-0EEC-4862-BA29-10A87EC96A0B}" dt="2024-12-18T13:23:18.083" v="716" actId="20577"/>
        <pc:sldMkLst>
          <pc:docMk/>
          <pc:sldMk cId="0" sldId="330"/>
        </pc:sldMkLst>
      </pc:sldChg>
      <pc:sldChg chg="ord">
        <pc:chgData name="Tobias Schneider" userId="630d3ec8-4b29-4700-bdc3-b0acaabcceab" providerId="ADAL" clId="{ED3B8B9A-0EEC-4862-BA29-10A87EC96A0B}" dt="2024-12-18T12:48:47.390" v="2"/>
        <pc:sldMkLst>
          <pc:docMk/>
          <pc:sldMk cId="3924898234" sldId="372"/>
        </pc:sldMkLst>
      </pc:sldChg>
      <pc:sldChg chg="addSp delSp modSp mod ord delAnim modAnim">
        <pc:chgData name="Tobias Schneider" userId="630d3ec8-4b29-4700-bdc3-b0acaabcceab" providerId="ADAL" clId="{ED3B8B9A-0EEC-4862-BA29-10A87EC96A0B}" dt="2024-12-18T13:01:12.805" v="268"/>
        <pc:sldMkLst>
          <pc:docMk/>
          <pc:sldMk cId="1100138806" sldId="391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1885683656" sldId="393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116526647" sldId="394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919323441" sldId="395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524624879" sldId="396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3952971738" sldId="397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1843934989" sldId="398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984320546" sldId="399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3425375336" sldId="400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1176458336" sldId="401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144905998" sldId="402"/>
        </pc:sldMkLst>
      </pc:sldChg>
      <pc:sldChg chg="add">
        <pc:chgData name="Tobias Schneider" userId="630d3ec8-4b29-4700-bdc3-b0acaabcceab" providerId="ADAL" clId="{ED3B8B9A-0EEC-4862-BA29-10A87EC96A0B}" dt="2024-12-18T12:48:36.180" v="0"/>
        <pc:sldMkLst>
          <pc:docMk/>
          <pc:sldMk cId="2255320688" sldId="403"/>
        </pc:sldMkLst>
      </pc:sldChg>
      <pc:sldChg chg="addSp delSp modSp new mod modClrScheme chgLayout">
        <pc:chgData name="Tobias Schneider" userId="630d3ec8-4b29-4700-bdc3-b0acaabcceab" providerId="ADAL" clId="{ED3B8B9A-0EEC-4862-BA29-10A87EC96A0B}" dt="2024-12-18T12:57:56.428" v="232" actId="20577"/>
        <pc:sldMkLst>
          <pc:docMk/>
          <pc:sldMk cId="3007828937" sldId="404"/>
        </pc:sldMkLst>
      </pc:sldChg>
      <pc:sldChg chg="modSp new mod">
        <pc:chgData name="Tobias Schneider" userId="630d3ec8-4b29-4700-bdc3-b0acaabcceab" providerId="ADAL" clId="{ED3B8B9A-0EEC-4862-BA29-10A87EC96A0B}" dt="2024-12-18T12:55:58.393" v="213" actId="20577"/>
        <pc:sldMkLst>
          <pc:docMk/>
          <pc:sldMk cId="1733490499" sldId="405"/>
        </pc:sldMkLst>
      </pc:sldChg>
      <pc:sldChg chg="modSp new mod ord">
        <pc:chgData name="Tobias Schneider" userId="630d3ec8-4b29-4700-bdc3-b0acaabcceab" providerId="ADAL" clId="{ED3B8B9A-0EEC-4862-BA29-10A87EC96A0B}" dt="2024-12-18T12:55:25.141" v="201"/>
        <pc:sldMkLst>
          <pc:docMk/>
          <pc:sldMk cId="2518814613" sldId="406"/>
        </pc:sldMkLst>
      </pc:sldChg>
      <pc:sldChg chg="modSp new del mod">
        <pc:chgData name="Tobias Schneider" userId="630d3ec8-4b29-4700-bdc3-b0acaabcceab" providerId="ADAL" clId="{ED3B8B9A-0EEC-4862-BA29-10A87EC96A0B}" dt="2024-12-18T12:56:00.814" v="214" actId="47"/>
        <pc:sldMkLst>
          <pc:docMk/>
          <pc:sldMk cId="2551391468" sldId="407"/>
        </pc:sldMkLst>
      </pc:sldChg>
      <pc:sldChg chg="modSp new mod">
        <pc:chgData name="Tobias Schneider" userId="630d3ec8-4b29-4700-bdc3-b0acaabcceab" providerId="ADAL" clId="{ED3B8B9A-0EEC-4862-BA29-10A87EC96A0B}" dt="2024-12-18T12:53:29.043" v="199" actId="20577"/>
        <pc:sldMkLst>
          <pc:docMk/>
          <pc:sldMk cId="345062182" sldId="408"/>
        </pc:sldMkLst>
      </pc:sldChg>
      <pc:sldChg chg="addSp delSp modSp new mod modClrScheme modAnim chgLayout">
        <pc:chgData name="Tobias Schneider" userId="630d3ec8-4b29-4700-bdc3-b0acaabcceab" providerId="ADAL" clId="{ED3B8B9A-0EEC-4862-BA29-10A87EC96A0B}" dt="2024-12-18T15:14:33.356" v="1632" actId="20577"/>
        <pc:sldMkLst>
          <pc:docMk/>
          <pc:sldMk cId="4178530450" sldId="409"/>
        </pc:sldMkLst>
      </pc:sldChg>
      <pc:sldChg chg="addSp delSp modSp add mod delAnim modAnim">
        <pc:chgData name="Tobias Schneider" userId="630d3ec8-4b29-4700-bdc3-b0acaabcceab" providerId="ADAL" clId="{ED3B8B9A-0EEC-4862-BA29-10A87EC96A0B}" dt="2024-12-18T16:22:28.247" v="2052"/>
        <pc:sldMkLst>
          <pc:docMk/>
          <pc:sldMk cId="522987904" sldId="410"/>
        </pc:sldMkLst>
      </pc:sldChg>
      <pc:sldChg chg="addSp delSp modSp add mod delAnim modAnim">
        <pc:chgData name="Tobias Schneider" userId="630d3ec8-4b29-4700-bdc3-b0acaabcceab" providerId="ADAL" clId="{ED3B8B9A-0EEC-4862-BA29-10A87EC96A0B}" dt="2024-12-18T16:30:01.422" v="2485" actId="1076"/>
        <pc:sldMkLst>
          <pc:docMk/>
          <pc:sldMk cId="693357201" sldId="411"/>
        </pc:sldMkLst>
      </pc:sldChg>
      <pc:sldChg chg="addSp delSp modSp add mod delAnim modAnim">
        <pc:chgData name="Tobias Schneider" userId="630d3ec8-4b29-4700-bdc3-b0acaabcceab" providerId="ADAL" clId="{ED3B8B9A-0EEC-4862-BA29-10A87EC96A0B}" dt="2024-12-18T16:52:51.490" v="3428" actId="1076"/>
        <pc:sldMkLst>
          <pc:docMk/>
          <pc:sldMk cId="1048759295" sldId="412"/>
        </pc:sldMkLst>
      </pc:sldChg>
      <pc:sldChg chg="delSp modSp add mod delAnim modAnim">
        <pc:chgData name="Tobias Schneider" userId="630d3ec8-4b29-4700-bdc3-b0acaabcceab" providerId="ADAL" clId="{ED3B8B9A-0EEC-4862-BA29-10A87EC96A0B}" dt="2024-12-19T07:30:55.335" v="4568" actId="20577"/>
        <pc:sldMkLst>
          <pc:docMk/>
          <pc:sldMk cId="1706773923" sldId="413"/>
        </pc:sldMkLst>
      </pc:sldChg>
      <pc:sldChg chg="addSp modSp mod modAnim">
        <pc:chgData name="Tobias Schneider" userId="630d3ec8-4b29-4700-bdc3-b0acaabcceab" providerId="ADAL" clId="{ED3B8B9A-0EEC-4862-BA29-10A87EC96A0B}" dt="2024-12-19T07:28:13.616" v="4487" actId="313"/>
        <pc:sldMkLst>
          <pc:docMk/>
          <pc:sldMk cId="877509679" sldId="414"/>
        </pc:sldMkLst>
      </pc:sldChg>
      <pc:sldChg chg="modSp">
        <pc:chgData name="Tobias Schneider" userId="630d3ec8-4b29-4700-bdc3-b0acaabcceab" providerId="ADAL" clId="{ED3B8B9A-0EEC-4862-BA29-10A87EC96A0B}" dt="2024-12-19T07:31:21.478" v="4586" actId="20577"/>
        <pc:sldMkLst>
          <pc:docMk/>
          <pc:sldMk cId="3048888810" sldId="419"/>
        </pc:sldMkLst>
      </pc:sldChg>
      <pc:sldChg chg="modSp mod modAnim">
        <pc:chgData name="Tobias Schneider" userId="630d3ec8-4b29-4700-bdc3-b0acaabcceab" providerId="ADAL" clId="{ED3B8B9A-0EEC-4862-BA29-10A87EC96A0B}" dt="2024-12-19T07:26:58.936" v="4485"/>
        <pc:sldMkLst>
          <pc:docMk/>
          <pc:sldMk cId="2018585804" sldId="420"/>
        </pc:sldMkLst>
      </pc:sldChg>
      <pc:sldChg chg="modSp mod modAnim">
        <pc:chgData name="Tobias Schneider" userId="630d3ec8-4b29-4700-bdc3-b0acaabcceab" providerId="ADAL" clId="{ED3B8B9A-0EEC-4862-BA29-10A87EC96A0B}" dt="2024-12-19T06:55:40.820" v="4259"/>
        <pc:sldMkLst>
          <pc:docMk/>
          <pc:sldMk cId="2599791212" sldId="426"/>
        </pc:sldMkLst>
      </pc:sldChg>
      <pc:sldMasterChg chg="modSp mod modSldLayout">
        <pc:chgData name="Tobias Schneider" userId="630d3ec8-4b29-4700-bdc3-b0acaabcceab" providerId="ADAL" clId="{ED3B8B9A-0EEC-4862-BA29-10A87EC96A0B}" dt="2024-12-18T13:23:35.244" v="720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ED3B8B9A-0EEC-4862-BA29-10A87EC96A0B}" dt="2024-12-18T13:23:35.244" v="720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8B2F1262-07F2-4419-8943-75F48401CEA1}"/>
    <pc:docChg chg="custSel delSld modSld modMainMaster modSection">
      <pc:chgData name="Tobias Schneider" userId="630d3ec8-4b29-4700-bdc3-b0acaabcceab" providerId="ADAL" clId="{8B2F1262-07F2-4419-8943-75F48401CEA1}" dt="2025-05-13T12:28:57.988" v="10" actId="478"/>
      <pc:docMkLst>
        <pc:docMk/>
      </pc:docMkLst>
      <pc:sldChg chg="delSp mod">
        <pc:chgData name="Tobias Schneider" userId="630d3ec8-4b29-4700-bdc3-b0acaabcceab" providerId="ADAL" clId="{8B2F1262-07F2-4419-8943-75F48401CEA1}" dt="2025-05-13T12:28:57.988" v="10" actId="478"/>
        <pc:sldMkLst>
          <pc:docMk/>
          <pc:sldMk cId="0" sldId="330"/>
        </pc:sldMkLst>
      </pc:sldChg>
      <pc:sldChg chg="del">
        <pc:chgData name="Tobias Schneider" userId="630d3ec8-4b29-4700-bdc3-b0acaabcceab" providerId="ADAL" clId="{8B2F1262-07F2-4419-8943-75F48401CEA1}" dt="2025-05-13T12:28:24.469" v="0" actId="47"/>
        <pc:sldMkLst>
          <pc:docMk/>
          <pc:sldMk cId="2868579678" sldId="390"/>
        </pc:sldMkLst>
      </pc:sldChg>
      <pc:sldMasterChg chg="delSp modSp mod modSldLayout">
        <pc:chgData name="Tobias Schneider" userId="630d3ec8-4b29-4700-bdc3-b0acaabcceab" providerId="ADAL" clId="{8B2F1262-07F2-4419-8943-75F48401CEA1}" dt="2025-05-13T12:28:53.091" v="9" actId="20577"/>
        <pc:sldMasterMkLst>
          <pc:docMk/>
          <pc:sldMasterMk cId="0" sldId="2147483648"/>
        </pc:sldMasterMkLst>
        <pc:spChg chg="mod">
          <ac:chgData name="Tobias Schneider" userId="630d3ec8-4b29-4700-bdc3-b0acaabcceab" providerId="ADAL" clId="{8B2F1262-07F2-4419-8943-75F48401CEA1}" dt="2025-05-13T12:28:53.091" v="9" actId="20577"/>
          <ac:spMkLst>
            <pc:docMk/>
            <pc:sldMasterMk cId="0" sldId="2147483648"/>
            <ac:spMk id="10" creationId="{00000000-0000-0000-0000-000000000000}"/>
          </ac:spMkLst>
        </pc:spChg>
        <pc:sldLayoutChg chg="delSp modSp mod">
          <pc:chgData name="Tobias Schneider" userId="630d3ec8-4b29-4700-bdc3-b0acaabcceab" providerId="ADAL" clId="{8B2F1262-07F2-4419-8943-75F48401CEA1}" dt="2025-05-13T12:28:42.741" v="5" actId="20577"/>
          <pc:sldLayoutMkLst>
            <pc:docMk/>
            <pc:sldMasterMk cId="0" sldId="2147483648"/>
            <pc:sldLayoutMk cId="0" sldId="2147483649"/>
          </pc:sldLayoutMkLst>
          <pc:spChg chg="mod">
            <ac:chgData name="Tobias Schneider" userId="630d3ec8-4b29-4700-bdc3-b0acaabcceab" providerId="ADAL" clId="{8B2F1262-07F2-4419-8943-75F48401CEA1}" dt="2025-05-13T12:28:42.741" v="5" actId="20577"/>
            <ac:spMkLst>
              <pc:docMk/>
              <pc:sldMasterMk cId="0" sldId="2147483648"/>
              <pc:sldLayoutMk cId="0" sldId="2147483649"/>
              <ac:spMk id="6" creationId="{BBBAC4D1-8122-84AA-5771-FCA8D51847B6}"/>
            </ac:spMkLst>
          </pc:spChg>
        </pc:sldLayoutChg>
      </pc:sldMasterChg>
    </pc:docChg>
  </pc:docChgLst>
  <pc:docChgLst>
    <pc:chgData name="Tobias Schneider" userId="S::tobias.schneider@uni-wuerzburg.de::630d3ec8-4b29-4700-bdc3-b0acaabcceab" providerId="AD" clId="Web-{AD77ED51-961D-8DB5-5D1B-5917C9F98397}"/>
    <pc:docChg chg="modSld">
      <pc:chgData name="Tobias Schneider" userId="S::tobias.schneider@uni-wuerzburg.de::630d3ec8-4b29-4700-bdc3-b0acaabcceab" providerId="AD" clId="Web-{AD77ED51-961D-8DB5-5D1B-5917C9F98397}" dt="2023-10-11T08:23:01.570" v="31" actId="1076"/>
      <pc:docMkLst>
        <pc:docMk/>
      </pc:docMkLst>
      <pc:sldChg chg="addSp delSp modSp">
        <pc:chgData name="Tobias Schneider" userId="S::tobias.schneider@uni-wuerzburg.de::630d3ec8-4b29-4700-bdc3-b0acaabcceab" providerId="AD" clId="Web-{AD77ED51-961D-8DB5-5D1B-5917C9F98397}" dt="2023-10-11T08:23:01.570" v="31" actId="1076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D0748F58-4136-AA25-63AD-4638F0D1EA13}"/>
    <pc:docChg chg="modSld">
      <pc:chgData name="Tobias Schneider" userId="S::tobias.schneider@uni-wuerzburg.de::630d3ec8-4b29-4700-bdc3-b0acaabcceab" providerId="AD" clId="Web-{D0748F58-4136-AA25-63AD-4638F0D1EA13}" dt="2024-06-18T10:43:25.436" v="7" actId="20577"/>
      <pc:docMkLst>
        <pc:docMk/>
      </pc:docMkLst>
      <pc:sldChg chg="modSp">
        <pc:chgData name="Tobias Schneider" userId="S::tobias.schneider@uni-wuerzburg.de::630d3ec8-4b29-4700-bdc3-b0acaabcceab" providerId="AD" clId="Web-{D0748F58-4136-AA25-63AD-4638F0D1EA13}" dt="2024-06-18T10:43:25.436" v="7" actId="20577"/>
        <pc:sldMkLst>
          <pc:docMk/>
          <pc:sldMk cId="2857471927" sldId="400"/>
        </pc:sldMkLst>
      </pc:sldChg>
    </pc:docChg>
  </pc:docChgLst>
  <pc:docChgLst>
    <pc:chgData name="Tobias Schneider" userId="630d3ec8-4b29-4700-bdc3-b0acaabcceab" providerId="ADAL" clId="{DB342222-185F-4CAA-A315-6CD8F87BB926}"/>
    <pc:docChg chg="undo custSel addSld delSld modSld sldOrd delMainMaster modMainMaster">
      <pc:chgData name="Tobias Schneider" userId="630d3ec8-4b29-4700-bdc3-b0acaabcceab" providerId="ADAL" clId="{DB342222-185F-4CAA-A315-6CD8F87BB926}" dt="2024-01-23T07:40:37.522" v="11053"/>
      <pc:docMkLst>
        <pc:docMk/>
      </pc:docMkLst>
      <pc:sldChg chg="modSp mod">
        <pc:chgData name="Tobias Schneider" userId="630d3ec8-4b29-4700-bdc3-b0acaabcceab" providerId="ADAL" clId="{DB342222-185F-4CAA-A315-6CD8F87BB926}" dt="2024-01-12T10:33:29.234" v="930" actId="20577"/>
        <pc:sldMkLst>
          <pc:docMk/>
          <pc:sldMk cId="0" sldId="330"/>
        </pc:sldMkLst>
      </pc:sldChg>
      <pc:sldChg chg="addSp delSp modSp mod modAnim">
        <pc:chgData name="Tobias Schneider" userId="630d3ec8-4b29-4700-bdc3-b0acaabcceab" providerId="ADAL" clId="{DB342222-185F-4CAA-A315-6CD8F87BB926}" dt="2024-01-23T07:35:27.400" v="11033" actId="1076"/>
        <pc:sldMkLst>
          <pc:docMk/>
          <pc:sldMk cId="0" sldId="337"/>
        </pc:sldMkLst>
      </pc:sldChg>
      <pc:sldChg chg="addSp delSp modSp mod delAnim modAnim modNotesTx">
        <pc:chgData name="Tobias Schneider" userId="630d3ec8-4b29-4700-bdc3-b0acaabcceab" providerId="ADAL" clId="{DB342222-185F-4CAA-A315-6CD8F87BB926}" dt="2024-01-22T11:16:24.303" v="9113" actId="1076"/>
        <pc:sldMkLst>
          <pc:docMk/>
          <pc:sldMk cId="0" sldId="33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9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458668923" sldId="369"/>
        </pc:sldMkLst>
      </pc:sldChg>
      <pc:sldChg chg="addSp delSp modSp add mod delAnim modAnim">
        <pc:chgData name="Tobias Schneider" userId="630d3ec8-4b29-4700-bdc3-b0acaabcceab" providerId="ADAL" clId="{DB342222-185F-4CAA-A315-6CD8F87BB926}" dt="2024-01-19T09:51:27.516" v="5988" actId="12"/>
        <pc:sldMkLst>
          <pc:docMk/>
          <pc:sldMk cId="4124622548" sldId="370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8:22:45.573" v="5378" actId="14100"/>
        <pc:sldMkLst>
          <pc:docMk/>
          <pc:sldMk cId="1796400766" sldId="371"/>
        </pc:sldMkLst>
      </pc:sldChg>
      <pc:sldChg chg="addSp delSp modSp add mod ord modAnim">
        <pc:chgData name="Tobias Schneider" userId="630d3ec8-4b29-4700-bdc3-b0acaabcceab" providerId="ADAL" clId="{DB342222-185F-4CAA-A315-6CD8F87BB926}" dt="2024-01-22T18:06:16.814" v="10987" actId="1076"/>
        <pc:sldMkLst>
          <pc:docMk/>
          <pc:sldMk cId="3924898234" sldId="372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6:45:26.167" v="4200" actId="692"/>
        <pc:sldMkLst>
          <pc:docMk/>
          <pc:sldMk cId="2893767851" sldId="373"/>
        </pc:sldMkLst>
      </pc:sldChg>
      <pc:sldChg chg="addSp modSp add mod ord modAnim">
        <pc:chgData name="Tobias Schneider" userId="630d3ec8-4b29-4700-bdc3-b0acaabcceab" providerId="ADAL" clId="{DB342222-185F-4CAA-A315-6CD8F87BB926}" dt="2024-01-22T09:07:46.063" v="6675" actId="20577"/>
        <pc:sldMkLst>
          <pc:docMk/>
          <pc:sldMk cId="3406233372" sldId="374"/>
        </pc:sldMkLst>
      </pc:sldChg>
      <pc:sldChg chg="addSp delSp modSp add mod modAnim">
        <pc:chgData name="Tobias Schneider" userId="630d3ec8-4b29-4700-bdc3-b0acaabcceab" providerId="ADAL" clId="{DB342222-185F-4CAA-A315-6CD8F87BB926}" dt="2024-01-23T07:40:37.522" v="11053"/>
        <pc:sldMkLst>
          <pc:docMk/>
          <pc:sldMk cId="176638286" sldId="375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0:52:37.018" v="8878"/>
        <pc:sldMkLst>
          <pc:docMk/>
          <pc:sldMk cId="1073585293" sldId="376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1:09:47.767" v="9089" actId="20577"/>
        <pc:sldMkLst>
          <pc:docMk/>
          <pc:sldMk cId="3539772140" sldId="377"/>
        </pc:sldMkLst>
      </pc:sldChg>
      <pc:sldChg chg="addSp delSp modSp new mod delAnim modAnim">
        <pc:chgData name="Tobias Schneider" userId="630d3ec8-4b29-4700-bdc3-b0acaabcceab" providerId="ADAL" clId="{DB342222-185F-4CAA-A315-6CD8F87BB926}" dt="2024-01-22T09:04:42.655" v="6635" actId="14100"/>
        <pc:sldMkLst>
          <pc:docMk/>
          <pc:sldMk cId="191750022" sldId="378"/>
        </pc:sldMkLst>
      </pc:sldChg>
      <pc:sldChg chg="add">
        <pc:chgData name="Tobias Schneider" userId="630d3ec8-4b29-4700-bdc3-b0acaabcceab" providerId="ADAL" clId="{DB342222-185F-4CAA-A315-6CD8F87BB926}" dt="2024-01-19T09:43:11.682" v="5764"/>
        <pc:sldMkLst>
          <pc:docMk/>
          <pc:sldMk cId="3215960421" sldId="379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7:04:46.539" v="9660" actId="1076"/>
        <pc:sldMkLst>
          <pc:docMk/>
          <pc:sldMk cId="3201956876" sldId="380"/>
        </pc:sldMkLst>
      </pc:sldChg>
      <pc:sldChg chg="addSp delSp modSp new mod delAnim modAnim modNotesTx">
        <pc:chgData name="Tobias Schneider" userId="630d3ec8-4b29-4700-bdc3-b0acaabcceab" providerId="ADAL" clId="{DB342222-185F-4CAA-A315-6CD8F87BB926}" dt="2024-01-22T17:55:43.618" v="10974" actId="20577"/>
        <pc:sldMkLst>
          <pc:docMk/>
          <pc:sldMk cId="2690471326" sldId="381"/>
        </pc:sldMkLst>
      </pc:sldChg>
      <pc:sldChg chg="addSp delSp modSp add mod">
        <pc:chgData name="Tobias Schneider" userId="630d3ec8-4b29-4700-bdc3-b0acaabcceab" providerId="ADAL" clId="{DB342222-185F-4CAA-A315-6CD8F87BB926}" dt="2024-01-22T11:21:53.841" v="9271" actId="20577"/>
        <pc:sldMkLst>
          <pc:docMk/>
          <pc:sldMk cId="2014560818" sldId="382"/>
        </pc:sldMkLst>
      </pc:sldChg>
      <pc:sldChg chg="addSp delSp modSp add mod ord modAnim">
        <pc:chgData name="Tobias Schneider" userId="630d3ec8-4b29-4700-bdc3-b0acaabcceab" providerId="ADAL" clId="{DB342222-185F-4CAA-A315-6CD8F87BB926}" dt="2024-01-22T17:32:26.930" v="10365" actId="20577"/>
        <pc:sldMkLst>
          <pc:docMk/>
          <pc:sldMk cId="3138590188" sldId="383"/>
        </pc:sldMkLst>
      </pc:sldChg>
      <pc:sldChg chg="addSp delSp modSp add mod modAnim">
        <pc:chgData name="Tobias Schneider" userId="630d3ec8-4b29-4700-bdc3-b0acaabcceab" providerId="ADAL" clId="{DB342222-185F-4CAA-A315-6CD8F87BB926}" dt="2024-01-22T10:13:06.680" v="8490" actId="20577"/>
        <pc:sldMkLst>
          <pc:docMk/>
          <pc:sldMk cId="1612904506" sldId="384"/>
        </pc:sldMkLst>
      </pc:sldChg>
      <pc:sldChg chg="addSp delSp modSp new mod modClrScheme chgLayout">
        <pc:chgData name="Tobias Schneider" userId="630d3ec8-4b29-4700-bdc3-b0acaabcceab" providerId="ADAL" clId="{DB342222-185F-4CAA-A315-6CD8F87BB926}" dt="2024-01-22T10:52:13.129" v="8876" actId="20577"/>
        <pc:sldMkLst>
          <pc:docMk/>
          <pc:sldMk cId="3686171716" sldId="385"/>
        </pc:sldMkLst>
      </pc:sldChg>
      <pc:sldChg chg="modSp add mod">
        <pc:chgData name="Tobias Schneider" userId="630d3ec8-4b29-4700-bdc3-b0acaabcceab" providerId="ADAL" clId="{DB342222-185F-4CAA-A315-6CD8F87BB926}" dt="2024-01-22T10:53:00.073" v="8906" actId="20577"/>
        <pc:sldMkLst>
          <pc:docMk/>
          <pc:sldMk cId="3593331961" sldId="386"/>
        </pc:sldMkLst>
      </pc:sldChg>
      <pc:sldChg chg="modSp add mod">
        <pc:chgData name="Tobias Schneider" userId="630d3ec8-4b29-4700-bdc3-b0acaabcceab" providerId="ADAL" clId="{DB342222-185F-4CAA-A315-6CD8F87BB926}" dt="2024-01-22T10:53:29.634" v="8956" actId="20577"/>
        <pc:sldMkLst>
          <pc:docMk/>
          <pc:sldMk cId="3133922362" sldId="387"/>
        </pc:sldMkLst>
      </pc:sldChg>
      <pc:sldChg chg="addSp modSp new mod modAnim">
        <pc:chgData name="Tobias Schneider" userId="630d3ec8-4b29-4700-bdc3-b0acaabcceab" providerId="ADAL" clId="{DB342222-185F-4CAA-A315-6CD8F87BB926}" dt="2024-01-22T17:56:45.674" v="10976" actId="20577"/>
        <pc:sldMkLst>
          <pc:docMk/>
          <pc:sldMk cId="976189109" sldId="388"/>
        </pc:sldMkLst>
      </pc:sldChg>
      <pc:sldChg chg="addSp delSp modSp add mod modAnim">
        <pc:chgData name="Tobias Schneider" userId="630d3ec8-4b29-4700-bdc3-b0acaabcceab" providerId="ADAL" clId="{DB342222-185F-4CAA-A315-6CD8F87BB926}" dt="2024-01-22T17:33:01.984" v="10389" actId="1035"/>
        <pc:sldMkLst>
          <pc:docMk/>
          <pc:sldMk cId="406717353" sldId="389"/>
        </pc:sldMkLst>
      </pc:sldChg>
      <pc:sldChg chg="addSp delSp modSp add mod ord">
        <pc:chgData name="Tobias Schneider" userId="630d3ec8-4b29-4700-bdc3-b0acaabcceab" providerId="ADAL" clId="{DB342222-185F-4CAA-A315-6CD8F87BB926}" dt="2024-01-22T18:08:07.406" v="10992" actId="1076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DB342222-185F-4CAA-A315-6CD8F87BB926}" dt="2024-01-22T17:01:37.634" v="9591" actId="790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DB342222-185F-4CAA-A315-6CD8F87BB926}" dt="2024-01-22T17:01:37.634" v="9591" actId="790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Tobias Schneider" userId="630d3ec8-4b29-4700-bdc3-b0acaabcceab" providerId="ADAL" clId="{DB342222-185F-4CAA-A315-6CD8F87BB926}" dt="2024-01-12T11:12:08.365" v="2241" actId="47"/>
        <pc:sldMasterMkLst>
          <pc:docMk/>
          <pc:sldMasterMk cId="0" sldId="2147483661"/>
        </pc:sldMasterMkLst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Tobias Schneider" userId="630d3ec8-4b29-4700-bdc3-b0acaabcceab" providerId="ADAL" clId="{329C5171-2323-4132-9CA4-477433E43E02}"/>
    <pc:docChg chg="undo redo custSel addSld delSld modSld">
      <pc:chgData name="Tobias Schneider" userId="630d3ec8-4b29-4700-bdc3-b0acaabcceab" providerId="ADAL" clId="{329C5171-2323-4132-9CA4-477433E43E02}" dt="2024-11-20T15:57:29.805" v="2177"/>
      <pc:docMkLst>
        <pc:docMk/>
      </pc:docMkLst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06717353" sldId="389"/>
        </pc:sldMkLst>
      </pc:sldChg>
      <pc:sldChg chg="mod modShow">
        <pc:chgData name="Tobias Schneider" userId="630d3ec8-4b29-4700-bdc3-b0acaabcceab" providerId="ADAL" clId="{329C5171-2323-4132-9CA4-477433E43E02}" dt="2024-11-20T15:04:11.928" v="537" actId="729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63747025" sldId="414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707691236" sldId="415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149642508" sldId="416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58479578" sldId="417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072144036" sldId="419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488811899" sldId="42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044151344" sldId="421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621791031" sldId="422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777042085" sldId="423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559299314" sldId="424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427051501" sldId="425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39131330" sldId="428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329892718" sldId="429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538314786" sldId="43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2028822159" sldId="431"/>
        </pc:sldMkLst>
      </pc:sldChg>
      <pc:sldChg chg="modSp mod">
        <pc:chgData name="Tobias Schneider" userId="630d3ec8-4b29-4700-bdc3-b0acaabcceab" providerId="ADAL" clId="{329C5171-2323-4132-9CA4-477433E43E02}" dt="2024-11-20T15:07:15.160" v="590" actId="20577"/>
        <pc:sldMkLst>
          <pc:docMk/>
          <pc:sldMk cId="1292171853" sldId="436"/>
        </pc:sldMkLst>
      </pc:sldChg>
      <pc:sldChg chg="del">
        <pc:chgData name="Tobias Schneider" userId="630d3ec8-4b29-4700-bdc3-b0acaabcceab" providerId="ADAL" clId="{329C5171-2323-4132-9CA4-477433E43E02}" dt="2024-11-20T15:07:18.412" v="591" actId="47"/>
        <pc:sldMkLst>
          <pc:docMk/>
          <pc:sldMk cId="214731210" sldId="437"/>
        </pc:sldMkLst>
      </pc:sldChg>
      <pc:sldChg chg="modSp mod modAnim">
        <pc:chgData name="Tobias Schneider" userId="630d3ec8-4b29-4700-bdc3-b0acaabcceab" providerId="ADAL" clId="{329C5171-2323-4132-9CA4-477433E43E02}" dt="2024-11-20T14:36:30.635" v="223"/>
        <pc:sldMkLst>
          <pc:docMk/>
          <pc:sldMk cId="54373994" sldId="440"/>
        </pc:sldMkLst>
      </pc:sldChg>
      <pc:sldChg chg="addSp delSp modSp mod modAnim">
        <pc:chgData name="Tobias Schneider" userId="630d3ec8-4b29-4700-bdc3-b0acaabcceab" providerId="ADAL" clId="{329C5171-2323-4132-9CA4-477433E43E02}" dt="2024-11-20T15:34:14.846" v="1723" actId="20577"/>
        <pc:sldMkLst>
          <pc:docMk/>
          <pc:sldMk cId="418457967" sldId="441"/>
        </pc:sldMkLst>
      </pc:sldChg>
      <pc:sldChg chg="modSp mod">
        <pc:chgData name="Tobias Schneider" userId="630d3ec8-4b29-4700-bdc3-b0acaabcceab" providerId="ADAL" clId="{329C5171-2323-4132-9CA4-477433E43E02}" dt="2024-11-20T15:02:12.606" v="535" actId="14100"/>
        <pc:sldMkLst>
          <pc:docMk/>
          <pc:sldMk cId="4116739798" sldId="442"/>
        </pc:sldMkLst>
      </pc:sldChg>
      <pc:sldChg chg="modSp mod">
        <pc:chgData name="Tobias Schneider" userId="630d3ec8-4b29-4700-bdc3-b0acaabcceab" providerId="ADAL" clId="{329C5171-2323-4132-9CA4-477433E43E02}" dt="2024-11-20T14:35:34.428" v="218" actId="1037"/>
        <pc:sldMkLst>
          <pc:docMk/>
          <pc:sldMk cId="2288171920" sldId="443"/>
        </pc:sldMkLst>
      </pc:sldChg>
      <pc:sldChg chg="addSp delSp modSp mod modAnim">
        <pc:chgData name="Tobias Schneider" userId="630d3ec8-4b29-4700-bdc3-b0acaabcceab" providerId="ADAL" clId="{329C5171-2323-4132-9CA4-477433E43E02}" dt="2024-11-20T14:43:07.251" v="355"/>
        <pc:sldMkLst>
          <pc:docMk/>
          <pc:sldMk cId="3043789901" sldId="444"/>
        </pc:sldMkLst>
      </pc:sldChg>
      <pc:sldChg chg="addSp modSp mod modAnim">
        <pc:chgData name="Tobias Schneider" userId="630d3ec8-4b29-4700-bdc3-b0acaabcceab" providerId="ADAL" clId="{329C5171-2323-4132-9CA4-477433E43E02}" dt="2024-11-20T15:55:28.721" v="2124" actId="20577"/>
        <pc:sldMkLst>
          <pc:docMk/>
          <pc:sldMk cId="1331800716" sldId="445"/>
        </pc:sldMkLst>
      </pc:sldChg>
      <pc:sldChg chg="modSp modAnim">
        <pc:chgData name="Tobias Schneider" userId="630d3ec8-4b29-4700-bdc3-b0acaabcceab" providerId="ADAL" clId="{329C5171-2323-4132-9CA4-477433E43E02}" dt="2024-11-20T14:25:25.793" v="111"/>
        <pc:sldMkLst>
          <pc:docMk/>
          <pc:sldMk cId="3102933390" sldId="446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248560880" sldId="447"/>
        </pc:sldMkLst>
      </pc:sldChg>
      <pc:sldChg chg="addSp delSp modSp add mod delAnim modAnim">
        <pc:chgData name="Tobias Schneider" userId="630d3ec8-4b29-4700-bdc3-b0acaabcceab" providerId="ADAL" clId="{329C5171-2323-4132-9CA4-477433E43E02}" dt="2024-11-20T15:57:29.805" v="2177"/>
        <pc:sldMkLst>
          <pc:docMk/>
          <pc:sldMk cId="1478080456" sldId="4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6D17C0D-3159-464E-A332-7C83698A29E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412C2970-D838-4E16-9F7E-5362C8D6E63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anose="05040102010807070707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endParaRPr lang="de-DE" sz="2000" ker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AC4D1-8122-84AA-5771-FCA8D51847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5232" y="4123612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dirty="0">
                <a:cs typeface="Arial"/>
              </a:rPr>
              <a:t>Introduction to Homomorphic Cryptosystems </a:t>
            </a:r>
            <a:r>
              <a:rPr lang="en-GB" sz="2000" kern="0" noProof="0" dirty="0"/>
              <a:t>- Lecture 6</a:t>
            </a:r>
          </a:p>
          <a:p>
            <a:endParaRPr lang="en-GB" sz="2000" kern="0" noProof="0" dirty="0"/>
          </a:p>
        </p:txBody>
      </p:sp>
      <p:pic>
        <p:nvPicPr>
          <p:cNvPr id="3" name="Picture 9" descr="unilogo4c">
            <a:extLst>
              <a:ext uri="{FF2B5EF4-FFF2-40B4-BE49-F238E27FC236}">
                <a16:creationId xmlns:a16="http://schemas.microsoft.com/office/drawing/2014/main" id="{06857E43-AA87-F48D-2133-00ABC638DD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50C6E0B-86F1-2FA5-37BE-D4155C94D2F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AA05021-0692-4D99-266E-8395CD233459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anose="05040102010807070707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endParaRPr lang="de-DE" kern="0" baseline="0" dirty="0"/>
          </a:p>
          <a:p>
            <a:r>
              <a:rPr lang="de-DE" kern="0" dirty="0"/>
              <a:t>01.01.2019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DB96BFC-29C4-6CF2-41C4-337CB1537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panose="020B0604020202020204" pitchFamily="34" charset="0"/>
              </a:rPr>
              <a:t>https://se.informatik.uni-wuerzburg.de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um das </a:t>
            </a:r>
            <a:r>
              <a:rPr lang="en-GB" err="1"/>
              <a:t>Titelformat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GB"/>
              <a:t>Klicken </a:t>
            </a:r>
            <a:r>
              <a:rPr lang="en-GB" err="1"/>
              <a:t>Sie</a:t>
            </a:r>
            <a:r>
              <a:rPr lang="en-GB"/>
              <a:t>, um die </a:t>
            </a:r>
            <a:r>
              <a:rPr lang="en-GB" err="1"/>
              <a:t>Formate</a:t>
            </a:r>
            <a:r>
              <a:rPr lang="en-GB"/>
              <a:t> des </a:t>
            </a:r>
            <a:r>
              <a:rPr lang="en-GB" err="1"/>
              <a:t>Vorlagentextes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t>‹Nr.›</a:t>
            </a:fld>
            <a:endParaRPr lang="de-DE" sz="1200" b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altLang="en-US" sz="1400" b="0" i="0" kern="1200" noProof="0" dirty="0">
                <a:solidFill>
                  <a:srgbClr val="8A8A8A"/>
                </a:solidFill>
                <a:latin typeface="+mj-lt"/>
                <a:ea typeface="+mn-ea"/>
                <a:cs typeface="+mn-cs"/>
              </a:rPr>
              <a:t>Introduction to Homomorphic Cryptosystems – Lecture 6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F534C09-65A1-3955-75A0-7F47DEFEB28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  <p:sp>
        <p:nvSpPr>
          <p:cNvPr id="3" name="Rectangle 25">
            <a:extLst>
              <a:ext uri="{FF2B5EF4-FFF2-40B4-BE49-F238E27FC236}">
                <a16:creationId xmlns:a16="http://schemas.microsoft.com/office/drawing/2014/main" id="{37217523-C4B6-A756-00A1-71700BA5B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sz="1200" b="0" i="1" noProof="0" dirty="0">
                <a:latin typeface="+mn-lt"/>
              </a:rPr>
              <a:t>&lt;Author&gt;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0.png"/><Relationship Id="rId3" Type="http://schemas.openxmlformats.org/officeDocument/2006/relationships/slide" Target="slide4.xml"/><Relationship Id="rId7" Type="http://schemas.openxmlformats.org/officeDocument/2006/relationships/image" Target="../media/image100.png"/><Relationship Id="rId12" Type="http://schemas.openxmlformats.org/officeDocument/2006/relationships/slide" Target="slide2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10.png"/><Relationship Id="rId4" Type="http://schemas.openxmlformats.org/officeDocument/2006/relationships/image" Target="../media/image90.png"/><Relationship Id="rId9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 anchor="ctr"/>
          <a:lstStyle/>
          <a:p>
            <a:r>
              <a:rPr lang="en-US" noProof="0" dirty="0">
                <a:cs typeface="Arial"/>
              </a:rPr>
              <a:t>Extension of the CKKS Cryptosystem:</a:t>
            </a:r>
            <a:br>
              <a:rPr lang="en-US" noProof="0" dirty="0">
                <a:cs typeface="Arial"/>
              </a:rPr>
            </a:br>
            <a:r>
              <a:rPr lang="en-US" noProof="0" dirty="0">
                <a:cs typeface="Arial"/>
              </a:rPr>
              <a:t>Part 1</a:t>
            </a:r>
            <a:endParaRPr lang="en-US" noProof="0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EF341E1D-A3C8-EE30-4D56-8C6643F12F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805232" y="4693478"/>
            <a:ext cx="8534400" cy="1471826"/>
          </a:xfrm>
        </p:spPr>
        <p:txBody>
          <a:bodyPr/>
          <a:lstStyle/>
          <a:p>
            <a:r>
              <a:rPr lang="en-US" noProof="0" dirty="0"/>
              <a:t>&lt;Author&gt;</a:t>
            </a:r>
            <a:endParaRPr lang="en-US" b="0" noProof="0" dirty="0"/>
          </a:p>
          <a:p>
            <a:fld id="{F91DCC54-73D7-4263-A1E7-97D417CA3EA4}" type="datetime1">
              <a:rPr lang="en-US" b="0" noProof="0" smtClean="0"/>
              <a:t>08/07/2025</a:t>
            </a:fld>
            <a:endParaRPr lang="en-US" b="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78E81-AE5D-FABE-5C33-1B114F26B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3BD4F0E-12CB-7699-5BB7-993A2439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Division </a:t>
            </a:r>
            <a:r>
              <a:rPr lang="en-US" noProof="0" dirty="0">
                <a:cs typeface="Arial"/>
              </a:rPr>
              <a:t>– Bringing it all together</a:t>
            </a:r>
            <a:endParaRPr lang="en-US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21FFED-4897-CE3F-9A35-20DF89173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89411"/>
            <a:ext cx="9320974" cy="525159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To calculate the division homomorphically, we need these steps:</a:t>
            </a:r>
          </a:p>
          <a:p>
            <a:pPr marL="0" indent="0">
              <a:buNone/>
            </a:pP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663E5D81-36E0-FC9E-EB6D-FA8644D97C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98671" y="2328134"/>
                <a:ext cx="6519128" cy="3106538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 kern="0" noProof="0" dirty="0">
                    <a:cs typeface="Arial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∈[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𝑜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𝑢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]</m:t>
                    </m:r>
                  </m:oMath>
                </a14:m>
                <a:endParaRPr lang="en-US" b="0" kern="0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kern="0" noProof="0" dirty="0">
                    <a:cs typeface="Arial"/>
                  </a:rPr>
                  <a:t>Calculate the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𝑙</m:t>
                    </m:r>
                    <m:d>
                      <m:d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𝑏</m:t>
                        </m:r>
                      </m:e>
                    </m:d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𝑚𝑏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 for the Newton-</a:t>
                </a:r>
                <a:r>
                  <a:rPr lang="en-US" b="0" kern="0" noProof="0" dirty="0" err="1">
                    <a:cs typeface="Arial"/>
                  </a:rPr>
                  <a:t>Rhapson</a:t>
                </a:r>
                <a:r>
                  <a:rPr lang="en-US" b="0" kern="0" noProof="0" dirty="0">
                    <a:cs typeface="Arial"/>
                  </a:rPr>
                  <a:t> method.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kern="0" noProof="0" dirty="0">
                    <a:cs typeface="Arial"/>
                  </a:rPr>
                  <a:t>Recursively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+1</m:t>
                        </m:r>
                      </m:sub>
                    </m:sSub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(2−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</a:t>
                </a:r>
                <a:endParaRPr lang="en-US" b="0" noProof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noProof="0" dirty="0"/>
                  <a:t>Taking the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0" noProof="0" dirty="0"/>
                  <a:t> and multiplying it with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noProof="0" dirty="0"/>
                  <a:t> gives us the result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b="0" noProof="0" dirty="0"/>
              </a:p>
            </p:txBody>
          </p:sp>
        </mc:Choice>
        <mc:Fallback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663E5D81-36E0-FC9E-EB6D-FA8644D97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671" y="2328134"/>
                <a:ext cx="6519128" cy="3106538"/>
              </a:xfrm>
              <a:prstGeom prst="rect">
                <a:avLst/>
              </a:prstGeom>
              <a:blipFill>
                <a:blip r:embed="rId2"/>
                <a:stretch>
                  <a:fillRect l="-935" r="-374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rechblase: rechteckig 6">
                <a:extLst>
                  <a:ext uri="{FF2B5EF4-FFF2-40B4-BE49-F238E27FC236}">
                    <a16:creationId xmlns:a16="http://schemas.microsoft.com/office/drawing/2014/main" id="{2FC2D232-2B94-819E-9761-2F7B49DFD98B}"/>
                  </a:ext>
                </a:extLst>
              </p:cNvPr>
              <p:cNvSpPr/>
              <p:nvPr/>
            </p:nvSpPr>
            <p:spPr bwMode="auto">
              <a:xfrm>
                <a:off x="7596799" y="1438283"/>
                <a:ext cx="4053810" cy="2181873"/>
              </a:xfrm>
              <a:prstGeom prst="wedgeRectCallout">
                <a:avLst>
                  <a:gd name="adj1" fmla="val -85236"/>
                  <a:gd name="adj2" fmla="val 6478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600" b="0" kern="0" noProof="0" dirty="0">
                    <a:latin typeface="+mn-lt"/>
                  </a:rPr>
                  <a:t>How many iterations are necessary?</a:t>
                </a:r>
              </a:p>
              <a:p>
                <a:endParaRPr lang="en-US" sz="1600" b="0" kern="0" noProof="0" dirty="0">
                  <a:latin typeface="+mn-lt"/>
                </a:endParaRPr>
              </a:p>
              <a:p>
                <a:r>
                  <a:rPr lang="en-US" sz="1600" kern="0" noProof="0" dirty="0">
                    <a:latin typeface="+mn-lt"/>
                  </a:rPr>
                  <a:t>Answer: </a:t>
                </a:r>
                <a:r>
                  <a:rPr lang="en-US" sz="1600" b="0" kern="0" noProof="0" dirty="0">
                    <a:latin typeface="+mn-lt"/>
                  </a:rPr>
                  <a:t>It depends on the interval.</a:t>
                </a:r>
              </a:p>
              <a:p>
                <a:r>
                  <a:rPr lang="en-US" sz="1600" b="0" kern="0" noProof="0" dirty="0">
                    <a:latin typeface="+mn-lt"/>
                  </a:rPr>
                  <a:t>When the interval approaches </a:t>
                </a:r>
                <a14:m>
                  <m:oMath xmlns:m="http://schemas.openxmlformats.org/officeDocument/2006/math"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b="0" kern="0" noProof="0" dirty="0">
                    <a:latin typeface="+mn-lt"/>
                  </a:rPr>
                  <a:t> more iterations are necessary as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1600" b="0" kern="0" noProof="0" dirty="0">
                    <a:latin typeface="+mn-lt"/>
                  </a:rPr>
                  <a:t> approaches infinity.</a:t>
                </a:r>
              </a:p>
              <a:p>
                <a:r>
                  <a:rPr lang="en-US" sz="1600" b="0" kern="0" noProof="0" dirty="0">
                    <a:latin typeface="+mn-lt"/>
                  </a:rPr>
                  <a:t>This means more steps to come close to the root.</a:t>
                </a:r>
              </a:p>
            </p:txBody>
          </p:sp>
        </mc:Choice>
        <mc:Fallback>
          <p:sp>
            <p:nvSpPr>
              <p:cNvPr id="7" name="Sprechblase: rechteckig 6">
                <a:extLst>
                  <a:ext uri="{FF2B5EF4-FFF2-40B4-BE49-F238E27FC236}">
                    <a16:creationId xmlns:a16="http://schemas.microsoft.com/office/drawing/2014/main" id="{2FC2D232-2B94-819E-9761-2F7B49DFD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6799" y="1438283"/>
                <a:ext cx="4053810" cy="2181873"/>
              </a:xfrm>
              <a:prstGeom prst="wedgeRectCallout">
                <a:avLst>
                  <a:gd name="adj1" fmla="val -85236"/>
                  <a:gd name="adj2" fmla="val 64788"/>
                </a:avLst>
              </a:prstGeom>
              <a:blipFill>
                <a:blip r:embed="rId3"/>
                <a:stretch>
                  <a:fillRect t="-484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242C662-B936-8EDF-2AA4-6F14500117AC}"/>
              </a:ext>
            </a:extLst>
          </p:cNvPr>
          <p:cNvSpPr txBox="1">
            <a:spLocks/>
          </p:cNvSpPr>
          <p:nvPr/>
        </p:nvSpPr>
        <p:spPr bwMode="auto">
          <a:xfrm>
            <a:off x="7596799" y="3881403"/>
            <a:ext cx="4053810" cy="181198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sz="1600" kern="0" noProof="0" dirty="0"/>
              <a:t>Computation time?</a:t>
            </a:r>
            <a:br>
              <a:rPr lang="en-US" sz="1600" kern="0" noProof="0" dirty="0"/>
            </a:br>
            <a:r>
              <a:rPr lang="en-US" sz="1600" b="0" kern="0" noProof="0" dirty="0"/>
              <a:t>Doing the division according to these steps is obviously significantly slower than doing it in the traditional way.</a:t>
            </a:r>
            <a:br>
              <a:rPr lang="en-US" sz="1600" kern="0" noProof="0" dirty="0"/>
            </a:br>
            <a:r>
              <a:rPr lang="en-US" sz="1600" b="0" kern="0" noProof="0" dirty="0"/>
              <a:t>Depending on the number of iterations the division can take multiple seconds when done homomorphically.</a:t>
            </a:r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A2572E41-9892-37E1-9BE1-1656EBC9BA61}"/>
              </a:ext>
            </a:extLst>
          </p:cNvPr>
          <p:cNvSpPr/>
          <p:nvPr/>
        </p:nvSpPr>
        <p:spPr bwMode="auto">
          <a:xfrm>
            <a:off x="2151355" y="1521804"/>
            <a:ext cx="4053810" cy="617097"/>
          </a:xfrm>
          <a:prstGeom prst="wedgeRectCallout">
            <a:avLst>
              <a:gd name="adj1" fmla="val -40817"/>
              <a:gd name="adj2" fmla="val 116670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The parameters for linear approximation are calculated beforehand .</a:t>
            </a:r>
          </a:p>
        </p:txBody>
      </p:sp>
    </p:spTree>
    <p:extLst>
      <p:ext uri="{BB962C8B-B14F-4D97-AF65-F5344CB8AC3E}">
        <p14:creationId xmlns:p14="http://schemas.microsoft.com/office/powerpoint/2010/main" val="8775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55A1F-597B-C2E5-D64F-A63CD444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Square root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938717-B98C-7085-0940-1CCE06154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881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B6A08-5AA3-6217-33B6-D6B71A5B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1EC8C0-B49B-CEFD-1134-C01F4C23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Methods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5E8BB8-E8ED-8F26-9B7C-F2062572C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08720"/>
            <a:ext cx="10657416" cy="5184576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The traditional calculation of the square root is not applicable homomorphically (for the same reasons as with the division)</a:t>
            </a:r>
          </a:p>
          <a:p>
            <a:pPr marL="0" indent="0">
              <a:buNone/>
            </a:pPr>
            <a:r>
              <a:rPr lang="en-US" noProof="0" dirty="0"/>
              <a:t>We also find multiple approaches in literature to calculate the square root differently. We won’t discuss them in detail, but we can compare them according to the multiplicate depth: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FCC78FCC-4E88-F6B1-4FA7-15C4CC382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686866"/>
                  </p:ext>
                </p:extLst>
              </p:nvPr>
            </p:nvGraphicFramePr>
            <p:xfrm>
              <a:off x="2032000" y="2554871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3016889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0925548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266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Multiplicative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Limitations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709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Heron/Raphson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937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 err="1"/>
                            <a:t>Bakshali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  <m:t>+4</m:t>
                                    </m:r>
                                  </m:e>
                                </m:d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173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Wilkes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Range limited to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[0,1)</m:t>
                              </m:r>
                            </m:oMath>
                          </a14:m>
                          <a:endParaRPr lang="en-US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91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Halley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4∗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060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Newton-Raphson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∗3+2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70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FCC78FCC-4E88-F6B1-4FA7-15C4CC382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686866"/>
                  </p:ext>
                </p:extLst>
              </p:nvPr>
            </p:nvGraphicFramePr>
            <p:xfrm>
              <a:off x="2032000" y="2554871"/>
              <a:ext cx="81279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30168898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0925548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266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Multiplicative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Limitations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709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Heron/Raphson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8197" r="-1011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937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 err="1"/>
                            <a:t>Bakshali</a:t>
                          </a:r>
                          <a:endParaRPr lang="en-US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08197" r="-1011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173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Wilkes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308197" r="-1011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1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Halley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408197" r="-1011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1060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Newton-Raphson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508197" r="-101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70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54167BD2-75C9-15B5-4B0D-08377B7E9A90}"/>
              </a:ext>
            </a:extLst>
          </p:cNvPr>
          <p:cNvSpPr txBox="1"/>
          <p:nvPr/>
        </p:nvSpPr>
        <p:spPr>
          <a:xfrm>
            <a:off x="441214" y="5863666"/>
            <a:ext cx="1166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>
                <a:latin typeface="+mn-lt"/>
              </a:rPr>
              <a:t>Table taken from Prantl, T., Horn, L., Engel, S. et al. De Bello </a:t>
            </a:r>
            <a:r>
              <a:rPr lang="en-US" sz="1000" b="0" noProof="0" dirty="0" err="1">
                <a:latin typeface="+mn-lt"/>
              </a:rPr>
              <a:t>Homomorphico</a:t>
            </a:r>
            <a:r>
              <a:rPr lang="en-US" sz="1000" b="0" noProof="0" dirty="0">
                <a:latin typeface="+mn-lt"/>
              </a:rPr>
              <a:t>: Investigation of the extensibility of the </a:t>
            </a:r>
            <a:r>
              <a:rPr lang="en-US" sz="1000" b="0" noProof="0" dirty="0" err="1">
                <a:latin typeface="+mn-lt"/>
              </a:rPr>
              <a:t>OpenFHE</a:t>
            </a:r>
            <a:r>
              <a:rPr lang="en-US" sz="1000" b="0" noProof="0" dirty="0">
                <a:latin typeface="+mn-lt"/>
              </a:rPr>
              <a:t> library with basic mathematical functions by means of common approaches using the example of the CKKS cryptosystem. Int. J. Inf. </a:t>
            </a:r>
            <a:r>
              <a:rPr lang="en-US" sz="1000" b="0" noProof="0" dirty="0" err="1">
                <a:latin typeface="+mn-lt"/>
              </a:rPr>
              <a:t>Secur</a:t>
            </a:r>
            <a:r>
              <a:rPr lang="en-US" sz="1000" b="0" noProof="0" dirty="0">
                <a:latin typeface="+mn-lt"/>
              </a:rPr>
              <a:t>. 23, 1149–1169 (2024). https://doi.org/10.1007/s10207-023-00781-0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rechblase: rechteckig 8">
                <a:extLst>
                  <a:ext uri="{FF2B5EF4-FFF2-40B4-BE49-F238E27FC236}">
                    <a16:creationId xmlns:a16="http://schemas.microsoft.com/office/drawing/2014/main" id="{9D4678EE-50DF-8CFC-B026-AA75C2AC20CF}"/>
                  </a:ext>
                </a:extLst>
              </p:cNvPr>
              <p:cNvSpPr/>
              <p:nvPr/>
            </p:nvSpPr>
            <p:spPr bwMode="auto">
              <a:xfrm>
                <a:off x="719670" y="4856639"/>
                <a:ext cx="3808933" cy="948781"/>
              </a:xfrm>
              <a:prstGeom prst="wedgeRectCallout">
                <a:avLst>
                  <a:gd name="adj1" fmla="val 68934"/>
                  <a:gd name="adj2" fmla="val -47143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kern="0" noProof="0" dirty="0">
                    <a:latin typeface="+mn-lt"/>
                  </a:rPr>
                  <a:t>: Iterations needed for the respective procedure</a:t>
                </a:r>
              </a:p>
              <a:p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kern="0" noProof="0" dirty="0">
                    <a:latin typeface="+mn-lt"/>
                  </a:rPr>
                  <a:t>: multiplicative depth of the implementation of the required division function</a:t>
                </a:r>
              </a:p>
            </p:txBody>
          </p:sp>
        </mc:Choice>
        <mc:Fallback>
          <p:sp>
            <p:nvSpPr>
              <p:cNvPr id="9" name="Sprechblase: rechteckig 8">
                <a:extLst>
                  <a:ext uri="{FF2B5EF4-FFF2-40B4-BE49-F238E27FC236}">
                    <a16:creationId xmlns:a16="http://schemas.microsoft.com/office/drawing/2014/main" id="{9D4678EE-50DF-8CFC-B026-AA75C2AC2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4856639"/>
                <a:ext cx="3808933" cy="948781"/>
              </a:xfrm>
              <a:prstGeom prst="wedgeRectCallout">
                <a:avLst>
                  <a:gd name="adj1" fmla="val 68934"/>
                  <a:gd name="adj2" fmla="val -47143"/>
                </a:avLst>
              </a:prstGeom>
              <a:blipFill>
                <a:blip r:embed="rId3"/>
                <a:stretch>
                  <a:fillRect l="-268" t="-637" b="-5732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72DB55DE-825F-6C8A-695C-1A18F00C18DD}"/>
              </a:ext>
            </a:extLst>
          </p:cNvPr>
          <p:cNvSpPr/>
          <p:nvPr/>
        </p:nvSpPr>
        <p:spPr bwMode="auto">
          <a:xfrm>
            <a:off x="7379098" y="4911332"/>
            <a:ext cx="4364948" cy="836111"/>
          </a:xfrm>
          <a:prstGeom prst="wedgeRectCallout">
            <a:avLst>
              <a:gd name="adj1" fmla="val -61153"/>
              <a:gd name="adj2" fmla="val -51497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The Newton-Raphson method is the best approach as a shallower multiplicative depth is very important for our use case.</a:t>
            </a:r>
          </a:p>
        </p:txBody>
      </p:sp>
    </p:spTree>
    <p:extLst>
      <p:ext uri="{BB962C8B-B14F-4D97-AF65-F5344CB8AC3E}">
        <p14:creationId xmlns:p14="http://schemas.microsoft.com/office/powerpoint/2010/main" val="183723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EC6D4-016C-ADDB-A6BE-2E6B59D94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5B98F88-B2AE-4114-DD3C-140CFDC4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Square Root with Newton-Raphson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C899DBD3-9CE2-493E-6CDA-494D043E58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876034"/>
                <a:ext cx="10657416" cy="51986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Analog to division we define a function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noProof="0" dirty="0"/>
                  <a:t> </a:t>
                </a:r>
                <a:r>
                  <a:rPr lang="en-US" noProof="0" dirty="0"/>
                  <a:t>which has its zero point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noProof="0" dirty="0"/>
                  <a:t> and use Newton’s method to find the zero-point. </a:t>
                </a:r>
              </a:p>
              <a:p>
                <a:pPr marL="0" indent="0">
                  <a:buNone/>
                </a:pPr>
                <a:r>
                  <a:rPr lang="en-US" noProof="0" dirty="0"/>
                  <a:t>Simple choice for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noProof="0" dirty="0"/>
              </a:p>
              <a:p>
                <a:pPr marL="0" indent="0">
                  <a:buNone/>
                </a:pPr>
                <a:r>
                  <a:rPr lang="en-US" noProof="0" dirty="0"/>
                  <a:t>This satisfies our requirements as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noProof="0" dirty="0"/>
                  <a:t>.</a:t>
                </a:r>
              </a:p>
              <a:p>
                <a:pPr marL="0" indent="0">
                  <a:buNone/>
                </a:pPr>
                <a:endParaRPr lang="en-US" b="1" noProof="0" dirty="0"/>
              </a:p>
              <a:p>
                <a:pPr marL="0" indent="0">
                  <a:buNone/>
                </a:pPr>
                <a:r>
                  <a:rPr lang="en-US" b="1" noProof="0" dirty="0"/>
                  <a:t>Problem</a:t>
                </a:r>
                <a:br>
                  <a:rPr lang="en-US" noProof="0" dirty="0"/>
                </a:br>
                <a:r>
                  <a:rPr lang="en-US" noProof="0" dirty="0"/>
                  <a:t>With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, Newton’s method gives us this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noProof="0" dirty="0"/>
                  <a:t>:</a:t>
                </a:r>
                <a:br>
                  <a:rPr lang="en-US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This is ok, but we need the division (which adds extra error to our calculation).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C899DBD3-9CE2-493E-6CDA-494D043E5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876034"/>
                <a:ext cx="10657416" cy="5198651"/>
              </a:xfrm>
              <a:blipFill>
                <a:blip r:embed="rId2"/>
                <a:stretch>
                  <a:fillRect l="-572" t="-586" r="-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 descr="Blitz mit einfarbiger Füllung">
            <a:extLst>
              <a:ext uri="{FF2B5EF4-FFF2-40B4-BE49-F238E27FC236}">
                <a16:creationId xmlns:a16="http://schemas.microsoft.com/office/drawing/2014/main" id="{B28AD4D9-B0F6-65FB-F590-73B76C421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1463" y="41257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ED46B-DAEC-6D5C-03B5-2C0F1273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AAD052D-2878-DEE3-945D-E9297C36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Square Root with Newton-Raphson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025F313-0CBE-3CF9-42A5-45413D0C755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876034"/>
                <a:ext cx="10657416" cy="519865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Idea</a:t>
                </a:r>
                <a:br>
                  <a:rPr lang="en-US" noProof="0" dirty="0"/>
                </a:br>
                <a:r>
                  <a:rPr lang="en-US" noProof="0" dirty="0"/>
                  <a:t>We choose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to have its zero point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noProof="0" dirty="0"/>
                  <a:t>:</a:t>
                </a:r>
                <a:br>
                  <a:rPr lang="en-US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1" noProof="0" dirty="0"/>
              </a:p>
              <a:p>
                <a:pPr marL="0" indent="0">
                  <a:buNone/>
                </a:pPr>
                <a:r>
                  <a:rPr lang="en-US" noProof="0" dirty="0"/>
                  <a:t>This eliminates any division during the Newton iteration (similar as it already did during the implementation of the division itself):</a:t>
                </a:r>
                <a:br>
                  <a:rPr lang="en-US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(1.5−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We need to multiply the result of the Newton iteration with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noProof="0" dirty="0"/>
                  <a:t> to receive the result: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D025F313-0CBE-3CF9-42A5-45413D0C7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876034"/>
                <a:ext cx="10657416" cy="5198651"/>
              </a:xfrm>
              <a:blipFill>
                <a:blip r:embed="rId2"/>
                <a:stretch>
                  <a:fillRect l="-572" t="-5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32034-B09E-FEBD-2644-A7A996A7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02E5635-D352-3532-24EB-191F4CA7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040" y="1186354"/>
            <a:ext cx="7504291" cy="4646888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CBAC94E-F5A3-3B4E-26B9-2126237B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Choosing a starting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9A829D3B-B515-31FF-BF71-4313B1710A0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89412"/>
                <a:ext cx="3576432" cy="5044294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noProof="0" dirty="0"/>
                  <a:t>Choosing the starting value can be done the same way as with the division.</a:t>
                </a:r>
              </a:p>
              <a:p>
                <a:pPr marL="0" indent="0">
                  <a:buNone/>
                </a:pPr>
                <a:r>
                  <a:rPr lang="en-US" noProof="0" dirty="0"/>
                  <a:t>We only have a different function to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By using the range of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noProof="0" dirty="0"/>
                  <a:t> we can find a good auxiliary function with brute force.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9A829D3B-B515-31FF-BF71-4313B1710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89412"/>
                <a:ext cx="3576432" cy="5044294"/>
              </a:xfrm>
              <a:blipFill>
                <a:blip r:embed="rId3"/>
                <a:stretch>
                  <a:fillRect l="-1704" r="-30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481B01DC-30E1-1423-A7EF-0697AE533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39" y="1186354"/>
            <a:ext cx="7504291" cy="46468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773EC95-A72B-F7BF-3B36-1D1D34A4F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039" y="1186354"/>
            <a:ext cx="7504291" cy="464688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5B9F38-A615-FF18-3E86-B24602952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039" y="1186354"/>
            <a:ext cx="7504291" cy="46468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prechblase: rechteckig 10">
                <a:extLst>
                  <a:ext uri="{FF2B5EF4-FFF2-40B4-BE49-F238E27FC236}">
                    <a16:creationId xmlns:a16="http://schemas.microsoft.com/office/drawing/2014/main" id="{C603E6D3-96F3-B6EB-CE58-3049C90C7D6B}"/>
                  </a:ext>
                </a:extLst>
              </p:cNvPr>
              <p:cNvSpPr/>
              <p:nvPr/>
            </p:nvSpPr>
            <p:spPr bwMode="auto">
              <a:xfrm>
                <a:off x="6733310" y="3749443"/>
                <a:ext cx="4643778" cy="1250982"/>
              </a:xfrm>
              <a:prstGeom prst="wedgeRectCallout">
                <a:avLst>
                  <a:gd name="adj1" fmla="val -4352"/>
                  <a:gd name="adj2" fmla="val -10467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800" b="0" kern="0" noProof="0" dirty="0">
                    <a:latin typeface="+mn-lt"/>
                  </a:rPr>
                  <a:t>In this example,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=1.9+0.12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kern="0" noProof="0" dirty="0">
                    <a:latin typeface="+mn-lt"/>
                  </a:rPr>
                  <a:t> gives the best starting values.</a:t>
                </a:r>
              </a:p>
              <a:p>
                <a:r>
                  <a:rPr lang="en-US" sz="1800" b="0" kern="0" noProof="0" dirty="0">
                    <a:latin typeface="+mn-lt"/>
                  </a:rPr>
                  <a:t>So we can use this function to generate a good approximation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sz="1800" b="0" kern="0" noProof="0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11" name="Sprechblase: rechteckig 10">
                <a:extLst>
                  <a:ext uri="{FF2B5EF4-FFF2-40B4-BE49-F238E27FC236}">
                    <a16:creationId xmlns:a16="http://schemas.microsoft.com/office/drawing/2014/main" id="{C603E6D3-96F3-B6EB-CE58-3049C90C7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3310" y="3749443"/>
                <a:ext cx="4643778" cy="1250982"/>
              </a:xfrm>
              <a:prstGeom prst="wedgeRectCallout">
                <a:avLst>
                  <a:gd name="adj1" fmla="val -4352"/>
                  <a:gd name="adj2" fmla="val -104675"/>
                </a:avLst>
              </a:prstGeom>
              <a:blipFill>
                <a:blip r:embed="rId7"/>
                <a:stretch>
                  <a:fillRect l="-1048" b="-1875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8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2366F-0698-5D5B-24A1-F723B5778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C2227A4-62FC-C1F1-A30B-A85EF6A1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Square Root </a:t>
            </a:r>
            <a:r>
              <a:rPr lang="en-US" noProof="0" dirty="0">
                <a:cs typeface="Arial"/>
              </a:rPr>
              <a:t>– Bringing it all together</a:t>
            </a:r>
            <a:endParaRPr lang="en-US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7288A5-4C0D-221D-76C8-09A7CD01D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89411"/>
            <a:ext cx="9320974" cy="525159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To calculate the square root homomorphically, we need these steps:</a:t>
            </a:r>
          </a:p>
          <a:p>
            <a:pPr marL="0" indent="0">
              <a:buNone/>
            </a:pP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E861CE08-609B-C4F8-F26E-6547DA6C020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98671" y="2186881"/>
                <a:ext cx="6519128" cy="3456099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 kern="0" noProof="0" dirty="0">
                    <a:cs typeface="Arial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| </m:t>
                    </m:r>
                    <m:rad>
                      <m:radPr>
                        <m:degHide m:val="on"/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</m:rad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∈[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𝑜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𝑢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]</m:t>
                    </m:r>
                  </m:oMath>
                </a14:m>
                <a:endParaRPr lang="en-US" b="0" kern="0" noProof="0" dirty="0">
                  <a:cs typeface="Arial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kern="0" noProof="0" dirty="0">
                    <a:cs typeface="Arial"/>
                  </a:rPr>
                  <a:t>Calculate the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</m:sSub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𝑙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b="0" i="0" kern="0" noProof="0" smtClean="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𝑙</m:t>
                    </m:r>
                    <m:d>
                      <m:d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d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𝑚𝑥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𝑡</m:t>
                    </m:r>
                  </m:oMath>
                </a14:m>
                <a:r>
                  <a:rPr lang="en-US" b="0" kern="0" noProof="0" dirty="0">
                    <a:cs typeface="Arial"/>
                  </a:rPr>
                  <a:t> for the Newton-</a:t>
                </a:r>
                <a:r>
                  <a:rPr lang="en-US" b="0" kern="0" noProof="0" dirty="0" err="1">
                    <a:cs typeface="Arial"/>
                  </a:rPr>
                  <a:t>Rhapson</a:t>
                </a:r>
                <a:r>
                  <a:rPr lang="en-US" b="0" kern="0" noProof="0" dirty="0">
                    <a:cs typeface="Arial"/>
                  </a:rPr>
                  <a:t> method.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kern="0" noProof="0" dirty="0">
                    <a:cs typeface="Arial"/>
                  </a:rPr>
                  <a:t>Recursively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b="0" i="1" kern="0" noProof="0" smtClean="0">
                            <a:latin typeface="Cambria Math" panose="02040503050406030204" pitchFamily="18" charset="0"/>
                            <a:cs typeface="Arial"/>
                          </a:rPr>
                          <m:t>+1</m:t>
                        </m:r>
                      </m:sub>
                    </m:sSub>
                    <m:r>
                      <a:rPr lang="en-US" b="0" i="1" kern="0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(1.5−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noProof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0" noProof="0" dirty="0"/>
                  <a:t>Taking the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0" noProof="0" dirty="0"/>
                  <a:t> and multiplying it with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noProof="0" dirty="0"/>
                  <a:t> gives us the result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US" b="0" noProof="0" dirty="0"/>
              </a:p>
            </p:txBody>
          </p:sp>
        </mc:Choice>
        <mc:Fallback>
          <p:sp>
            <p:nvSpPr>
              <p:cNvPr id="6" name="Text Placeholder 7">
                <a:extLst>
                  <a:ext uri="{FF2B5EF4-FFF2-40B4-BE49-F238E27FC236}">
                    <a16:creationId xmlns:a16="http://schemas.microsoft.com/office/drawing/2014/main" id="{E861CE08-609B-C4F8-F26E-6547DA6C0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671" y="2186881"/>
                <a:ext cx="6519128" cy="3456099"/>
              </a:xfrm>
              <a:prstGeom prst="rect">
                <a:avLst/>
              </a:prstGeom>
              <a:blipFill>
                <a:blip r:embed="rId2"/>
                <a:stretch>
                  <a:fillRect l="-935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4113C1F2-9169-06BF-A57A-F1D476FCB12D}"/>
              </a:ext>
            </a:extLst>
          </p:cNvPr>
          <p:cNvSpPr/>
          <p:nvPr/>
        </p:nvSpPr>
        <p:spPr bwMode="auto">
          <a:xfrm>
            <a:off x="7596799" y="2186882"/>
            <a:ext cx="4053810" cy="1368403"/>
          </a:xfrm>
          <a:prstGeom prst="wedgeRectCallout">
            <a:avLst>
              <a:gd name="adj1" fmla="val -77788"/>
              <a:gd name="adj2" fmla="val 65815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How many iterations are necessary?</a:t>
            </a:r>
          </a:p>
          <a:p>
            <a:endParaRPr lang="en-US" sz="1600" b="0" kern="0" noProof="0" dirty="0">
              <a:latin typeface="+mn-lt"/>
            </a:endParaRPr>
          </a:p>
          <a:p>
            <a:r>
              <a:rPr lang="en-US" sz="1600" kern="0" noProof="0" dirty="0">
                <a:latin typeface="+mn-lt"/>
              </a:rPr>
              <a:t>Answer: </a:t>
            </a:r>
            <a:r>
              <a:rPr lang="en-US" sz="1600" b="0" kern="0" noProof="0" dirty="0">
                <a:latin typeface="+mn-lt"/>
              </a:rPr>
              <a:t>It depends on the interval.</a:t>
            </a:r>
          </a:p>
          <a:p>
            <a:r>
              <a:rPr lang="en-US" sz="1600" b="0" kern="0" noProof="0" dirty="0">
                <a:latin typeface="+mn-lt"/>
              </a:rPr>
              <a:t>For most intervals 10 iterations provide enough precision.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BDAC1D9-420A-1297-CBF3-D1024AEC9A55}"/>
              </a:ext>
            </a:extLst>
          </p:cNvPr>
          <p:cNvSpPr txBox="1">
            <a:spLocks/>
          </p:cNvSpPr>
          <p:nvPr/>
        </p:nvSpPr>
        <p:spPr bwMode="auto">
          <a:xfrm>
            <a:off x="7596799" y="3862531"/>
            <a:ext cx="4053810" cy="17804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sz="1600" kern="0" noProof="0" dirty="0"/>
              <a:t>Computation time?</a:t>
            </a:r>
            <a:br>
              <a:rPr lang="en-US" sz="1600" kern="0" noProof="0" dirty="0"/>
            </a:br>
            <a:r>
              <a:rPr lang="en-US" sz="1600" b="0" kern="0" noProof="0" dirty="0"/>
              <a:t>Doing the square root according to these steps is obviously significantly slower, than doing it in the traditional way.</a:t>
            </a:r>
            <a:br>
              <a:rPr lang="en-US" sz="1600" kern="0" noProof="0" dirty="0"/>
            </a:br>
            <a:r>
              <a:rPr lang="en-US" sz="1600" b="0" kern="0" noProof="0" dirty="0"/>
              <a:t>Depending on the number of iterations calculating the square root can take even more than 10 seconds.</a:t>
            </a:r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72EC47E1-4C75-4330-47EF-47C26D587D80}"/>
              </a:ext>
            </a:extLst>
          </p:cNvPr>
          <p:cNvSpPr/>
          <p:nvPr/>
        </p:nvSpPr>
        <p:spPr bwMode="auto">
          <a:xfrm>
            <a:off x="2151355" y="1521804"/>
            <a:ext cx="4053810" cy="617097"/>
          </a:xfrm>
          <a:prstGeom prst="wedgeRectCallout">
            <a:avLst>
              <a:gd name="adj1" fmla="val -44261"/>
              <a:gd name="adj2" fmla="val 116670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The parameters for linear approximation are calculated beforehand .</a:t>
            </a:r>
          </a:p>
        </p:txBody>
      </p:sp>
    </p:spTree>
    <p:extLst>
      <p:ext uri="{BB962C8B-B14F-4D97-AF65-F5344CB8AC3E}">
        <p14:creationId xmlns:p14="http://schemas.microsoft.com/office/powerpoint/2010/main" val="201858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A4D8E-A8F2-F2C5-C1E9-E18104C6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Exponential function &amp;</a:t>
            </a:r>
            <a:br>
              <a:rPr lang="en-US" noProof="0" dirty="0"/>
            </a:br>
            <a:r>
              <a:rPr lang="en-US" noProof="0" dirty="0"/>
              <a:t>Logarithm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20FBF-8511-7349-3B45-86E942FFB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349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9DDEA-55F8-BC94-4D22-B1CD2C22A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75B0DB-60B2-7A0C-D267-538FB304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Methods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849B66-C94B-69D9-6960-856580763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08720"/>
            <a:ext cx="10657416" cy="5184576"/>
          </a:xfrm>
        </p:spPr>
        <p:txBody>
          <a:bodyPr anchor="ctr"/>
          <a:lstStyle/>
          <a:p>
            <a:pPr marL="0" indent="0">
              <a:buNone/>
            </a:pPr>
            <a:r>
              <a:rPr lang="en-US" noProof="0" dirty="0"/>
              <a:t>The exponential function and logarithm are traditionally implemented using lookup tables, rounding and algorithms that involve conditional statements.</a:t>
            </a:r>
            <a:br>
              <a:rPr lang="en-US" noProof="0" dirty="0"/>
            </a:br>
            <a:r>
              <a:rPr lang="en-US" noProof="0" dirty="0"/>
              <a:t>This is the reason why we also need a different approach when calculating these functions homomorphically.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b="1" noProof="0" dirty="0"/>
              <a:t>Note</a:t>
            </a:r>
            <a:br>
              <a:rPr lang="en-US" noProof="0" dirty="0"/>
            </a:br>
            <a:r>
              <a:rPr lang="en-US" noProof="0" dirty="0"/>
              <a:t>The following slide shows an overview over different alternative methods found in literature, but we won’t discuss them in more detail (as already done with the square root).</a:t>
            </a:r>
          </a:p>
        </p:txBody>
      </p:sp>
    </p:spTree>
    <p:extLst>
      <p:ext uri="{BB962C8B-B14F-4D97-AF65-F5344CB8AC3E}">
        <p14:creationId xmlns:p14="http://schemas.microsoft.com/office/powerpoint/2010/main" val="32256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6587A-69E0-DFD9-40B1-B781AB6CD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CD8C36-8D5E-5084-A1AB-9C492F7D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Methods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F47081-1AD5-90DE-D68B-4F5700BF1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787234"/>
            <a:ext cx="10657416" cy="5184576"/>
          </a:xfrm>
        </p:spPr>
        <p:txBody>
          <a:bodyPr/>
          <a:lstStyle/>
          <a:p>
            <a:pPr marL="0" indent="0">
              <a:buNone/>
            </a:pPr>
            <a:r>
              <a:rPr lang="en-US" b="1" noProof="0" dirty="0"/>
              <a:t>Exponential function</a:t>
            </a:r>
          </a:p>
          <a:p>
            <a:pPr marL="0" indent="0">
              <a:buNone/>
            </a:pPr>
            <a:br>
              <a:rPr lang="en-US" b="1" noProof="0" dirty="0"/>
            </a:br>
            <a:br>
              <a:rPr lang="en-US" b="1" noProof="0" dirty="0"/>
            </a:br>
            <a:br>
              <a:rPr lang="en-US" b="1" noProof="0" dirty="0"/>
            </a:br>
            <a:br>
              <a:rPr lang="en-US" b="1" noProof="0" dirty="0"/>
            </a:br>
            <a:br>
              <a:rPr lang="en-US" b="1" noProof="0" dirty="0"/>
            </a:br>
            <a:r>
              <a:rPr lang="en-US" b="1" noProof="0" dirty="0"/>
              <a:t>Logarithm</a:t>
            </a:r>
            <a:br>
              <a:rPr lang="en-US" b="1" noProof="0" dirty="0"/>
            </a:br>
            <a:br>
              <a:rPr lang="en-US" b="1" noProof="0" dirty="0"/>
            </a:br>
            <a:br>
              <a:rPr lang="en-US" b="1" noProof="0" dirty="0"/>
            </a:br>
            <a:br>
              <a:rPr lang="en-US" b="1" noProof="0" dirty="0"/>
            </a:br>
            <a:br>
              <a:rPr lang="en-US" b="1" noProof="0" dirty="0"/>
            </a:br>
            <a:br>
              <a:rPr lang="en-US" b="1" noProof="0" dirty="0"/>
            </a:br>
            <a:br>
              <a:rPr lang="en-US" b="1" noProof="0" dirty="0"/>
            </a:br>
            <a:br>
              <a:rPr lang="en-US" b="1" noProof="0" dirty="0"/>
            </a:br>
            <a:endParaRPr lang="en-US" b="1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09C4DD4A-E80F-2AFD-CC4B-B22FD2AA82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808338"/>
                  </p:ext>
                </p:extLst>
              </p:nvPr>
            </p:nvGraphicFramePr>
            <p:xfrm>
              <a:off x="814913" y="1158425"/>
              <a:ext cx="722854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5475">
                      <a:extLst>
                        <a:ext uri="{9D8B030D-6E8A-4147-A177-3AD203B41FA5}">
                          <a16:colId xmlns:a16="http://schemas.microsoft.com/office/drawing/2014/main" val="3301688982"/>
                        </a:ext>
                      </a:extLst>
                    </a:gridCol>
                    <a:gridCol w="2207615">
                      <a:extLst>
                        <a:ext uri="{9D8B030D-6E8A-4147-A177-3AD203B41FA5}">
                          <a16:colId xmlns:a16="http://schemas.microsoft.com/office/drawing/2014/main" val="3809255484"/>
                        </a:ext>
                      </a:extLst>
                    </a:gridCol>
                    <a:gridCol w="2965459">
                      <a:extLst>
                        <a:ext uri="{9D8B030D-6E8A-4147-A177-3AD203B41FA5}">
                          <a16:colId xmlns:a16="http://schemas.microsoft.com/office/drawing/2014/main" val="13266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Multiplicative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Limitations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709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Taylor series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noProof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937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/>
                            <a:t>Padé</a:t>
                          </a:r>
                          <a:r>
                            <a:rPr lang="en-US" sz="1600" noProof="0" dirty="0"/>
                            <a:t>-Approximation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noProof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600" b="0" i="1" noProof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600" b="0" i="0" noProof="0" smtClean="0">
                                                    <a:latin typeface="Cambria Math" panose="02040503050406030204" pitchFamily="18" charset="0"/>
                                                  </a:rPr>
                                                  <m:t>max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b="0" i="1" noProof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b="0" i="1" noProof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  <m:r>
                                                      <a:rPr lang="en-US" sz="1600" b="0" i="1" noProof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600" b="0" i="1" noProof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</m:t>
                                                    </m:r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Additional coefficients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173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Newton-Raphson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706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09C4DD4A-E80F-2AFD-CC4B-B22FD2AA82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808338"/>
                  </p:ext>
                </p:extLst>
              </p:nvPr>
            </p:nvGraphicFramePr>
            <p:xfrm>
              <a:off x="814913" y="1158425"/>
              <a:ext cx="722854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5475">
                      <a:extLst>
                        <a:ext uri="{9D8B030D-6E8A-4147-A177-3AD203B41FA5}">
                          <a16:colId xmlns:a16="http://schemas.microsoft.com/office/drawing/2014/main" val="3301688982"/>
                        </a:ext>
                      </a:extLst>
                    </a:gridCol>
                    <a:gridCol w="2207615">
                      <a:extLst>
                        <a:ext uri="{9D8B030D-6E8A-4147-A177-3AD203B41FA5}">
                          <a16:colId xmlns:a16="http://schemas.microsoft.com/office/drawing/2014/main" val="3809255484"/>
                        </a:ext>
                      </a:extLst>
                    </a:gridCol>
                    <a:gridCol w="2965459">
                      <a:extLst>
                        <a:ext uri="{9D8B030D-6E8A-4147-A177-3AD203B41FA5}">
                          <a16:colId xmlns:a16="http://schemas.microsoft.com/office/drawing/2014/main" val="13266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Multiplicative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Limitations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709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Taylor series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3646" t="-104918" r="-135635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937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/>
                            <a:t>Padé</a:t>
                          </a:r>
                          <a:r>
                            <a:rPr lang="en-US" sz="1600" noProof="0" dirty="0"/>
                            <a:t>-Approximation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3646" t="-204918" r="-13563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Additional coefficients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173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Newton-Raphson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3646" t="-304918" r="-135635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706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364127F3-53FE-260D-82C3-FDA9C01454D7}"/>
              </a:ext>
            </a:extLst>
          </p:cNvPr>
          <p:cNvSpPr txBox="1"/>
          <p:nvPr/>
        </p:nvSpPr>
        <p:spPr>
          <a:xfrm>
            <a:off x="441214" y="5863666"/>
            <a:ext cx="1166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>
                <a:latin typeface="+mn-lt"/>
              </a:rPr>
              <a:t>Tables taken from Prantl, T., Horn, L., Engel, S. et al. De Bello </a:t>
            </a:r>
            <a:r>
              <a:rPr lang="en-US" sz="1000" b="0" noProof="0" dirty="0" err="1">
                <a:latin typeface="+mn-lt"/>
              </a:rPr>
              <a:t>Homomorphico</a:t>
            </a:r>
            <a:r>
              <a:rPr lang="en-US" sz="1000" b="0" noProof="0" dirty="0">
                <a:latin typeface="+mn-lt"/>
              </a:rPr>
              <a:t>: Investigation of the extensibility of the </a:t>
            </a:r>
            <a:r>
              <a:rPr lang="en-US" sz="1000" b="0" noProof="0" dirty="0" err="1">
                <a:latin typeface="+mn-lt"/>
              </a:rPr>
              <a:t>OpenFHE</a:t>
            </a:r>
            <a:r>
              <a:rPr lang="en-US" sz="1000" b="0" noProof="0" dirty="0">
                <a:latin typeface="+mn-lt"/>
              </a:rPr>
              <a:t> library with basic mathematical functions by means of common approaches using the example of the CKKS cryptosystem. Int. J. Inf. </a:t>
            </a:r>
            <a:r>
              <a:rPr lang="en-US" sz="1000" b="0" noProof="0" dirty="0" err="1">
                <a:latin typeface="+mn-lt"/>
              </a:rPr>
              <a:t>Secur</a:t>
            </a:r>
            <a:r>
              <a:rPr lang="en-US" sz="1000" b="0" noProof="0" dirty="0">
                <a:latin typeface="+mn-lt"/>
              </a:rPr>
              <a:t>. 23, 1149–1169 (2024). https://doi.org/10.1007/s10207-023-00781-0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9FEA393C-858C-83F4-9760-BFFA5D3F88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496818"/>
                  </p:ext>
                </p:extLst>
              </p:nvPr>
            </p:nvGraphicFramePr>
            <p:xfrm>
              <a:off x="814913" y="3326693"/>
              <a:ext cx="8009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9651">
                      <a:extLst>
                        <a:ext uri="{9D8B030D-6E8A-4147-A177-3AD203B41FA5}">
                          <a16:colId xmlns:a16="http://schemas.microsoft.com/office/drawing/2014/main" val="3301688982"/>
                        </a:ext>
                      </a:extLst>
                    </a:gridCol>
                    <a:gridCol w="2365501">
                      <a:extLst>
                        <a:ext uri="{9D8B030D-6E8A-4147-A177-3AD203B41FA5}">
                          <a16:colId xmlns:a16="http://schemas.microsoft.com/office/drawing/2014/main" val="3809255484"/>
                        </a:ext>
                      </a:extLst>
                    </a:gridCol>
                    <a:gridCol w="2954216">
                      <a:extLst>
                        <a:ext uri="{9D8B030D-6E8A-4147-A177-3AD203B41FA5}">
                          <a16:colId xmlns:a16="http://schemas.microsoft.com/office/drawing/2014/main" val="13266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Multiplicative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Limitations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709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Modified Taylor series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noProof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2∗</m:t>
                                            </m:r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+3+</m:t>
                                </m:r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937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/>
                            <a:t>Padé</a:t>
                          </a:r>
                          <a:r>
                            <a:rPr lang="en-US" sz="1600" noProof="0" dirty="0"/>
                            <a:t>-Approximation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noProof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600" b="0" i="1" noProof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600" b="0" i="0" noProof="0" smtClean="0">
                                                    <a:latin typeface="Cambria Math" panose="02040503050406030204" pitchFamily="18" charset="0"/>
                                                  </a:rPr>
                                                  <m:t>max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1600" b="0" i="1" noProof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b="0" i="1" noProof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  <m:r>
                                                      <a:rPr lang="en-US" sz="1600" b="0" i="1" noProof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1600" b="0" i="1" noProof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</m:t>
                                                    </m:r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Additional coefficients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173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Newton-Raphson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b="0" i="1" noProof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d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7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Arithmetic-geometric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6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127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9FEA393C-858C-83F4-9760-BFFA5D3F88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496818"/>
                  </p:ext>
                </p:extLst>
              </p:nvPr>
            </p:nvGraphicFramePr>
            <p:xfrm>
              <a:off x="814913" y="3326693"/>
              <a:ext cx="80093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9651">
                      <a:extLst>
                        <a:ext uri="{9D8B030D-6E8A-4147-A177-3AD203B41FA5}">
                          <a16:colId xmlns:a16="http://schemas.microsoft.com/office/drawing/2014/main" val="3301688982"/>
                        </a:ext>
                      </a:extLst>
                    </a:gridCol>
                    <a:gridCol w="2365501">
                      <a:extLst>
                        <a:ext uri="{9D8B030D-6E8A-4147-A177-3AD203B41FA5}">
                          <a16:colId xmlns:a16="http://schemas.microsoft.com/office/drawing/2014/main" val="3809255484"/>
                        </a:ext>
                      </a:extLst>
                    </a:gridCol>
                    <a:gridCol w="2954216">
                      <a:extLst>
                        <a:ext uri="{9D8B030D-6E8A-4147-A177-3AD203B41FA5}">
                          <a16:colId xmlns:a16="http://schemas.microsoft.com/office/drawing/2014/main" val="132662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noProof="0" dirty="0"/>
                            <a:t>Multiplicative depth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Limitations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709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Modified Taylor series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175" t="-103279" r="-126031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937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 err="1"/>
                            <a:t>Padé</a:t>
                          </a:r>
                          <a:r>
                            <a:rPr lang="en-US" sz="1600" noProof="0" dirty="0"/>
                            <a:t>-Approximation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175" t="-203279" r="-12603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Additional coefficients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173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Newton-Raphson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175" t="-303279" r="-126031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70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Arithmetic-geometric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175" t="-403279" r="-126031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Start value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16127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33D9FFD-D1E9-1ED0-FDF2-5100B102E7B7}"/>
              </a:ext>
            </a:extLst>
          </p:cNvPr>
          <p:cNvSpPr txBox="1">
            <a:spLocks/>
          </p:cNvSpPr>
          <p:nvPr/>
        </p:nvSpPr>
        <p:spPr bwMode="auto">
          <a:xfrm>
            <a:off x="8380589" y="839797"/>
            <a:ext cx="3583346" cy="16746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sz="1400" b="0" kern="0" noProof="0" dirty="0"/>
              <a:t>𝑛: Iterations needed for the respective procedure</a:t>
            </a:r>
            <a:br>
              <a:rPr lang="en-US" sz="1400" b="0" kern="0" noProof="0" dirty="0"/>
            </a:br>
            <a:r>
              <a:rPr lang="en-US" sz="1400" b="0" kern="0" noProof="0" dirty="0"/>
              <a:t>𝑑,𝑙,𝑒,𝑠: multiplicative depth of the implementation of the required division, logarithm, exponential, square root function</a:t>
            </a:r>
            <a:br>
              <a:rPr lang="en-US" sz="1400" b="0" kern="0" noProof="0" dirty="0"/>
            </a:br>
            <a:r>
              <a:rPr lang="en-US" sz="1400" b="0" kern="0" noProof="0" dirty="0"/>
              <a:t>𝑚,𝑜: degrees of polynomials used by the </a:t>
            </a:r>
            <a:r>
              <a:rPr lang="en-US" sz="1400" b="0" kern="0" noProof="0" dirty="0" err="1"/>
              <a:t>Padé</a:t>
            </a:r>
            <a:r>
              <a:rPr lang="en-US" sz="1400" b="0" kern="0" noProof="0" dirty="0"/>
              <a:t>-Approximation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FE32A2CA-B1A7-77F6-267A-1F1F463303FC}"/>
              </a:ext>
            </a:extLst>
          </p:cNvPr>
          <p:cNvSpPr txBox="1">
            <a:spLocks/>
          </p:cNvSpPr>
          <p:nvPr/>
        </p:nvSpPr>
        <p:spPr bwMode="auto">
          <a:xfrm>
            <a:off x="767292" y="5314858"/>
            <a:ext cx="10657416" cy="40324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0" kern="0" noProof="0" dirty="0"/>
              <a:t>For both functions we will use the Taylor series as it combines the most advantages!</a:t>
            </a:r>
          </a:p>
        </p:txBody>
      </p:sp>
    </p:spTree>
    <p:extLst>
      <p:ext uri="{BB962C8B-B14F-4D97-AF65-F5344CB8AC3E}">
        <p14:creationId xmlns:p14="http://schemas.microsoft.com/office/powerpoint/2010/main" val="23178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8963-AE78-1153-FC6B-C15A3CC4F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CD926-A043-ECEA-8921-BFF21EBC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Addition and Multiplication are not enough!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6173E-B9C9-4742-9263-A948A02F16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84052"/>
            <a:ext cx="8123979" cy="5109244"/>
          </a:xfrm>
        </p:spPr>
        <p:txBody>
          <a:bodyPr anchor="t"/>
          <a:lstStyle/>
          <a:p>
            <a:r>
              <a:rPr lang="en-US" noProof="0" dirty="0"/>
              <a:t>CKKS (and other FHE encryption schemes) only allow addition and multiplication on the ciphertexts</a:t>
            </a:r>
          </a:p>
          <a:p>
            <a:r>
              <a:rPr lang="en-US" noProof="0" dirty="0"/>
              <a:t>In the real world we need more then that!</a:t>
            </a:r>
            <a:br>
              <a:rPr lang="en-US" noProof="0" dirty="0"/>
            </a:br>
            <a:endParaRPr lang="en-US" noProof="0" dirty="0"/>
          </a:p>
          <a:p>
            <a:pPr marL="0" indent="0">
              <a:buNone/>
            </a:pPr>
            <a:r>
              <a:rPr lang="en-US" b="1" noProof="0" dirty="0"/>
              <a:t>Example: Division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B45E95-CBFB-9412-B667-2F7573902BFF}"/>
              </a:ext>
            </a:extLst>
          </p:cNvPr>
          <p:cNvSpPr/>
          <p:nvPr/>
        </p:nvSpPr>
        <p:spPr bwMode="auto">
          <a:xfrm>
            <a:off x="4397352" y="3270912"/>
            <a:ext cx="3397296" cy="260303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#integer division a/b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div(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result = 0</a:t>
            </a:r>
            <a:endParaRPr kumimoji="0" lang="en-US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while(a &gt; 0):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a = a – 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  result++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return result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 noProof="0" dirty="0"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d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iv(15,5) -&gt; 3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6CC43E4F-F963-6DF6-AE9F-8A3CB64B5B63}"/>
              </a:ext>
            </a:extLst>
          </p:cNvPr>
          <p:cNvSpPr/>
          <p:nvPr/>
        </p:nvSpPr>
        <p:spPr bwMode="auto">
          <a:xfrm>
            <a:off x="1168029" y="3616523"/>
            <a:ext cx="2888984" cy="392233"/>
          </a:xfrm>
          <a:prstGeom prst="wedgeRectCallout">
            <a:avLst>
              <a:gd name="adj1" fmla="val 34618"/>
              <a:gd name="adj2" fmla="val 109167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800" b="0" kern="0" noProof="0" dirty="0">
                <a:latin typeface="+mn-lt"/>
              </a:rPr>
              <a:t>What is the problem here?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243CBBA8-0369-9BED-059F-2FEFA7543F24}"/>
              </a:ext>
            </a:extLst>
          </p:cNvPr>
          <p:cNvSpPr/>
          <p:nvPr/>
        </p:nvSpPr>
        <p:spPr bwMode="auto">
          <a:xfrm>
            <a:off x="8652900" y="2803137"/>
            <a:ext cx="2967321" cy="1772349"/>
          </a:xfrm>
          <a:prstGeom prst="wedgeRectCallout">
            <a:avLst>
              <a:gd name="adj1" fmla="val -123959"/>
              <a:gd name="adj2" fmla="val 34338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800" b="0" kern="0" noProof="0" dirty="0">
                <a:latin typeface="+mn-lt"/>
              </a:rPr>
              <a:t>Answer:</a:t>
            </a:r>
            <a:br>
              <a:rPr lang="en-US" sz="1800" b="0" kern="0" noProof="0" dirty="0">
                <a:latin typeface="+mn-lt"/>
              </a:rPr>
            </a:br>
            <a:r>
              <a:rPr lang="en-US" sz="1800" b="0" kern="0" noProof="0" dirty="0">
                <a:latin typeface="+mn-lt"/>
              </a:rPr>
              <a:t>We cannot calculate this homomorphically!</a:t>
            </a:r>
            <a:br>
              <a:rPr lang="en-US" sz="1800" b="0" kern="0" noProof="0" dirty="0">
                <a:latin typeface="+mn-lt"/>
              </a:rPr>
            </a:br>
            <a:r>
              <a:rPr lang="en-US" sz="1800" b="0" kern="0" noProof="0" dirty="0">
                <a:latin typeface="+mn-lt"/>
              </a:rPr>
              <a:t>How can we know, that a number is bigger than another number?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CF03B8F-F94C-5713-BBEA-7339748A0EE2}"/>
              </a:ext>
            </a:extLst>
          </p:cNvPr>
          <p:cNvSpPr txBox="1">
            <a:spLocks/>
          </p:cNvSpPr>
          <p:nvPr/>
        </p:nvSpPr>
        <p:spPr bwMode="auto">
          <a:xfrm>
            <a:off x="8134987" y="5289822"/>
            <a:ext cx="3857769" cy="803474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pPr algn="ctr"/>
            <a:r>
              <a:rPr lang="en-US" sz="1600" b="0" kern="0" noProof="0" dirty="0"/>
              <a:t>We need other methods to implement more advanced functions like division, square root etc. </a:t>
            </a:r>
          </a:p>
        </p:txBody>
      </p:sp>
    </p:spTree>
    <p:extLst>
      <p:ext uri="{BB962C8B-B14F-4D97-AF65-F5344CB8AC3E}">
        <p14:creationId xmlns:p14="http://schemas.microsoft.com/office/powerpoint/2010/main" val="225532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62873-2FBF-EE25-D9B2-8577E019A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0D33BA-1A80-BD9C-4222-FF32CF5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Exponential function using Taylor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02D7D02D-0952-8949-9C10-0EDC9DB2567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1418327"/>
                <a:ext cx="10657416" cy="4548885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/>
                  <a:t>Definition</a:t>
                </a:r>
                <a:br>
                  <a:rPr lang="en-US" b="1" noProof="0" dirty="0"/>
                </a:br>
                <a:br>
                  <a:rPr lang="en-US" b="1" noProof="0" dirty="0"/>
                </a:br>
                <a:br>
                  <a:rPr lang="en-US" b="1" noProof="0" dirty="0"/>
                </a:br>
                <a:br>
                  <a:rPr lang="en-US" b="1" noProof="0" dirty="0"/>
                </a:br>
                <a:br>
                  <a:rPr lang="en-US" b="1" noProof="0" dirty="0"/>
                </a:br>
                <a:r>
                  <a:rPr lang="en-US" noProof="0" dirty="0"/>
                  <a:t>As this definition only requires addition, multiplication and division, we can do it homomorphically.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Optimization</a:t>
                </a:r>
                <a:br>
                  <a:rPr lang="en-US" noProof="0" dirty="0"/>
                </a:br>
                <a:r>
                  <a:rPr lang="en-US" noProof="0" dirty="0">
                    <a:solidFill>
                      <a:srgbClr val="000000"/>
                    </a:solidFill>
                  </a:rPr>
                  <a:t>By using the laws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noProof="0" dirty="0">
                    <a:solidFill>
                      <a:srgbClr val="000000"/>
                    </a:solidFill>
                  </a:rPr>
                  <a:t> we can reduce the number of terms needed from the Taylor series to achieve the same precision.</a:t>
                </a:r>
              </a:p>
              <a:p>
                <a:pPr marL="0" indent="0">
                  <a:buNone/>
                </a:pPr>
                <a:endParaRPr lang="en-US" b="1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02D7D02D-0952-8949-9C10-0EDC9DB25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1418327"/>
                <a:ext cx="10657416" cy="4548885"/>
              </a:xfrm>
              <a:blipFill>
                <a:blip r:embed="rId2"/>
                <a:stretch>
                  <a:fillRect l="-572" t="-670" r="-8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A659527-85FC-B35F-97BB-89CD4CB02736}"/>
              </a:ext>
            </a:extLst>
          </p:cNvPr>
          <p:cNvSpPr txBox="1">
            <a:spLocks/>
          </p:cNvSpPr>
          <p:nvPr/>
        </p:nvSpPr>
        <p:spPr bwMode="auto">
          <a:xfrm>
            <a:off x="719671" y="908720"/>
            <a:ext cx="10657416" cy="40324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0" kern="0" noProof="0" dirty="0"/>
              <a:t>Exponential function and Logarithm are originally defined using a Taylor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E6C852-19BA-2560-5767-EB7EDA425FD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04480" y="1671556"/>
                <a:ext cx="4783040" cy="11361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kern="0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000" b="0" kern="0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E6C852-19BA-2560-5767-EB7EDA42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4480" y="1671556"/>
                <a:ext cx="4783040" cy="1136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9DDEA-55F8-BC94-4D22-B1CD2C22A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75B0DB-60B2-7A0C-D267-538FB304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Logarithm using Taylor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8849B66-C94B-69D9-6960-856580763B0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In literature we find this: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1+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1−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=2∗</m:t>
                      </m:r>
                      <m:nary>
                        <m:naryPr>
                          <m:chr m:val="∑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=0</m:t>
                          </m:r>
                        </m:sub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𝑚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en-US" b="0" i="0" noProof="0" smtClean="0">
                          <a:latin typeface="Cambria Math" panose="02040503050406030204" pitchFamily="18" charset="0"/>
                          <a:cs typeface="Arial"/>
                        </a:rPr>
                        <m:t> ,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∈[−1,1]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At first glance, this does not help much, but considering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+1</m:t>
                              </m:r>
                            </m:den>
                          </m:f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+1</m:t>
                              </m:r>
                            </m:den>
                          </m:f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 ,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ℝ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{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0}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we can rewrite 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unc>
                        <m:func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1+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1−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=2∗</m:t>
                      </m:r>
                      <m:nary>
                        <m:naryPr>
                          <m:chr m:val="∑"/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=0</m:t>
                          </m:r>
                        </m:sub>
                        <m:sup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𝑚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noProof="0" dirty="0">
                    <a:cs typeface="Arial"/>
                  </a:rPr>
                  <a:t> .</a:t>
                </a:r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We can use this to calculate the logarithm of a given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US" noProof="0" dirty="0">
                    <a:cs typeface="Arial"/>
                  </a:rPr>
                  <a:t>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8849B66-C94B-69D9-6960-856580763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 b="-1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8">
                <a:extLst>
                  <a:ext uri="{FF2B5EF4-FFF2-40B4-BE49-F238E27FC236}">
                    <a16:creationId xmlns:a16="http://schemas.microsoft.com/office/drawing/2014/main" id="{8D2B5CE0-B942-2D17-2364-74D98B2BDC99}"/>
                  </a:ext>
                </a:extLst>
              </p:cNvPr>
              <p:cNvSpPr/>
              <p:nvPr/>
            </p:nvSpPr>
            <p:spPr bwMode="auto">
              <a:xfrm>
                <a:off x="8743875" y="4165060"/>
                <a:ext cx="3233912" cy="713964"/>
              </a:xfrm>
              <a:prstGeom prst="wedgeRectCallout">
                <a:avLst>
                  <a:gd name="adj1" fmla="val -90730"/>
                  <a:gd name="adj2" fmla="val 18671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800" b="0" kern="0" noProof="0" dirty="0">
                    <a:latin typeface="+mn-lt"/>
                    <a:cs typeface="Arial"/>
                  </a:rPr>
                  <a:t>What about the requirement, that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−1&lt;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&lt;1</m:t>
                    </m:r>
                  </m:oMath>
                </a14:m>
                <a:r>
                  <a:rPr lang="en-US" sz="1800" b="0" kern="0" noProof="0" dirty="0">
                    <a:latin typeface="+mn-lt"/>
                    <a:cs typeface="Arial"/>
                  </a:rPr>
                  <a:t> ?</a:t>
                </a:r>
              </a:p>
            </p:txBody>
          </p:sp>
        </mc:Choice>
        <mc:Fallback>
          <p:sp>
            <p:nvSpPr>
              <p:cNvPr id="3" name="Sprechblase: rechteckig 8">
                <a:extLst>
                  <a:ext uri="{FF2B5EF4-FFF2-40B4-BE49-F238E27FC236}">
                    <a16:creationId xmlns:a16="http://schemas.microsoft.com/office/drawing/2014/main" id="{8D2B5CE0-B942-2D17-2364-74D98B2BD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3875" y="4165060"/>
                <a:ext cx="3233912" cy="713964"/>
              </a:xfrm>
              <a:prstGeom prst="wedgeRectCallout">
                <a:avLst>
                  <a:gd name="adj1" fmla="val -90730"/>
                  <a:gd name="adj2" fmla="val 186718"/>
                </a:avLst>
              </a:prstGeom>
              <a:blipFill>
                <a:blip r:embed="rId3"/>
                <a:stretch>
                  <a:fillRect t="-1434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9DDEA-55F8-BC94-4D22-B1CD2C22A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75B0DB-60B2-7A0C-D267-538FB304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Logarithm using Taylor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8849B66-C94B-69D9-6960-856580763B0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We can show that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–1 &lt; 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 =</m:t>
                    </m:r>
                    <m:f>
                      <m:fPr>
                        <m:ctrlP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+1</m:t>
                        </m:r>
                      </m:den>
                    </m:f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 &lt; 1</m:t>
                    </m:r>
                  </m:oMath>
                </a14:m>
                <a:r>
                  <a:rPr lang="en-US" noProof="0" dirty="0">
                    <a:cs typeface="Aria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&gt;0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−2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&lt;0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−2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−1&lt;−1</m:t>
                      </m:r>
                    </m:oMath>
                  </m:oMathPara>
                </a14:m>
                <a:endParaRPr lang="en-US" i="1" noProof="0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−2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−1&lt;−1&lt;1</m:t>
                      </m:r>
                    </m:oMath>
                  </m:oMathPara>
                </a14:m>
                <a:endParaRPr lang="en-US" i="1" noProof="0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−1&lt;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−1&lt;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+1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As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&gt;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0 </m:t>
                    </m:r>
                  </m:oMath>
                </a14:m>
                <a:r>
                  <a:rPr lang="en-US" noProof="0" dirty="0">
                    <a:cs typeface="Arial"/>
                  </a:rPr>
                  <a:t>we can divide by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+1)</m:t>
                    </m:r>
                  </m:oMath>
                </a14:m>
                <a:r>
                  <a:rPr lang="en-US" noProof="0" dirty="0">
                    <a:cs typeface="Aria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num>
                        <m:den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den>
                      </m:f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&lt;</m:t>
                      </m:r>
                      <m:f>
                        <m:f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num>
                        <m:den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den>
                      </m:f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&lt;</m:t>
                      </m:r>
                      <m:f>
                        <m:f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num>
                        <m:den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i="1" noProof="0" dirty="0">
                  <a:latin typeface="Cambria Math" panose="02040503050406030204" pitchFamily="18" charset="0"/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−1&lt;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&lt;1</m:t>
                      </m:r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This means, that we can use our modified Taylor series to calculate the logarithm for an arbitrary input value.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8849B66-C94B-69D9-6960-856580763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Sprechblase: rechteckig 8">
                <a:extLst>
                  <a:ext uri="{FF2B5EF4-FFF2-40B4-BE49-F238E27FC236}">
                    <a16:creationId xmlns:a16="http://schemas.microsoft.com/office/drawing/2014/main" id="{017B3E81-2999-A304-2916-87384F014099}"/>
                  </a:ext>
                </a:extLst>
              </p:cNvPr>
              <p:cNvSpPr/>
              <p:nvPr/>
            </p:nvSpPr>
            <p:spPr bwMode="auto">
              <a:xfrm>
                <a:off x="8583688" y="1054766"/>
                <a:ext cx="1528108" cy="400265"/>
              </a:xfrm>
              <a:prstGeom prst="wedgeRectCallout">
                <a:avLst>
                  <a:gd name="adj1" fmla="val -186726"/>
                  <a:gd name="adj2" fmla="val 128839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sSup>
                        <m:sSup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ℝ</m:t>
                          </m:r>
                        </m:e>
                        <m:sup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</m:sup>
                      </m:sSup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Arial"/>
                        </a:rPr>
                        <m:t>\</m:t>
                      </m:r>
                      <m:r>
                        <m:rPr>
                          <m:lit/>
                        </m:rPr>
                        <a:rPr lang="en-US" sz="1800" b="0" i="1" noProof="0" smtClean="0">
                          <a:latin typeface="Cambria Math" panose="02040503050406030204" pitchFamily="18" charset="0"/>
                          <a:cs typeface="Arial"/>
                        </a:rPr>
                        <m:t>{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Arial"/>
                        </a:rPr>
                        <m:t>0}</m:t>
                      </m:r>
                    </m:oMath>
                  </m:oMathPara>
                </a14:m>
                <a:endParaRPr lang="en-US" sz="1800" b="0" kern="0" noProof="0" dirty="0">
                  <a:latin typeface="+mn-lt"/>
                  <a:cs typeface="Arial"/>
                </a:endParaRPr>
              </a:p>
            </p:txBody>
          </p:sp>
        </mc:Choice>
        <mc:Fallback>
          <p:sp>
            <p:nvSpPr>
              <p:cNvPr id="2" name="Sprechblase: rechteckig 8">
                <a:extLst>
                  <a:ext uri="{FF2B5EF4-FFF2-40B4-BE49-F238E27FC236}">
                    <a16:creationId xmlns:a16="http://schemas.microsoft.com/office/drawing/2014/main" id="{017B3E81-2999-A304-2916-87384F014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3688" y="1054766"/>
                <a:ext cx="1528108" cy="400265"/>
              </a:xfrm>
              <a:prstGeom prst="wedgeRectCallout">
                <a:avLst>
                  <a:gd name="adj1" fmla="val -186726"/>
                  <a:gd name="adj2" fmla="val 128839"/>
                </a:avLst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8">
                <a:extLst>
                  <a:ext uri="{FF2B5EF4-FFF2-40B4-BE49-F238E27FC236}">
                    <a16:creationId xmlns:a16="http://schemas.microsoft.com/office/drawing/2014/main" id="{45C2AC50-DDC0-0368-3820-08C876634E8E}"/>
                  </a:ext>
                </a:extLst>
              </p:cNvPr>
              <p:cNvSpPr/>
              <p:nvPr/>
            </p:nvSpPr>
            <p:spPr bwMode="auto">
              <a:xfrm>
                <a:off x="2195123" y="1694401"/>
                <a:ext cx="1575943" cy="400265"/>
              </a:xfrm>
              <a:prstGeom prst="wedgeRectCallout">
                <a:avLst>
                  <a:gd name="adj1" fmla="val 135890"/>
                  <a:gd name="adj2" fmla="val 147182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800" b="0" kern="0" noProof="0" dirty="0">
                    <a:latin typeface="+mn-lt"/>
                    <a:cs typeface="Arial"/>
                  </a:rPr>
                  <a:t>Subtracting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</m:oMath>
                </a14:m>
                <a:endParaRPr lang="en-US" sz="1800" b="0" kern="0" noProof="0" dirty="0">
                  <a:latin typeface="+mn-lt"/>
                  <a:cs typeface="Arial"/>
                </a:endParaRPr>
              </a:p>
            </p:txBody>
          </p:sp>
        </mc:Choice>
        <mc:Fallback>
          <p:sp>
            <p:nvSpPr>
              <p:cNvPr id="3" name="Sprechblase: rechteckig 8">
                <a:extLst>
                  <a:ext uri="{FF2B5EF4-FFF2-40B4-BE49-F238E27FC236}">
                    <a16:creationId xmlns:a16="http://schemas.microsoft.com/office/drawing/2014/main" id="{45C2AC50-DDC0-0368-3820-08C876634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23" y="1694401"/>
                <a:ext cx="1575943" cy="400265"/>
              </a:xfrm>
              <a:prstGeom prst="wedgeRectCallout">
                <a:avLst>
                  <a:gd name="adj1" fmla="val 135890"/>
                  <a:gd name="adj2" fmla="val 147182"/>
                </a:avLst>
              </a:prstGeom>
              <a:blipFill>
                <a:blip r:embed="rId4"/>
                <a:stretch>
                  <a:fillRect l="-1446" t="-3759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rechblase: rechteckig 8">
                <a:extLst>
                  <a:ext uri="{FF2B5EF4-FFF2-40B4-BE49-F238E27FC236}">
                    <a16:creationId xmlns:a16="http://schemas.microsoft.com/office/drawing/2014/main" id="{8BBC9FAA-0CE2-CA3B-4044-A09DA47A7CC7}"/>
                  </a:ext>
                </a:extLst>
              </p:cNvPr>
              <p:cNvSpPr/>
              <p:nvPr/>
            </p:nvSpPr>
            <p:spPr bwMode="auto">
              <a:xfrm>
                <a:off x="8583688" y="2395010"/>
                <a:ext cx="1091489" cy="400265"/>
              </a:xfrm>
              <a:prstGeom prst="wedgeRectCallout">
                <a:avLst>
                  <a:gd name="adj1" fmla="val -155141"/>
                  <a:gd name="adj2" fmla="val 155520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800" b="0" kern="0" noProof="0" dirty="0">
                    <a:latin typeface="+mn-lt"/>
                    <a:cs typeface="Arial"/>
                  </a:rPr>
                  <a:t>Adding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endParaRPr lang="en-US" sz="1800" b="0" kern="0" noProof="0" dirty="0">
                  <a:latin typeface="+mn-lt"/>
                  <a:cs typeface="Arial"/>
                </a:endParaRPr>
              </a:p>
            </p:txBody>
          </p:sp>
        </mc:Choice>
        <mc:Fallback>
          <p:sp>
            <p:nvSpPr>
              <p:cNvPr id="6" name="Sprechblase: rechteckig 8">
                <a:extLst>
                  <a:ext uri="{FF2B5EF4-FFF2-40B4-BE49-F238E27FC236}">
                    <a16:creationId xmlns:a16="http://schemas.microsoft.com/office/drawing/2014/main" id="{8BBC9FAA-0CE2-CA3B-4044-A09DA47A7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3688" y="2395010"/>
                <a:ext cx="1091489" cy="400265"/>
              </a:xfrm>
              <a:prstGeom prst="wedgeRectCallout">
                <a:avLst>
                  <a:gd name="adj1" fmla="val -155141"/>
                  <a:gd name="adj2" fmla="val 155520"/>
                </a:avLst>
              </a:prstGeom>
              <a:blipFill>
                <a:blip r:embed="rId5"/>
                <a:stretch>
                  <a:fillRect t="-362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1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4">
                <a:extLst>
                  <a:ext uri="{FF2B5EF4-FFF2-40B4-BE49-F238E27FC236}">
                    <a16:creationId xmlns:a16="http://schemas.microsoft.com/office/drawing/2014/main" id="{AC2011E4-D33B-3D25-1033-43031E43512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1418327"/>
                <a:ext cx="10657416" cy="4710247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/>
                  <a:t>Definition</a:t>
                </a:r>
                <a:br>
                  <a:rPr lang="en-US" b="1" noProof="0" dirty="0"/>
                </a:br>
                <a:br>
                  <a:rPr lang="en-US" b="1" noProof="0" dirty="0"/>
                </a:br>
                <a:br>
                  <a:rPr lang="en-US" b="1" noProof="0" dirty="0"/>
                </a:br>
                <a:br>
                  <a:rPr lang="en-US" b="1" noProof="0" dirty="0"/>
                </a:br>
                <a:endParaRPr lang="en-US" b="1" noProof="0" dirty="0"/>
              </a:p>
              <a:p>
                <a:pPr marL="0" indent="0">
                  <a:buNone/>
                </a:pPr>
                <a:br>
                  <a:rPr lang="en-US" b="1" noProof="0" dirty="0"/>
                </a:br>
                <a:r>
                  <a:rPr lang="en-US" noProof="0" dirty="0"/>
                  <a:t>As this definition only requires addition, multiplication and division, we can do it homomorphically.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Optimization</a:t>
                </a:r>
                <a:br>
                  <a:rPr lang="en-US" b="1" noProof="0" dirty="0"/>
                </a:br>
                <a:r>
                  <a:rPr lang="en-US" noProof="0" dirty="0">
                    <a:solidFill>
                      <a:srgbClr val="000000"/>
                    </a:solidFill>
                  </a:rPr>
                  <a:t>For the logarithm we can rewrite it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noProof="0" dirty="0">
                    <a:solidFill>
                      <a:srgbClr val="000000"/>
                    </a:solidFill>
                  </a:rPr>
                  <a:t> This allows us to precompute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noProof="0" dirty="0">
                    <a:solidFill>
                      <a:srgbClr val="000000"/>
                    </a:solidFill>
                  </a:rPr>
                  <a:t> and only doing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 noProof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noProof="0" dirty="0">
                    <a:solidFill>
                      <a:srgbClr val="000000"/>
                    </a:solidFill>
                  </a:rPr>
                  <a:t> on the fly (which requires less Taylor terms).</a:t>
                </a:r>
              </a:p>
              <a:p>
                <a:pPr marL="0" indent="0">
                  <a:buNone/>
                </a:pPr>
                <a:endParaRPr lang="en-US" b="1" noProof="0" dirty="0"/>
              </a:p>
            </p:txBody>
          </p:sp>
        </mc:Choice>
        <mc:Fallback>
          <p:sp>
            <p:nvSpPr>
              <p:cNvPr id="10" name="Textplatzhalter 4">
                <a:extLst>
                  <a:ext uri="{FF2B5EF4-FFF2-40B4-BE49-F238E27FC236}">
                    <a16:creationId xmlns:a16="http://schemas.microsoft.com/office/drawing/2014/main" id="{AC2011E4-D33B-3D25-1033-43031E435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1418327"/>
                <a:ext cx="10657416" cy="4710247"/>
              </a:xfrm>
              <a:blipFill>
                <a:blip r:embed="rId2"/>
                <a:stretch>
                  <a:fillRect l="-572" t="-648" b="-14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30EBD7E6-5432-849E-DD55-1B6BA44C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Logarithm using the Taylor series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09842EA-04AF-FCC8-B461-1DD5070FA228}"/>
              </a:ext>
            </a:extLst>
          </p:cNvPr>
          <p:cNvSpPr txBox="1">
            <a:spLocks/>
          </p:cNvSpPr>
          <p:nvPr/>
        </p:nvSpPr>
        <p:spPr bwMode="auto">
          <a:xfrm>
            <a:off x="719671" y="908720"/>
            <a:ext cx="10657416" cy="40324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0" kern="0" noProof="0" dirty="0"/>
              <a:t>Exponential function and Logarithm are originally defined using a Taylor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F8E96675-AF7C-ED3A-12D4-2ED3742C4B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04480" y="1671556"/>
                <a:ext cx="4783040" cy="165099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unc>
                        <m:func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1+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1−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i="1" noProof="0" smtClean="0">
                          <a:latin typeface="Cambria Math" panose="02040503050406030204" pitchFamily="18" charset="0"/>
                          <a:cs typeface="Arial"/>
                        </a:rPr>
                        <m:t>=2∗</m:t>
                      </m:r>
                      <m:nary>
                        <m:naryPr>
                          <m:chr m:val="∑"/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</m:t>
                          </m:r>
                          <m:r>
                            <a:rPr lang="en-US" sz="200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=0</m:t>
                          </m:r>
                        </m:sub>
                        <m:sup>
                          <m:r>
                            <a:rPr lang="en-US" sz="200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  <m:r>
                                    <a:rPr lang="en-US" sz="200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</m:t>
                                  </m:r>
                                  <m:r>
                                    <a:rPr lang="en-US" sz="200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𝑚</m:t>
                              </m:r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−1</m:t>
                          </m:r>
                        </m:num>
                        <m:den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𝑧</m:t>
                          </m:r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b="0" kern="0" noProof="0" dirty="0"/>
              </a:p>
            </p:txBody>
          </p:sp>
        </mc:Choice>
        <mc:Fallback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F8E96675-AF7C-ED3A-12D4-2ED3742C4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4480" y="1671556"/>
                <a:ext cx="4783040" cy="165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7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CE52-135E-9528-0EAB-5CC551A2F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33B84B-7337-024B-205A-98EAFD9C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Evaluation of Exponential function &amp; Logarithm with Taylor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A4F45675-574A-C907-BAB8-4CEC21231B6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1418327"/>
                <a:ext cx="10657416" cy="4548885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/>
                  <a:t>Exponential</a:t>
                </a:r>
                <a:br>
                  <a:rPr lang="en-US" b="1" noProof="0" dirty="0"/>
                </a:br>
                <a:r>
                  <a:rPr lang="en-US" noProof="0" dirty="0"/>
                  <a:t>The number of Taylor terms needed for a certain precision increases with the input value.</a:t>
                </a:r>
                <a:br>
                  <a:rPr lang="en-US" noProof="0" dirty="0"/>
                </a:br>
                <a:r>
                  <a:rPr lang="en-US" noProof="0" dirty="0"/>
                  <a:t>For example: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noProof="0" dirty="0"/>
                  <a:t> more than 10 terms are needed.</a:t>
                </a:r>
              </a:p>
              <a:p>
                <a:pPr marL="0" indent="0">
                  <a:buNone/>
                </a:pPr>
                <a:r>
                  <a:rPr lang="en-US" b="1" noProof="0" dirty="0"/>
                  <a:t>Logarithm</a:t>
                </a:r>
                <a:br>
                  <a:rPr lang="en-US" b="1" noProof="0" dirty="0"/>
                </a:br>
                <a:r>
                  <a:rPr lang="en-US" noProof="0" dirty="0"/>
                  <a:t>The number of Taylor terms needed for a certain precision also increases with the input value. </a:t>
                </a:r>
                <a:br>
                  <a:rPr lang="en-US" noProof="0" dirty="0"/>
                </a:br>
                <a:r>
                  <a:rPr lang="en-US" b="1" noProof="0" dirty="0"/>
                  <a:t>But: </a:t>
                </a:r>
                <a:r>
                  <a:rPr lang="en-US" noProof="0" dirty="0"/>
                  <a:t>8 terms seem to be enough to calculate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noProof="0" dirty="0"/>
                  <a:t> </a:t>
                </a:r>
                <a:r>
                  <a:rPr lang="en-US" noProof="0" dirty="0"/>
                  <a:t>while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∈]0,200]</m:t>
                    </m:r>
                  </m:oMath>
                </a14:m>
                <a:endParaRPr lang="en-US" b="0" noProof="0" dirty="0"/>
              </a:p>
              <a:p>
                <a:pPr marL="0" indent="0">
                  <a:buNone/>
                </a:pPr>
                <a:endParaRPr lang="en-US" b="1" noProof="0" dirty="0"/>
              </a:p>
              <a:p>
                <a:pPr marL="0" indent="0">
                  <a:buNone/>
                </a:pPr>
                <a:r>
                  <a:rPr lang="en-US" noProof="0" dirty="0"/>
                  <a:t>This also depends on the number of Taylor terms.</a:t>
                </a:r>
                <a:br>
                  <a:rPr lang="en-US" noProof="0" dirty="0"/>
                </a:br>
                <a:r>
                  <a:rPr lang="en-US" noProof="0" dirty="0"/>
                  <a:t>We see a double-digit number of seconds even for a small number of terms.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A4F45675-574A-C907-BAB8-4CEC21231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1418327"/>
                <a:ext cx="10657416" cy="4548885"/>
              </a:xfrm>
              <a:blipFill>
                <a:blip r:embed="rId2"/>
                <a:stretch>
                  <a:fillRect l="-572" t="-6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platzhalter 4">
            <a:extLst>
              <a:ext uri="{FF2B5EF4-FFF2-40B4-BE49-F238E27FC236}">
                <a16:creationId xmlns:a16="http://schemas.microsoft.com/office/drawing/2014/main" id="{F2DB5AB3-6AA6-F3CC-1C81-B07E9EA7F8E0}"/>
              </a:ext>
            </a:extLst>
          </p:cNvPr>
          <p:cNvSpPr txBox="1">
            <a:spLocks/>
          </p:cNvSpPr>
          <p:nvPr/>
        </p:nvSpPr>
        <p:spPr bwMode="auto">
          <a:xfrm>
            <a:off x="719671" y="908720"/>
            <a:ext cx="10657416" cy="40324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0" kern="0" noProof="0" dirty="0"/>
              <a:t>How many Taylor terms are necessary to achieve a good precision?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EF99126-07E0-03A8-8399-703134497B19}"/>
              </a:ext>
            </a:extLst>
          </p:cNvPr>
          <p:cNvSpPr txBox="1">
            <a:spLocks/>
          </p:cNvSpPr>
          <p:nvPr/>
        </p:nvSpPr>
        <p:spPr bwMode="auto">
          <a:xfrm>
            <a:off x="719671" y="4072885"/>
            <a:ext cx="10657416" cy="40324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0" kern="0" noProof="0" dirty="0"/>
              <a:t>Computation time?</a:t>
            </a:r>
          </a:p>
        </p:txBody>
      </p:sp>
    </p:spTree>
    <p:extLst>
      <p:ext uri="{BB962C8B-B14F-4D97-AF65-F5344CB8AC3E}">
        <p14:creationId xmlns:p14="http://schemas.microsoft.com/office/powerpoint/2010/main" val="23649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7B115-C407-722E-3DB8-F547FA79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Maximum and minimum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6CEFC-5601-4A0E-7C53-5254419FC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62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1CEB-E807-B591-AB32-E527B534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98711B-6805-6CEB-6BC1-F694463C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Maximum and Minimum can be implemented directly!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7E91EDA1-7215-9623-479B-A958B3FF9E2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833574" cy="5184576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noProof="0" dirty="0"/>
                  <a:t>When considering literature, one finds direct implementations of the maximum and minimum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noProof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num>
                            <m:den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=0.5∗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+0.5∗</m:t>
                          </m:r>
                          <m:rad>
                            <m:radPr>
                              <m:degHide m:val="on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There are obviously also other approaches (Newton-Raphson, polynomial approximation, …), but these are more complex and need a higher multiplicative depth.</a:t>
                </a:r>
              </a:p>
              <a:p>
                <a:pPr marL="0" indent="0">
                  <a:buNone/>
                </a:pPr>
                <a:r>
                  <a:rPr lang="en-US" noProof="0" dirty="0"/>
                  <a:t>This is why we can stick with this simple approach.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7E91EDA1-7215-9623-479B-A958B3FF9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833574" cy="5184576"/>
              </a:xfr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79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03845-0B04-34D5-A420-4C12B86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 – What did we learn today?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0D3548E-194A-D5B2-3AD8-410697F86425}"/>
              </a:ext>
            </a:extLst>
          </p:cNvPr>
          <p:cNvSpPr txBox="1">
            <a:spLocks/>
          </p:cNvSpPr>
          <p:nvPr/>
        </p:nvSpPr>
        <p:spPr bwMode="auto">
          <a:xfrm>
            <a:off x="3357063" y="805696"/>
            <a:ext cx="8574897" cy="5102735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kern="0" noProof="0" dirty="0">
                <a:cs typeface="Arial"/>
              </a:rPr>
              <a:t>Homomorphic implementation of mathematic functions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kern="0" noProof="0" dirty="0">
              <a:cs typeface="Arial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b="1" kern="0" noProof="0" dirty="0">
              <a:cs typeface="Arial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kern="0" noProof="0" dirty="0">
              <a:cs typeface="Arial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b="1" kern="0" noProof="0" dirty="0">
              <a:cs typeface="Arial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kern="0" noProof="0" dirty="0">
              <a:cs typeface="Arial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endParaRPr lang="en-US" kern="0" noProof="0" dirty="0">
              <a:cs typeface="Arial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b="0" kern="0" noProof="0" dirty="0">
                <a:cs typeface="Arial"/>
              </a:rPr>
              <a:t>Calculating complex mathematical functions homomorphically is always much slower.</a:t>
            </a:r>
            <a:br>
              <a:rPr lang="en-US" b="0" kern="0" noProof="0" dirty="0">
                <a:cs typeface="Arial"/>
              </a:rPr>
            </a:br>
            <a:r>
              <a:rPr lang="en-US" b="0" kern="0" noProof="0" dirty="0">
                <a:cs typeface="Arial"/>
              </a:rPr>
              <a:t>Most of the methods are done iteratively. This means that we only approximate the result of the function.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66A12279-6057-758A-3597-D29E33A7C198}"/>
              </a:ext>
            </a:extLst>
          </p:cNvPr>
          <p:cNvSpPr txBox="1">
            <a:spLocks/>
          </p:cNvSpPr>
          <p:nvPr/>
        </p:nvSpPr>
        <p:spPr bwMode="auto">
          <a:xfrm>
            <a:off x="362514" y="2700038"/>
            <a:ext cx="2660802" cy="145792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noProof="0" dirty="0"/>
              <a:t>Newton-Raphson </a:t>
            </a:r>
            <a:br>
              <a:rPr lang="en-US" noProof="0" dirty="0"/>
            </a:br>
            <a:r>
              <a:rPr lang="en-US" b="0" kern="0" noProof="0" dirty="0"/>
              <a:t>This method can be used to find the roots of a certain function.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48B0C55-2104-BF2F-E8CA-FF01C4625B95}"/>
              </a:ext>
            </a:extLst>
          </p:cNvPr>
          <p:cNvSpPr txBox="1">
            <a:spLocks/>
          </p:cNvSpPr>
          <p:nvPr/>
        </p:nvSpPr>
        <p:spPr bwMode="auto">
          <a:xfrm>
            <a:off x="4024557" y="1232462"/>
            <a:ext cx="7431739" cy="112068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0" kern="0" noProof="0" dirty="0">
                <a:cs typeface="Arial"/>
              </a:rPr>
              <a:t>For </a:t>
            </a:r>
            <a:r>
              <a:rPr lang="en-US" kern="0" noProof="0" dirty="0">
                <a:cs typeface="Arial"/>
              </a:rPr>
              <a:t>d</a:t>
            </a:r>
            <a:r>
              <a:rPr lang="en-US" b="1" kern="0" noProof="0" dirty="0">
                <a:cs typeface="Arial"/>
              </a:rPr>
              <a:t>ivision and square root </a:t>
            </a:r>
            <a:r>
              <a:rPr lang="en-US" b="0" kern="0" noProof="0" dirty="0">
                <a:cs typeface="Arial"/>
              </a:rPr>
              <a:t>we use Newton-Raphson.</a:t>
            </a:r>
            <a:br>
              <a:rPr lang="en-US" kern="0" noProof="0" dirty="0">
                <a:cs typeface="Arial"/>
              </a:rPr>
            </a:br>
            <a:r>
              <a:rPr lang="en-US" b="0" kern="0" noProof="0" dirty="0">
                <a:cs typeface="Arial"/>
              </a:rPr>
              <a:t>Limiting the search area with an interval provides good approximation for the starting value.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9EBCC91-DD3E-6C81-0759-CA2C241A5FD2}"/>
              </a:ext>
            </a:extLst>
          </p:cNvPr>
          <p:cNvSpPr txBox="1">
            <a:spLocks/>
          </p:cNvSpPr>
          <p:nvPr/>
        </p:nvSpPr>
        <p:spPr bwMode="auto">
          <a:xfrm>
            <a:off x="4024556" y="2482563"/>
            <a:ext cx="7431739" cy="103253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0" kern="0" noProof="0" dirty="0">
                <a:cs typeface="Arial"/>
              </a:rPr>
              <a:t>For </a:t>
            </a:r>
            <a:r>
              <a:rPr lang="en-US" kern="0" noProof="0" dirty="0">
                <a:cs typeface="Arial"/>
              </a:rPr>
              <a:t>exponential function and logarithm, </a:t>
            </a:r>
            <a:r>
              <a:rPr lang="en-US" b="0" kern="0" noProof="0" dirty="0">
                <a:cs typeface="Arial"/>
              </a:rPr>
              <a:t>we use their respective definitions as a Taylor series.</a:t>
            </a:r>
            <a:br>
              <a:rPr lang="en-US" kern="0" noProof="0" dirty="0">
                <a:cs typeface="Arial"/>
              </a:rPr>
            </a:br>
            <a:r>
              <a:rPr lang="en-US" b="0" kern="0" noProof="0" dirty="0">
                <a:cs typeface="Arial"/>
              </a:rPr>
              <a:t>Optimizations can be applied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D67FCB0-C649-0D45-9D48-87CAA268F4AC}"/>
              </a:ext>
            </a:extLst>
          </p:cNvPr>
          <p:cNvSpPr txBox="1">
            <a:spLocks/>
          </p:cNvSpPr>
          <p:nvPr/>
        </p:nvSpPr>
        <p:spPr bwMode="auto">
          <a:xfrm>
            <a:off x="4024556" y="3644523"/>
            <a:ext cx="7431739" cy="81209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0" kern="0" noProof="0" dirty="0">
                <a:cs typeface="Arial"/>
              </a:rPr>
              <a:t>For </a:t>
            </a:r>
            <a:r>
              <a:rPr lang="en-US" kern="0" noProof="0" dirty="0">
                <a:cs typeface="Arial"/>
              </a:rPr>
              <a:t>maximum and minimum, </a:t>
            </a:r>
            <a:r>
              <a:rPr lang="en-US" b="0" kern="0" noProof="0" dirty="0">
                <a:cs typeface="Arial"/>
              </a:rPr>
              <a:t>we can use a direct definition using division, addition, square root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067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32E-E4A1-A7FE-479E-26D2901F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Mathematical Functions of Interest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Abschnittszoom 3">
                <a:extLst>
                  <a:ext uri="{FF2B5EF4-FFF2-40B4-BE49-F238E27FC236}">
                    <a16:creationId xmlns:a16="http://schemas.microsoft.com/office/drawing/2014/main" id="{571410FB-C2F3-B4B7-4952-D23405C3D5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8122687"/>
                  </p:ext>
                </p:extLst>
              </p:nvPr>
            </p:nvGraphicFramePr>
            <p:xfrm>
              <a:off x="1483282" y="986909"/>
              <a:ext cx="4003991" cy="2252245"/>
            </p:xfrm>
            <a:graphic>
              <a:graphicData uri="http://schemas.microsoft.com/office/powerpoint/2016/sectionzoom">
                <psez:sectionZm>
                  <psez:sectionZmObj sectionId="{5E724EE5-6F6C-4BCC-86A2-A716BA2A830B}">
                    <psez:zmPr id="{216EB830-B947-42F1-9CDB-78C27F2A693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03991" cy="2252245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Abschnitts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1410FB-C2F3-B4B7-4952-D23405C3D5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3282" y="986909"/>
                <a:ext cx="4003991" cy="225224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Abschnittszoom 5">
                <a:extLst>
                  <a:ext uri="{FF2B5EF4-FFF2-40B4-BE49-F238E27FC236}">
                    <a16:creationId xmlns:a16="http://schemas.microsoft.com/office/drawing/2014/main" id="{F2AED1D0-C556-0957-FE45-E370D84C38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7187940"/>
                  </p:ext>
                </p:extLst>
              </p:nvPr>
            </p:nvGraphicFramePr>
            <p:xfrm>
              <a:off x="6704729" y="986908"/>
              <a:ext cx="4003990" cy="2252244"/>
            </p:xfrm>
            <a:graphic>
              <a:graphicData uri="http://schemas.microsoft.com/office/powerpoint/2016/sectionzoom">
                <psez:sectionZm>
                  <psez:sectionZmObj sectionId="{5C82953F-FEAE-4EC7-9257-5FF4C8BE31D9}">
                    <psez:zmPr id="{6EFAE72A-05A2-43C0-AC1B-1930803CCE7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03990" cy="2252244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Abschnitts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2AED1D0-C556-0957-FE45-E370D84C38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04729" y="986908"/>
                <a:ext cx="4003990" cy="225224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Abschnittszoom 9">
                <a:extLst>
                  <a:ext uri="{FF2B5EF4-FFF2-40B4-BE49-F238E27FC236}">
                    <a16:creationId xmlns:a16="http://schemas.microsoft.com/office/drawing/2014/main" id="{1F5E5248-5C0E-9D75-73C6-B087862980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8738872"/>
                  </p:ext>
                </p:extLst>
              </p:nvPr>
            </p:nvGraphicFramePr>
            <p:xfrm>
              <a:off x="1483282" y="3618847"/>
              <a:ext cx="4003991" cy="2252245"/>
            </p:xfrm>
            <a:graphic>
              <a:graphicData uri="http://schemas.microsoft.com/office/powerpoint/2016/sectionzoom">
                <psez:sectionZm>
                  <psez:sectionZmObj sectionId="{DBFDF4DE-38C9-420F-89FD-571685A21067}">
                    <psez:zmPr id="{C9622D81-7410-4A83-8BB0-EA1EE39A4A34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03991" cy="2252245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Abschnittszoom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F5E5248-5C0E-9D75-73C6-B087862980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83282" y="3618847"/>
                <a:ext cx="4003991" cy="2252245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Abschnittszoom 13">
                <a:extLst>
                  <a:ext uri="{FF2B5EF4-FFF2-40B4-BE49-F238E27FC236}">
                    <a16:creationId xmlns:a16="http://schemas.microsoft.com/office/drawing/2014/main" id="{7629CC92-2011-E82F-EE53-DEBD53F2C4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953414"/>
                  </p:ext>
                </p:extLst>
              </p:nvPr>
            </p:nvGraphicFramePr>
            <p:xfrm>
              <a:off x="6704728" y="3618847"/>
              <a:ext cx="4003989" cy="2252244"/>
            </p:xfrm>
            <a:graphic>
              <a:graphicData uri="http://schemas.microsoft.com/office/powerpoint/2016/sectionzoom">
                <psez:sectionZm>
                  <psez:sectionZmObj sectionId="{F812C5B7-62BF-4AC3-8C71-A166B53E72E6}">
                    <psez:zmPr id="{060BB574-813D-40F4-BBD5-71D15CB5E076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03989" cy="2252244"/>
                        </a:xfrm>
                        <a:prstGeom prst="rect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Abschnittszoom 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629CC92-2011-E82F-EE53-DEBD53F2C4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4728" y="3618847"/>
                <a:ext cx="4003989" cy="2252244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13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4A899F0-7931-FD83-C5C5-0E0B1B7E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division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C41CFA-5C3B-170F-F84A-77A2A2EAA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8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196EF6-AFF5-B37A-3B4B-B6F8E13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Methods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A5F191-A7A1-0A42-3E64-E262339B9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08720"/>
            <a:ext cx="7981708" cy="5184576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We already know, that we cannot compute the division in the conventional way (iterative subtraction).</a:t>
            </a:r>
          </a:p>
          <a:p>
            <a:pPr marL="0" indent="0">
              <a:buNone/>
            </a:pPr>
            <a:r>
              <a:rPr lang="en-US" noProof="0" dirty="0"/>
              <a:t>Based on our limitations in CKKS, there are only two suitable methods in literature:</a:t>
            </a:r>
          </a:p>
          <a:p>
            <a:pPr marL="0" indent="0">
              <a:buNone/>
            </a:pP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0FC091B-3BB3-65A0-F210-115CAC5D04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5690" y="2790908"/>
                <a:ext cx="5119837" cy="315837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/>
                <a:r>
                  <a:rPr lang="en-US" sz="1800" kern="0" noProof="0" dirty="0"/>
                  <a:t>Goldschmidt</a:t>
                </a:r>
                <a:br>
                  <a:rPr lang="en-US" sz="1800" kern="0" noProof="0" dirty="0"/>
                </a:br>
                <a:r>
                  <a:rPr lang="en-US" sz="1800" b="0" kern="0" noProof="0" dirty="0"/>
                  <a:t>Iterative multiplication of dividend and divisor with a common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kern="0" noProof="0" dirty="0"/>
                  <a:t>:</a:t>
                </a:r>
                <a:br>
                  <a:rPr lang="en-US" sz="1800" b="0" kern="0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∗…</m:t>
                      </m:r>
                    </m:oMath>
                  </m:oMathPara>
                </a14:m>
                <a:endParaRPr lang="en-US" sz="1800" b="0" kern="0" noProof="0" dirty="0"/>
              </a:p>
              <a:p>
                <a:pPr/>
                <a:r>
                  <a:rPr lang="en-US" sz="1800" b="0" kern="0" noProof="0" dirty="0"/>
                  <a:t>The goal is to make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b="0" kern="0" noProof="0" dirty="0"/>
                  <a:t> converge to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b="0" kern="0" noProof="0" dirty="0"/>
                  <a:t>, so </a:t>
                </a:r>
                <a:br>
                  <a:rPr lang="en-US" sz="1800" b="0" kern="0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=2−</m:t>
                      </m:r>
                      <m:sSub>
                        <m:sSub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    (0</m:t>
                      </m:r>
                      <m:r>
                        <a:rPr lang="en-US" sz="18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&lt;1)</m:t>
                      </m:r>
                    </m:oMath>
                  </m:oMathPara>
                </a14:m>
                <a:endParaRPr lang="en-US" sz="1800" b="0" kern="0" noProof="0" dirty="0"/>
              </a:p>
              <a:p>
                <a:r>
                  <a:rPr lang="en-US" sz="1800" b="0" kern="0" noProof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kern="0" noProof="0" dirty="0"/>
                  <a:t> is close to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b="0" kern="0" noProof="0" dirty="0"/>
                  <a:t> you </a:t>
                </a:r>
                <a:r>
                  <a:rPr lang="en-US" sz="1800" b="0" kern="0" noProof="0" dirty="0" err="1"/>
                  <a:t>geht</a:t>
                </a:r>
                <a:r>
                  <a:rPr lang="en-US" sz="1800" b="0" kern="0" noProof="0" dirty="0"/>
                  <a:t> the result of the division through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800" b="0" kern="0" noProof="0" dirty="0"/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00FC091B-3BB3-65A0-F210-115CAC5D0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690" y="2790908"/>
                <a:ext cx="5119837" cy="3158372"/>
              </a:xfrm>
              <a:prstGeom prst="rect">
                <a:avLst/>
              </a:prstGeom>
              <a:blipFill>
                <a:blip r:embed="rId2"/>
                <a:stretch>
                  <a:fillRect l="-710" t="-765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E6A30BE-0D23-B009-5485-EC1ABB2AE9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36473" y="2792235"/>
                <a:ext cx="5119837" cy="315837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/>
                <a:r>
                  <a:rPr lang="en-US" sz="1800" kern="0" noProof="0" dirty="0"/>
                  <a:t>Newton-Raphson</a:t>
                </a:r>
                <a:br>
                  <a:rPr lang="en-US" sz="1800" kern="0" noProof="0" dirty="0"/>
                </a:br>
                <a:r>
                  <a:rPr lang="en-US" sz="1800" b="0" kern="0" noProof="0" dirty="0"/>
                  <a:t>Find the reciprocal of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b="0" kern="0" noProof="0" dirty="0"/>
                  <a:t>with Newton’s method so that we can calculate:</a:t>
                </a:r>
                <a:br>
                  <a:rPr lang="en-US" sz="1800" b="0" kern="0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800" b="0" kern="0" noProof="0" dirty="0"/>
              </a:p>
              <a:p>
                <a:pPr/>
                <a:r>
                  <a:rPr lang="en-US" sz="1800" b="0" kern="0" noProof="0" dirty="0"/>
                  <a:t>Newton’s method can give us the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kern="0" noProof="0" dirty="0"/>
                  <a:t>-value (root) for which a function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b="0" kern="0" noProof="0" dirty="0"/>
                  <a:t>is zero by iteratively computing</a:t>
                </a:r>
                <a:br>
                  <a:rPr lang="en-US" sz="1800" b="0" kern="0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kern="0" noProof="0" dirty="0"/>
              </a:p>
            </p:txBody>
          </p:sp>
        </mc:Choice>
        <mc:Fallback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4E6A30BE-0D23-B009-5485-EC1ABB2AE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6473" y="2792235"/>
                <a:ext cx="5119837" cy="3158372"/>
              </a:xfrm>
              <a:prstGeom prst="rect">
                <a:avLst/>
              </a:prstGeom>
              <a:blipFill>
                <a:blip r:embed="rId3"/>
                <a:stretch>
                  <a:fillRect l="-710" t="-574" r="-1775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EA2E569B-1E37-9A94-5F16-1EB3E745A1A0}"/>
              </a:ext>
            </a:extLst>
          </p:cNvPr>
          <p:cNvSpPr/>
          <p:nvPr/>
        </p:nvSpPr>
        <p:spPr bwMode="auto">
          <a:xfrm>
            <a:off x="7916274" y="1540760"/>
            <a:ext cx="4096426" cy="708403"/>
          </a:xfrm>
          <a:prstGeom prst="wedgeRectCallout">
            <a:avLst>
              <a:gd name="adj1" fmla="val 12979"/>
              <a:gd name="adj2" fmla="val 107012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800" b="0" kern="0" noProof="0" dirty="0">
                <a:latin typeface="+mn-lt"/>
              </a:rPr>
              <a:t>We </a:t>
            </a:r>
            <a:r>
              <a:rPr lang="en-US" sz="1800" b="0" kern="0" noProof="0" dirty="0" err="1">
                <a:latin typeface="+mn-lt"/>
              </a:rPr>
              <a:t>favour</a:t>
            </a:r>
            <a:r>
              <a:rPr lang="en-US" sz="1800" b="0" kern="0" noProof="0" dirty="0">
                <a:latin typeface="+mn-lt"/>
              </a:rPr>
              <a:t> Newton-Raphson as it requires a smaller multiplicative depth.</a:t>
            </a:r>
          </a:p>
        </p:txBody>
      </p:sp>
    </p:spTree>
    <p:extLst>
      <p:ext uri="{BB962C8B-B14F-4D97-AF65-F5344CB8AC3E}">
        <p14:creationId xmlns:p14="http://schemas.microsoft.com/office/powerpoint/2010/main" val="417853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196EF6-AFF5-B37A-3B4B-B6F8E13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Intuition behind </a:t>
            </a:r>
            <a:r>
              <a:rPr lang="en-US" sz="2800" noProof="0" dirty="0"/>
              <a:t>Newton-Raphson </a:t>
            </a:r>
            <a:r>
              <a:rPr lang="en-US" noProof="0" dirty="0"/>
              <a:t>method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A5F191-A7A1-0A42-3E64-E262339B9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08720"/>
            <a:ext cx="10657416" cy="403245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en-US" noProof="0" dirty="0"/>
              <a:t>How does the Newton-Raphson method work?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711156-733A-0922-B3C2-784A5615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1655551"/>
            <a:ext cx="6409022" cy="42937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C085EED-2597-0D4F-B1CD-0C94E5B7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5" y="1655551"/>
            <a:ext cx="6409023" cy="429372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0F99374-CC2E-DF68-4892-C077691B7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14" y="1655550"/>
            <a:ext cx="6409023" cy="4293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rechblase: rechteckig 12">
                <a:extLst>
                  <a:ext uri="{FF2B5EF4-FFF2-40B4-BE49-F238E27FC236}">
                    <a16:creationId xmlns:a16="http://schemas.microsoft.com/office/drawing/2014/main" id="{F84D8E70-3C4C-2652-F24D-C96E29392212}"/>
                  </a:ext>
                </a:extLst>
              </p:cNvPr>
              <p:cNvSpPr/>
              <p:nvPr/>
            </p:nvSpPr>
            <p:spPr bwMode="auto">
              <a:xfrm>
                <a:off x="7916404" y="4775062"/>
                <a:ext cx="2995761" cy="1174218"/>
              </a:xfrm>
              <a:prstGeom prst="wedgeRectCallout">
                <a:avLst>
                  <a:gd name="adj1" fmla="val -129533"/>
                  <a:gd name="adj2" fmla="val 3562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0" kern="0" noProof="0" dirty="0">
                    <a:latin typeface="+mn-lt"/>
                  </a:rPr>
                  <a:t> is a better approximation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b="0" kern="0" noProof="0" dirty="0">
                    <a:latin typeface="+mn-lt"/>
                  </a:rPr>
                  <a:t>, because the tangent line approximates the function  </a:t>
                </a:r>
              </a:p>
            </p:txBody>
          </p:sp>
        </mc:Choice>
        <mc:Fallback>
          <p:sp>
            <p:nvSpPr>
              <p:cNvPr id="13" name="Sprechblase: rechteckig 12">
                <a:extLst>
                  <a:ext uri="{FF2B5EF4-FFF2-40B4-BE49-F238E27FC236}">
                    <a16:creationId xmlns:a16="http://schemas.microsoft.com/office/drawing/2014/main" id="{F84D8E70-3C4C-2652-F24D-C96E29392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6404" y="4775062"/>
                <a:ext cx="2995761" cy="1174218"/>
              </a:xfrm>
              <a:prstGeom prst="wedgeRectCallout">
                <a:avLst>
                  <a:gd name="adj1" fmla="val -129533"/>
                  <a:gd name="adj2" fmla="val 3562"/>
                </a:avLst>
              </a:prstGeom>
              <a:blipFill>
                <a:blip r:embed="rId5"/>
                <a:stretch>
                  <a:fillRect t="-2051" r="-1471" b="-871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prechblase: rechteckig 13">
                <a:extLst>
                  <a:ext uri="{FF2B5EF4-FFF2-40B4-BE49-F238E27FC236}">
                    <a16:creationId xmlns:a16="http://schemas.microsoft.com/office/drawing/2014/main" id="{EE215DA2-F56C-C62C-915E-2F7BACD79E64}"/>
                  </a:ext>
                </a:extLst>
              </p:cNvPr>
              <p:cNvSpPr/>
              <p:nvPr/>
            </p:nvSpPr>
            <p:spPr bwMode="auto">
              <a:xfrm>
                <a:off x="7916404" y="3220278"/>
                <a:ext cx="2995761" cy="959150"/>
              </a:xfrm>
              <a:prstGeom prst="wedgeRectCallout">
                <a:avLst>
                  <a:gd name="adj1" fmla="val -91843"/>
                  <a:gd name="adj2" fmla="val 131012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800" b="0" kern="0" noProof="0" dirty="0">
                    <a:latin typeface="+mn-lt"/>
                  </a:rPr>
                  <a:t>We need to choose a start approximation for the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kern="0" noProof="0" dirty="0">
                    <a:latin typeface="+mn-lt"/>
                  </a:rPr>
                  <a:t>-value.</a:t>
                </a:r>
              </a:p>
            </p:txBody>
          </p:sp>
        </mc:Choice>
        <mc:Fallback>
          <p:sp>
            <p:nvSpPr>
              <p:cNvPr id="14" name="Sprechblase: rechteckig 13">
                <a:extLst>
                  <a:ext uri="{FF2B5EF4-FFF2-40B4-BE49-F238E27FC236}">
                    <a16:creationId xmlns:a16="http://schemas.microsoft.com/office/drawing/2014/main" id="{EE215DA2-F56C-C62C-915E-2F7BACD79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6404" y="3220278"/>
                <a:ext cx="2995761" cy="959150"/>
              </a:xfrm>
              <a:prstGeom prst="wedgeRectCallout">
                <a:avLst>
                  <a:gd name="adj1" fmla="val -91843"/>
                  <a:gd name="adj2" fmla="val 131012"/>
                </a:avLst>
              </a:prstGeom>
              <a:blipFill>
                <a:blip r:embed="rId6"/>
                <a:stretch>
                  <a:fillRect t="-1389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98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196EF6-AFF5-B37A-3B4B-B6F8E13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Intuition behind </a:t>
            </a:r>
            <a:r>
              <a:rPr lang="en-US" sz="2800" noProof="0" dirty="0"/>
              <a:t>Newton-Raphson </a:t>
            </a:r>
            <a:r>
              <a:rPr lang="en-US" noProof="0" dirty="0"/>
              <a:t>method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A5F191-A7A1-0A42-3E64-E262339B9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1" y="908720"/>
            <a:ext cx="10657416" cy="403245"/>
          </a:xfrm>
          <a:solidFill>
            <a:schemeClr val="accent5"/>
          </a:solidFill>
        </p:spPr>
        <p:txBody>
          <a:bodyPr/>
          <a:lstStyle/>
          <a:p>
            <a:pPr marL="0" indent="0" algn="ctr">
              <a:buNone/>
            </a:pPr>
            <a:r>
              <a:rPr lang="en-US" noProof="0" dirty="0"/>
              <a:t>How does the </a:t>
            </a:r>
            <a:r>
              <a:rPr lang="en-US" sz="2000" kern="0" noProof="0" dirty="0"/>
              <a:t>Newton-Raphson</a:t>
            </a:r>
            <a:r>
              <a:rPr lang="en-US" noProof="0" dirty="0"/>
              <a:t> method work?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711156-733A-0922-B3C2-784A5615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1655551"/>
            <a:ext cx="6409022" cy="42937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C085EED-2597-0D4F-B1CD-0C94E5B7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5" y="1655551"/>
            <a:ext cx="6409023" cy="429372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0F99374-CC2E-DF68-4892-C077691B7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14" y="1655550"/>
            <a:ext cx="6409023" cy="4293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4">
                <a:extLst>
                  <a:ext uri="{FF2B5EF4-FFF2-40B4-BE49-F238E27FC236}">
                    <a16:creationId xmlns:a16="http://schemas.microsoft.com/office/drawing/2014/main" id="{0E83CF99-1E70-E5CE-E62A-3896AD97B5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48365" y="1544410"/>
                <a:ext cx="3885219" cy="42937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 kern="0" noProof="0" dirty="0"/>
                  <a:t>How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kern="0" noProof="0" dirty="0"/>
                  <a:t>?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 kern="0" noProof="0" dirty="0"/>
                  <a:t>Imagine the “slope triangle” of the tangent line. </a:t>
                </a:r>
                <a:br>
                  <a:rPr lang="en-US" b="0" kern="0" noProof="0" dirty="0"/>
                </a:br>
                <a:r>
                  <a:rPr lang="en-US" b="0" kern="0" noProof="0" dirty="0"/>
                  <a:t>It can be expressed as</a:t>
                </a:r>
                <a:br>
                  <a:rPr lang="en-US" b="0" kern="0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0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0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kern="0" noProof="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 kern="0" noProof="0" dirty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kern="0" noProof="0" dirty="0"/>
                  <a:t>:</a:t>
                </a:r>
                <a:br>
                  <a:rPr lang="en-US" b="0" kern="0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kern="0" noProof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kern="0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kern="0" noProof="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0" kern="0" noProof="0" dirty="0"/>
                  <a:t>After multiple iterations, we reach the desired root.</a:t>
                </a:r>
              </a:p>
            </p:txBody>
          </p:sp>
        </mc:Choice>
        <mc:Fallback>
          <p:sp>
            <p:nvSpPr>
              <p:cNvPr id="2" name="Textplatzhalter 4">
                <a:extLst>
                  <a:ext uri="{FF2B5EF4-FFF2-40B4-BE49-F238E27FC236}">
                    <a16:creationId xmlns:a16="http://schemas.microsoft.com/office/drawing/2014/main" id="{0E83CF99-1E70-E5CE-E62A-3896AD97B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8365" y="1544410"/>
                <a:ext cx="3885219" cy="4293729"/>
              </a:xfrm>
              <a:prstGeom prst="rect">
                <a:avLst/>
              </a:prstGeom>
              <a:blipFill>
                <a:blip r:embed="rId5"/>
                <a:stretch>
                  <a:fillRect l="-1727" t="-567" b="-142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393FC449-AFA8-50DB-C3FB-86FAED02E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14" y="1655550"/>
            <a:ext cx="6409023" cy="42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196EF6-AFF5-B37A-3B4B-B6F8E13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 to </a:t>
            </a:r>
            <a:r>
              <a:rPr lang="en-US" noProof="0" dirty="0" err="1"/>
              <a:t>Divison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7DA5F191-A7A1-0A42-3E64-E262339B939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1873188"/>
                <a:ext cx="9320974" cy="43678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Idea</a:t>
                </a:r>
                <a:br>
                  <a:rPr lang="en-US" b="1" noProof="0" dirty="0"/>
                </a:br>
                <a:r>
                  <a:rPr lang="en-US" noProof="0" dirty="0"/>
                  <a:t>Define a function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noProof="0" dirty="0"/>
                  <a:t> </a:t>
                </a:r>
                <a:r>
                  <a:rPr lang="en-US" noProof="0" dirty="0"/>
                  <a:t>which has its root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noProof="0" dirty="0"/>
                  <a:t> </a:t>
                </a:r>
                <a:r>
                  <a:rPr lang="en-US" noProof="0" dirty="0"/>
                  <a:t>and use Newton’s method.</a:t>
                </a:r>
              </a:p>
              <a:p>
                <a:pPr marL="0" indent="0">
                  <a:buNone/>
                </a:pPr>
                <a:r>
                  <a:rPr lang="en-US" noProof="0" dirty="0"/>
                  <a:t>Simple choice for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noProof="0" dirty="0"/>
                </a:br>
                <a:r>
                  <a:rPr lang="en-US" noProof="0" dirty="0"/>
                  <a:t>This satisfies our requirements as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noProof="0" dirty="0"/>
                  <a:t>.</a:t>
                </a:r>
              </a:p>
              <a:p>
                <a:pPr marL="0" indent="0">
                  <a:buNone/>
                </a:pPr>
                <a:r>
                  <a:rPr lang="en-US" b="1" noProof="0" dirty="0"/>
                  <a:t>Newton’s method</a:t>
                </a:r>
                <a:br>
                  <a:rPr lang="en-US" noProof="0" dirty="0"/>
                </a:br>
                <a:r>
                  <a:rPr lang="en-US" noProof="0" dirty="0"/>
                  <a:t>With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, Newton’s method gives us this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noProof="0" dirty="0"/>
                  <a:t>:</a:t>
                </a:r>
                <a:br>
                  <a:rPr lang="en-US" noProof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(2−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7DA5F191-A7A1-0A42-3E64-E262339B9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1873188"/>
                <a:ext cx="9320974" cy="4367814"/>
              </a:xfrm>
              <a:blipFill>
                <a:blip r:embed="rId2"/>
                <a:stretch>
                  <a:fillRect l="-654" t="-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0A18D7E4-351D-A945-A4C5-296EEA1F31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886496"/>
                <a:ext cx="10657416" cy="89791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r>
                  <a:rPr lang="en-US" sz="2000" kern="0" noProof="0" dirty="0"/>
                  <a:t>Reminder</a:t>
                </a:r>
                <a:br>
                  <a:rPr lang="en-US" sz="2000" kern="0" noProof="0" dirty="0"/>
                </a:br>
                <a:r>
                  <a:rPr lang="en-US" sz="2000" b="0" kern="0" noProof="0" dirty="0"/>
                  <a:t>We want to find the reciprocal of a value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kern="0" noProof="0" dirty="0"/>
                  <a:t> in to calculate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kern="0" noProof="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kern="0" noProof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000" b="0" kern="0" noProof="0" dirty="0"/>
                  <a:t>  </a:t>
                </a:r>
                <a:endParaRPr lang="en-US" sz="2000" kern="0" noProof="0" dirty="0"/>
              </a:p>
            </p:txBody>
          </p:sp>
        </mc:Choice>
        <mc:Fallback>
          <p:sp>
            <p:nvSpPr>
              <p:cNvPr id="2" name="Inhaltsplatzhalter 2">
                <a:extLst>
                  <a:ext uri="{FF2B5EF4-FFF2-40B4-BE49-F238E27FC236}">
                    <a16:creationId xmlns:a16="http://schemas.microsoft.com/office/drawing/2014/main" id="{0A18D7E4-351D-A945-A4C5-296EEA1F3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886496"/>
                <a:ext cx="10657416" cy="897916"/>
              </a:xfrm>
              <a:prstGeom prst="rect">
                <a:avLst/>
              </a:prstGeom>
              <a:blipFill>
                <a:blip r:embed="rId3"/>
                <a:stretch>
                  <a:fillRect l="-456" t="-1307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8FFC1FBA-5DB7-0CDF-BE6B-F8EC4F352A60}"/>
                  </a:ext>
                </a:extLst>
              </p:cNvPr>
              <p:cNvSpPr/>
              <p:nvPr/>
            </p:nvSpPr>
            <p:spPr bwMode="auto">
              <a:xfrm>
                <a:off x="6709042" y="2865171"/>
                <a:ext cx="3926408" cy="1786729"/>
              </a:xfrm>
              <a:prstGeom prst="wedgeRectCallout">
                <a:avLst>
                  <a:gd name="adj1" fmla="val -13589"/>
                  <a:gd name="adj2" fmla="val 91887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800" b="0" kern="0" noProof="0" dirty="0">
                    <a:latin typeface="+mn-lt"/>
                  </a:rPr>
                  <a:t>This is very convenient!</a:t>
                </a:r>
                <a:br>
                  <a:rPr lang="en-US" sz="1800" b="0" kern="0" noProof="0" dirty="0">
                    <a:latin typeface="+mn-lt"/>
                  </a:rPr>
                </a:br>
                <a:r>
                  <a:rPr lang="en-US" sz="1800" b="0" kern="0" noProof="0" dirty="0">
                    <a:latin typeface="+mn-lt"/>
                  </a:rPr>
                  <a:t>We can calculate the next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kern="0" noProof="0" dirty="0">
                    <a:latin typeface="+mn-lt"/>
                  </a:rPr>
                  <a:t>-value using only addition and multiplication.</a:t>
                </a:r>
              </a:p>
              <a:p>
                <a:r>
                  <a:rPr lang="en-US" sz="1800" b="0" kern="0" noProof="0" dirty="0">
                    <a:latin typeface="+mn-lt"/>
                  </a:rPr>
                  <a:t>So this can be done on encrypted values using CKKS.</a:t>
                </a:r>
              </a:p>
            </p:txBody>
          </p:sp>
        </mc:Choice>
        <mc:Fallback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8FFC1FBA-5DB7-0CDF-BE6B-F8EC4F352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9042" y="2865171"/>
                <a:ext cx="3926408" cy="1786729"/>
              </a:xfrm>
              <a:prstGeom prst="wedgeRectCallout">
                <a:avLst>
                  <a:gd name="adj1" fmla="val -13589"/>
                  <a:gd name="adj2" fmla="val 91887"/>
                </a:avLst>
              </a:prstGeom>
              <a:blipFill>
                <a:blip r:embed="rId4"/>
                <a:stretch>
                  <a:fillRect l="-1238" t="-957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2">
                <a:extLst>
                  <a:ext uri="{FF2B5EF4-FFF2-40B4-BE49-F238E27FC236}">
                    <a16:creationId xmlns:a16="http://schemas.microsoft.com/office/drawing/2014/main" id="{5A9E055D-0D5D-3272-97D7-F08470F457B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383943" y="5419176"/>
                <a:ext cx="2503014" cy="44941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0" indent="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Tx/>
                  <a:buNone/>
                  <a:defRPr sz="28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Wingdings" panose="05000000000000000000" pitchFamily="2" charset="2"/>
                  <a:buChar char="Ø"/>
                  <a:defRPr sz="24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20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8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80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18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algn="ctr"/>
                <a:r>
                  <a:rPr lang="en-US" sz="1800" b="0" kern="0" noProof="0" dirty="0"/>
                  <a:t>But 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b="0" kern="0" noProof="0" dirty="0"/>
                  <a:t>?</a:t>
                </a:r>
              </a:p>
            </p:txBody>
          </p:sp>
        </mc:Choice>
        <mc:Fallback>
          <p:sp>
            <p:nvSpPr>
              <p:cNvPr id="9" name="Inhaltsplatzhalter 2">
                <a:extLst>
                  <a:ext uri="{FF2B5EF4-FFF2-40B4-BE49-F238E27FC236}">
                    <a16:creationId xmlns:a16="http://schemas.microsoft.com/office/drawing/2014/main" id="{5A9E055D-0D5D-3272-97D7-F08470F45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3943" y="5419176"/>
                <a:ext cx="2503014" cy="449413"/>
              </a:xfrm>
              <a:prstGeom prst="rect">
                <a:avLst/>
              </a:prstGeom>
              <a:blipFill>
                <a:blip r:embed="rId5"/>
                <a:stretch>
                  <a:fillRect l="-1202" t="-3797" r="-721"/>
                </a:stretch>
              </a:blipFill>
              <a:ln w="28575">
                <a:solidFill>
                  <a:schemeClr val="accent1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7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0FEA57C8-C050-9BAC-89F6-47AD771C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040" y="1186354"/>
            <a:ext cx="7504291" cy="4646888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5196EF6-AFF5-B37A-3B4B-B6F8E13C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Choosing a starting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7DA5F191-A7A1-0A42-3E64-E262339B939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89412"/>
                <a:ext cx="3576432" cy="504429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Problem</a:t>
                </a:r>
                <a:br>
                  <a:rPr lang="en-US" b="1" noProof="0" dirty="0"/>
                </a:br>
                <a:r>
                  <a:rPr lang="en-US" noProof="0" dirty="0"/>
                  <a:t>We need to find an approximation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noProof="0" dirty="0"/>
                  <a:t> as a starting value for the Newton method.</a:t>
                </a:r>
                <a:br>
                  <a:rPr lang="en-US" noProof="0" dirty="0"/>
                </a:br>
                <a:r>
                  <a:rPr lang="en-US" b="1" noProof="0" dirty="0"/>
                  <a:t>But:</a:t>
                </a:r>
                <a:r>
                  <a:rPr lang="en-US" noProof="0" dirty="0"/>
                  <a:t> We only have the encrypted value of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Idea</a:t>
                </a:r>
                <a:br>
                  <a:rPr lang="en-US" b="1" noProof="0" dirty="0"/>
                </a:br>
                <a:r>
                  <a:rPr lang="en-US" noProof="0" dirty="0"/>
                  <a:t>Given the range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noProof="0" dirty="0"/>
                  <a:t> of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1" noProof="0" dirty="0"/>
                  <a:t> </a:t>
                </a:r>
                <a:r>
                  <a:rPr lang="en-US" noProof="0" dirty="0"/>
                  <a:t>we can use brute force to find a good enough linear auxiliary function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to calculate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b="1" noProof="0" dirty="0"/>
                  <a:t> </a:t>
                </a:r>
                <a:r>
                  <a:rPr lang="en-US" noProof="0" dirty="0"/>
                  <a:t>using Newton.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7DA5F191-A7A1-0A42-3E64-E262339B9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89412"/>
                <a:ext cx="3576432" cy="5044294"/>
              </a:xfrm>
              <a:blipFill>
                <a:blip r:embed="rId3"/>
                <a:stretch>
                  <a:fillRect l="-1704" t="-483" r="-18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fik 20">
            <a:extLst>
              <a:ext uri="{FF2B5EF4-FFF2-40B4-BE49-F238E27FC236}">
                <a16:creationId xmlns:a16="http://schemas.microsoft.com/office/drawing/2014/main" id="{D81F40CC-9F07-EBB6-0617-509C09CB0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039" y="1186354"/>
            <a:ext cx="7504291" cy="46468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2ABEB5C-B863-C154-1343-197BAB6AF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038" y="1186354"/>
            <a:ext cx="7504291" cy="46468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rechblase: rechteckig 9">
                <a:extLst>
                  <a:ext uri="{FF2B5EF4-FFF2-40B4-BE49-F238E27FC236}">
                    <a16:creationId xmlns:a16="http://schemas.microsoft.com/office/drawing/2014/main" id="{942E2ABA-CF52-E638-F28B-3145012BFD07}"/>
                  </a:ext>
                </a:extLst>
              </p:cNvPr>
              <p:cNvSpPr/>
              <p:nvPr/>
            </p:nvSpPr>
            <p:spPr bwMode="auto">
              <a:xfrm>
                <a:off x="6096000" y="879422"/>
                <a:ext cx="4431263" cy="1179577"/>
              </a:xfrm>
              <a:prstGeom prst="wedgeRectCallout">
                <a:avLst>
                  <a:gd name="adj1" fmla="val -53126"/>
                  <a:gd name="adj2" fmla="val 93368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800" b="0" kern="0" noProof="0" dirty="0">
                    <a:latin typeface="+mn-lt"/>
                  </a:rPr>
                  <a:t>Let‘s choose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[5,30]</m:t>
                    </m:r>
                  </m:oMath>
                </a14:m>
                <a:r>
                  <a:rPr lang="en-US" sz="1800" b="0" kern="0" noProof="0" dirty="0">
                    <a:latin typeface="+mn-lt"/>
                  </a:rPr>
                  <a:t> as the range for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b="0" kern="0" noProof="0" dirty="0">
                    <a:latin typeface="+mn-lt"/>
                  </a:rPr>
                  <a:t>.</a:t>
                </a:r>
              </a:p>
              <a:p>
                <a:r>
                  <a:rPr lang="en-US" sz="1800" b="0" kern="0" noProof="0" dirty="0">
                    <a:latin typeface="+mn-lt"/>
                  </a:rPr>
                  <a:t>This means, that we can now focus on this range when brute forcing a good approximation for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0" name="Sprechblase: rechteckig 9">
                <a:extLst>
                  <a:ext uri="{FF2B5EF4-FFF2-40B4-BE49-F238E27FC236}">
                    <a16:creationId xmlns:a16="http://schemas.microsoft.com/office/drawing/2014/main" id="{942E2ABA-CF52-E638-F28B-3145012BF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879422"/>
                <a:ext cx="4431263" cy="1179577"/>
              </a:xfrm>
              <a:prstGeom prst="wedgeRectCallout">
                <a:avLst>
                  <a:gd name="adj1" fmla="val -53126"/>
                  <a:gd name="adj2" fmla="val 93368"/>
                </a:avLst>
              </a:prstGeom>
              <a:blipFill>
                <a:blip r:embed="rId6"/>
                <a:stretch>
                  <a:fillRect t="-1423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rechblase: rechteckig 12">
                <a:extLst>
                  <a:ext uri="{FF2B5EF4-FFF2-40B4-BE49-F238E27FC236}">
                    <a16:creationId xmlns:a16="http://schemas.microsoft.com/office/drawing/2014/main" id="{F2EC9CEE-082B-35F6-3602-F774760BF66E}"/>
                  </a:ext>
                </a:extLst>
              </p:cNvPr>
              <p:cNvSpPr/>
              <p:nvPr/>
            </p:nvSpPr>
            <p:spPr bwMode="auto">
              <a:xfrm>
                <a:off x="7041066" y="2636817"/>
                <a:ext cx="4431263" cy="1288282"/>
              </a:xfrm>
              <a:prstGeom prst="wedgeRectCallout">
                <a:avLst>
                  <a:gd name="adj1" fmla="val 1709"/>
                  <a:gd name="adj2" fmla="val 11421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800" b="0" kern="0" noProof="0" dirty="0">
                    <a:latin typeface="+mn-lt"/>
                  </a:rPr>
                  <a:t>In this example,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=0.15−0.0039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kern="0" noProof="0" dirty="0">
                    <a:latin typeface="+mn-lt"/>
                  </a:rPr>
                  <a:t> gives the best starting values.</a:t>
                </a:r>
              </a:p>
              <a:p>
                <a:r>
                  <a:rPr lang="en-US" sz="1800" b="0" kern="0" noProof="0" dirty="0">
                    <a:latin typeface="+mn-lt"/>
                  </a:rPr>
                  <a:t>So we can use this function to generate a good approximation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1800" b="0" kern="0" noProof="0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13" name="Sprechblase: rechteckig 12">
                <a:extLst>
                  <a:ext uri="{FF2B5EF4-FFF2-40B4-BE49-F238E27FC236}">
                    <a16:creationId xmlns:a16="http://schemas.microsoft.com/office/drawing/2014/main" id="{F2EC9CEE-082B-35F6-3602-F774760BF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1066" y="2636817"/>
                <a:ext cx="4431263" cy="1288282"/>
              </a:xfrm>
              <a:prstGeom prst="wedgeRectCallout">
                <a:avLst>
                  <a:gd name="adj1" fmla="val 1709"/>
                  <a:gd name="adj2" fmla="val 114215"/>
                </a:avLst>
              </a:prstGeom>
              <a:blipFill>
                <a:blip r:embed="rId7"/>
                <a:stretch>
                  <a:fillRect l="-960" t="-1433" r="-1235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7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2453</Words>
  <Application>Microsoft Office PowerPoint</Application>
  <PresentationFormat>Breitbild</PresentationFormat>
  <Paragraphs>220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Arial Rounded MT Bold</vt:lpstr>
      <vt:lpstr>Cambria Math</vt:lpstr>
      <vt:lpstr>Consolas</vt:lpstr>
      <vt:lpstr>Times New Roman</vt:lpstr>
      <vt:lpstr>Wingdings</vt:lpstr>
      <vt:lpstr>Wingdings 3</vt:lpstr>
      <vt:lpstr>SE_powerpoint_17</vt:lpstr>
      <vt:lpstr>Extension of the CKKS Cryptosystem: Part 1</vt:lpstr>
      <vt:lpstr>Addition and Multiplication are not enough!</vt:lpstr>
      <vt:lpstr>Mathematical Functions of Interest</vt:lpstr>
      <vt:lpstr>division</vt:lpstr>
      <vt:lpstr>Methods</vt:lpstr>
      <vt:lpstr>Intuition behind Newton-Raphson method</vt:lpstr>
      <vt:lpstr>Intuition behind Newton-Raphson method</vt:lpstr>
      <vt:lpstr>Back to Divison</vt:lpstr>
      <vt:lpstr>Choosing a starting value</vt:lpstr>
      <vt:lpstr>Division – Bringing it all together</vt:lpstr>
      <vt:lpstr>Square root</vt:lpstr>
      <vt:lpstr>Methods</vt:lpstr>
      <vt:lpstr>Square Root with Newton-Raphson</vt:lpstr>
      <vt:lpstr>Square Root with Newton-Raphson</vt:lpstr>
      <vt:lpstr>Choosing a starting value</vt:lpstr>
      <vt:lpstr>Square Root – Bringing it all together</vt:lpstr>
      <vt:lpstr>Exponential function &amp; Logarithm</vt:lpstr>
      <vt:lpstr>Methods</vt:lpstr>
      <vt:lpstr>Methods</vt:lpstr>
      <vt:lpstr>Exponential function using Taylor series</vt:lpstr>
      <vt:lpstr>Logarithm using Taylor series</vt:lpstr>
      <vt:lpstr>Logarithm using Taylor series</vt:lpstr>
      <vt:lpstr>Logarithm using the Taylor series</vt:lpstr>
      <vt:lpstr>Evaluation of Exponential function &amp; Logarithm with Taylor</vt:lpstr>
      <vt:lpstr>Maximum and minimum</vt:lpstr>
      <vt:lpstr>Maximum and Minimum can be implemented directly!</vt:lpstr>
      <vt:lpstr>Summary – What did we learn today?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Tobias Schneider</cp:lastModifiedBy>
  <cp:revision>14</cp:revision>
  <cp:lastPrinted>2023-07-10T13:12:39Z</cp:lastPrinted>
  <dcterms:created xsi:type="dcterms:W3CDTF">2023-07-10T13:12:39Z</dcterms:created>
  <dcterms:modified xsi:type="dcterms:W3CDTF">2025-07-08T10:42:09Z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