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30" r:id="rId2"/>
    <p:sldId id="430" r:id="rId3"/>
    <p:sldId id="431" r:id="rId4"/>
    <p:sldId id="432" r:id="rId5"/>
    <p:sldId id="433" r:id="rId6"/>
    <p:sldId id="434" r:id="rId7"/>
    <p:sldId id="435" r:id="rId8"/>
    <p:sldId id="436" r:id="rId9"/>
    <p:sldId id="437" r:id="rId10"/>
    <p:sldId id="438" r:id="rId11"/>
    <p:sldId id="439" r:id="rId12"/>
    <p:sldId id="440" r:id="rId13"/>
    <p:sldId id="442" r:id="rId14"/>
    <p:sldId id="441" r:id="rId15"/>
    <p:sldId id="389" r:id="rId16"/>
  </p:sldIdLst>
  <p:sldSz cx="12192000" cy="6858000"/>
  <p:notesSz cx="6797675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 Rounded MT Bold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A51DDEE-E191-4CFB-85B9-286DBB97E527}">
          <p14:sldIdLst>
            <p14:sldId id="330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2"/>
            <p14:sldId id="441"/>
            <p14:sldId id="3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>
          <p15:clr>
            <a:srgbClr val="A4A3A4"/>
          </p15:clr>
        </p15:guide>
        <p15:guide id="2" pos="37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4">
          <p15:clr>
            <a:srgbClr val="A4A3A4"/>
          </p15:clr>
        </p15:guide>
        <p15:guide id="2" pos="210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Iffländer" initials="LI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7000"/>
    <a:srgbClr val="008439"/>
    <a:srgbClr val="8A8A8A"/>
    <a:srgbClr val="B92700"/>
    <a:srgbClr val="063D79"/>
    <a:srgbClr val="FFFFFF"/>
    <a:srgbClr val="FFFF00"/>
    <a:srgbClr val="306AAB"/>
    <a:srgbClr val="29BA68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D2EE18-0586-4853-97B0-302F352863CA}" v="3" dt="2025-07-08T10:46:13.0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398"/>
      </p:cViewPr>
      <p:guideLst>
        <p:guide orient="horz" pos="2184"/>
        <p:guide pos="377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144"/>
        <p:guide pos="210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ias Schneider" userId="S::tobias.schneider@uni-wuerzburg.de::630d3ec8-4b29-4700-bdc3-b0acaabcceab" providerId="AD" clId="Web-{12711D0E-6CED-53D6-4C87-E5BF068B0018}"/>
    <pc:docChg chg="modSld">
      <pc:chgData name="Tobias Schneider" userId="S::tobias.schneider@uni-wuerzburg.de::630d3ec8-4b29-4700-bdc3-b0acaabcceab" providerId="AD" clId="Web-{12711D0E-6CED-53D6-4C87-E5BF068B0018}" dt="2025-01-08T13:33:11.120" v="19"/>
      <pc:docMkLst>
        <pc:docMk/>
      </pc:docMkLst>
      <pc:sldChg chg="mod modShow">
        <pc:chgData name="Tobias Schneider" userId="S::tobias.schneider@uni-wuerzburg.de::630d3ec8-4b29-4700-bdc3-b0acaabcceab" providerId="AD" clId="Web-{12711D0E-6CED-53D6-4C87-E5BF068B0018}" dt="2025-01-08T13:33:11.120" v="19"/>
        <pc:sldMkLst>
          <pc:docMk/>
          <pc:sldMk cId="2868579678" sldId="390"/>
        </pc:sldMkLst>
      </pc:sldChg>
      <pc:sldChg chg="addSp modSp">
        <pc:chgData name="Tobias Schneider" userId="S::tobias.schneider@uni-wuerzburg.de::630d3ec8-4b29-4700-bdc3-b0acaabcceab" providerId="AD" clId="Web-{12711D0E-6CED-53D6-4C87-E5BF068B0018}" dt="2025-01-08T13:32:44.650" v="17" actId="20577"/>
        <pc:sldMkLst>
          <pc:docMk/>
          <pc:sldMk cId="672895673" sldId="424"/>
        </pc:sldMkLst>
      </pc:sldChg>
    </pc:docChg>
  </pc:docChgLst>
  <pc:docChgLst>
    <pc:chgData name="Tobias Schneider" userId="630d3ec8-4b29-4700-bdc3-b0acaabcceab" providerId="ADAL" clId="{329C5171-2323-4132-9CA4-477433E43E02}"/>
    <pc:docChg chg="undo redo custSel addSld delSld modSld">
      <pc:chgData name="Tobias Schneider" userId="630d3ec8-4b29-4700-bdc3-b0acaabcceab" providerId="ADAL" clId="{329C5171-2323-4132-9CA4-477433E43E02}" dt="2024-11-20T15:57:29.805" v="2177"/>
      <pc:docMkLst>
        <pc:docMk/>
      </pc:docMkLst>
      <pc:sldChg chg="del">
        <pc:chgData name="Tobias Schneider" userId="630d3ec8-4b29-4700-bdc3-b0acaabcceab" providerId="ADAL" clId="{329C5171-2323-4132-9CA4-477433E43E02}" dt="2024-11-20T14:24:21.922" v="108" actId="47"/>
        <pc:sldMkLst>
          <pc:docMk/>
          <pc:sldMk cId="3201956876" sldId="380"/>
        </pc:sldMkLst>
      </pc:sldChg>
      <pc:sldChg chg="del">
        <pc:chgData name="Tobias Schneider" userId="630d3ec8-4b29-4700-bdc3-b0acaabcceab" providerId="ADAL" clId="{329C5171-2323-4132-9CA4-477433E43E02}" dt="2024-11-20T14:24:21.922" v="108" actId="47"/>
        <pc:sldMkLst>
          <pc:docMk/>
          <pc:sldMk cId="406717353" sldId="389"/>
        </pc:sldMkLst>
      </pc:sldChg>
      <pc:sldChg chg="mod modShow">
        <pc:chgData name="Tobias Schneider" userId="630d3ec8-4b29-4700-bdc3-b0acaabcceab" providerId="ADAL" clId="{329C5171-2323-4132-9CA4-477433E43E02}" dt="2024-11-20T15:04:11.928" v="537" actId="729"/>
        <pc:sldMkLst>
          <pc:docMk/>
          <pc:sldMk cId="2868579678" sldId="390"/>
        </pc:sldMkLst>
      </pc:sldChg>
      <pc:sldChg chg="del">
        <pc:chgData name="Tobias Schneider" userId="630d3ec8-4b29-4700-bdc3-b0acaabcceab" providerId="ADAL" clId="{329C5171-2323-4132-9CA4-477433E43E02}" dt="2024-11-20T14:24:21.922" v="108" actId="47"/>
        <pc:sldMkLst>
          <pc:docMk/>
          <pc:sldMk cId="4263747025" sldId="414"/>
        </pc:sldMkLst>
      </pc:sldChg>
      <pc:sldChg chg="del">
        <pc:chgData name="Tobias Schneider" userId="630d3ec8-4b29-4700-bdc3-b0acaabcceab" providerId="ADAL" clId="{329C5171-2323-4132-9CA4-477433E43E02}" dt="2024-11-20T14:24:21.922" v="108" actId="47"/>
        <pc:sldMkLst>
          <pc:docMk/>
          <pc:sldMk cId="707691236" sldId="415"/>
        </pc:sldMkLst>
      </pc:sldChg>
      <pc:sldChg chg="del">
        <pc:chgData name="Tobias Schneider" userId="630d3ec8-4b29-4700-bdc3-b0acaabcceab" providerId="ADAL" clId="{329C5171-2323-4132-9CA4-477433E43E02}" dt="2024-11-20T14:24:21.922" v="108" actId="47"/>
        <pc:sldMkLst>
          <pc:docMk/>
          <pc:sldMk cId="3149642508" sldId="416"/>
        </pc:sldMkLst>
      </pc:sldChg>
      <pc:sldChg chg="del">
        <pc:chgData name="Tobias Schneider" userId="630d3ec8-4b29-4700-bdc3-b0acaabcceab" providerId="ADAL" clId="{329C5171-2323-4132-9CA4-477433E43E02}" dt="2024-11-20T14:24:21.922" v="108" actId="47"/>
        <pc:sldMkLst>
          <pc:docMk/>
          <pc:sldMk cId="4258479578" sldId="417"/>
        </pc:sldMkLst>
      </pc:sldChg>
      <pc:sldChg chg="del">
        <pc:chgData name="Tobias Schneider" userId="630d3ec8-4b29-4700-bdc3-b0acaabcceab" providerId="ADAL" clId="{329C5171-2323-4132-9CA4-477433E43E02}" dt="2024-11-20T14:24:21.922" v="108" actId="47"/>
        <pc:sldMkLst>
          <pc:docMk/>
          <pc:sldMk cId="4072144036" sldId="419"/>
        </pc:sldMkLst>
      </pc:sldChg>
      <pc:sldChg chg="del">
        <pc:chgData name="Tobias Schneider" userId="630d3ec8-4b29-4700-bdc3-b0acaabcceab" providerId="ADAL" clId="{329C5171-2323-4132-9CA4-477433E43E02}" dt="2024-11-20T14:24:21.922" v="108" actId="47"/>
        <pc:sldMkLst>
          <pc:docMk/>
          <pc:sldMk cId="3488811899" sldId="420"/>
        </pc:sldMkLst>
      </pc:sldChg>
      <pc:sldChg chg="del">
        <pc:chgData name="Tobias Schneider" userId="630d3ec8-4b29-4700-bdc3-b0acaabcceab" providerId="ADAL" clId="{329C5171-2323-4132-9CA4-477433E43E02}" dt="2024-11-20T14:24:21.922" v="108" actId="47"/>
        <pc:sldMkLst>
          <pc:docMk/>
          <pc:sldMk cId="1044151344" sldId="421"/>
        </pc:sldMkLst>
      </pc:sldChg>
      <pc:sldChg chg="del">
        <pc:chgData name="Tobias Schneider" userId="630d3ec8-4b29-4700-bdc3-b0acaabcceab" providerId="ADAL" clId="{329C5171-2323-4132-9CA4-477433E43E02}" dt="2024-11-20T14:24:21.922" v="108" actId="47"/>
        <pc:sldMkLst>
          <pc:docMk/>
          <pc:sldMk cId="1621791031" sldId="422"/>
        </pc:sldMkLst>
      </pc:sldChg>
      <pc:sldChg chg="del">
        <pc:chgData name="Tobias Schneider" userId="630d3ec8-4b29-4700-bdc3-b0acaabcceab" providerId="ADAL" clId="{329C5171-2323-4132-9CA4-477433E43E02}" dt="2024-11-20T14:24:21.922" v="108" actId="47"/>
        <pc:sldMkLst>
          <pc:docMk/>
          <pc:sldMk cId="1777042085" sldId="423"/>
        </pc:sldMkLst>
      </pc:sldChg>
      <pc:sldChg chg="del">
        <pc:chgData name="Tobias Schneider" userId="630d3ec8-4b29-4700-bdc3-b0acaabcceab" providerId="ADAL" clId="{329C5171-2323-4132-9CA4-477433E43E02}" dt="2024-11-20T14:24:21.922" v="108" actId="47"/>
        <pc:sldMkLst>
          <pc:docMk/>
          <pc:sldMk cId="559299314" sldId="424"/>
        </pc:sldMkLst>
      </pc:sldChg>
      <pc:sldChg chg="del">
        <pc:chgData name="Tobias Schneider" userId="630d3ec8-4b29-4700-bdc3-b0acaabcceab" providerId="ADAL" clId="{329C5171-2323-4132-9CA4-477433E43E02}" dt="2024-11-20T14:24:21.922" v="108" actId="47"/>
        <pc:sldMkLst>
          <pc:docMk/>
          <pc:sldMk cId="3427051501" sldId="425"/>
        </pc:sldMkLst>
      </pc:sldChg>
      <pc:sldChg chg="del">
        <pc:chgData name="Tobias Schneider" userId="630d3ec8-4b29-4700-bdc3-b0acaabcceab" providerId="ADAL" clId="{329C5171-2323-4132-9CA4-477433E43E02}" dt="2024-11-20T14:24:21.922" v="108" actId="47"/>
        <pc:sldMkLst>
          <pc:docMk/>
          <pc:sldMk cId="4239131330" sldId="428"/>
        </pc:sldMkLst>
      </pc:sldChg>
      <pc:sldChg chg="del">
        <pc:chgData name="Tobias Schneider" userId="630d3ec8-4b29-4700-bdc3-b0acaabcceab" providerId="ADAL" clId="{329C5171-2323-4132-9CA4-477433E43E02}" dt="2024-11-20T14:24:21.922" v="108" actId="47"/>
        <pc:sldMkLst>
          <pc:docMk/>
          <pc:sldMk cId="3329892718" sldId="429"/>
        </pc:sldMkLst>
      </pc:sldChg>
      <pc:sldChg chg="del">
        <pc:chgData name="Tobias Schneider" userId="630d3ec8-4b29-4700-bdc3-b0acaabcceab" providerId="ADAL" clId="{329C5171-2323-4132-9CA4-477433E43E02}" dt="2024-11-20T14:24:21.922" v="108" actId="47"/>
        <pc:sldMkLst>
          <pc:docMk/>
          <pc:sldMk cId="3538314786" sldId="430"/>
        </pc:sldMkLst>
      </pc:sldChg>
      <pc:sldChg chg="del">
        <pc:chgData name="Tobias Schneider" userId="630d3ec8-4b29-4700-bdc3-b0acaabcceab" providerId="ADAL" clId="{329C5171-2323-4132-9CA4-477433E43E02}" dt="2024-11-20T14:24:21.922" v="108" actId="47"/>
        <pc:sldMkLst>
          <pc:docMk/>
          <pc:sldMk cId="2028822159" sldId="431"/>
        </pc:sldMkLst>
      </pc:sldChg>
      <pc:sldChg chg="modSp mod">
        <pc:chgData name="Tobias Schneider" userId="630d3ec8-4b29-4700-bdc3-b0acaabcceab" providerId="ADAL" clId="{329C5171-2323-4132-9CA4-477433E43E02}" dt="2024-11-20T15:07:15.160" v="590" actId="20577"/>
        <pc:sldMkLst>
          <pc:docMk/>
          <pc:sldMk cId="1292171853" sldId="436"/>
        </pc:sldMkLst>
      </pc:sldChg>
      <pc:sldChg chg="del">
        <pc:chgData name="Tobias Schneider" userId="630d3ec8-4b29-4700-bdc3-b0acaabcceab" providerId="ADAL" clId="{329C5171-2323-4132-9CA4-477433E43E02}" dt="2024-11-20T15:07:18.412" v="591" actId="47"/>
        <pc:sldMkLst>
          <pc:docMk/>
          <pc:sldMk cId="214731210" sldId="437"/>
        </pc:sldMkLst>
      </pc:sldChg>
      <pc:sldChg chg="modSp mod modAnim">
        <pc:chgData name="Tobias Schneider" userId="630d3ec8-4b29-4700-bdc3-b0acaabcceab" providerId="ADAL" clId="{329C5171-2323-4132-9CA4-477433E43E02}" dt="2024-11-20T14:36:30.635" v="223"/>
        <pc:sldMkLst>
          <pc:docMk/>
          <pc:sldMk cId="54373994" sldId="440"/>
        </pc:sldMkLst>
      </pc:sldChg>
      <pc:sldChg chg="addSp delSp modSp mod modAnim">
        <pc:chgData name="Tobias Schneider" userId="630d3ec8-4b29-4700-bdc3-b0acaabcceab" providerId="ADAL" clId="{329C5171-2323-4132-9CA4-477433E43E02}" dt="2024-11-20T15:34:14.846" v="1723" actId="20577"/>
        <pc:sldMkLst>
          <pc:docMk/>
          <pc:sldMk cId="418457967" sldId="441"/>
        </pc:sldMkLst>
      </pc:sldChg>
      <pc:sldChg chg="modSp mod">
        <pc:chgData name="Tobias Schneider" userId="630d3ec8-4b29-4700-bdc3-b0acaabcceab" providerId="ADAL" clId="{329C5171-2323-4132-9CA4-477433E43E02}" dt="2024-11-20T15:02:12.606" v="535" actId="14100"/>
        <pc:sldMkLst>
          <pc:docMk/>
          <pc:sldMk cId="4116739798" sldId="442"/>
        </pc:sldMkLst>
      </pc:sldChg>
      <pc:sldChg chg="modSp mod">
        <pc:chgData name="Tobias Schneider" userId="630d3ec8-4b29-4700-bdc3-b0acaabcceab" providerId="ADAL" clId="{329C5171-2323-4132-9CA4-477433E43E02}" dt="2024-11-20T14:35:34.428" v="218" actId="1037"/>
        <pc:sldMkLst>
          <pc:docMk/>
          <pc:sldMk cId="2288171920" sldId="443"/>
        </pc:sldMkLst>
      </pc:sldChg>
      <pc:sldChg chg="addSp delSp modSp mod modAnim">
        <pc:chgData name="Tobias Schneider" userId="630d3ec8-4b29-4700-bdc3-b0acaabcceab" providerId="ADAL" clId="{329C5171-2323-4132-9CA4-477433E43E02}" dt="2024-11-20T14:43:07.251" v="355"/>
        <pc:sldMkLst>
          <pc:docMk/>
          <pc:sldMk cId="3043789901" sldId="444"/>
        </pc:sldMkLst>
      </pc:sldChg>
      <pc:sldChg chg="addSp modSp mod modAnim">
        <pc:chgData name="Tobias Schneider" userId="630d3ec8-4b29-4700-bdc3-b0acaabcceab" providerId="ADAL" clId="{329C5171-2323-4132-9CA4-477433E43E02}" dt="2024-11-20T15:55:28.721" v="2124" actId="20577"/>
        <pc:sldMkLst>
          <pc:docMk/>
          <pc:sldMk cId="1331800716" sldId="445"/>
        </pc:sldMkLst>
      </pc:sldChg>
      <pc:sldChg chg="modSp modAnim">
        <pc:chgData name="Tobias Schneider" userId="630d3ec8-4b29-4700-bdc3-b0acaabcceab" providerId="ADAL" clId="{329C5171-2323-4132-9CA4-477433E43E02}" dt="2024-11-20T14:25:25.793" v="111"/>
        <pc:sldMkLst>
          <pc:docMk/>
          <pc:sldMk cId="3102933390" sldId="446"/>
        </pc:sldMkLst>
      </pc:sldChg>
      <pc:sldChg chg="del">
        <pc:chgData name="Tobias Schneider" userId="630d3ec8-4b29-4700-bdc3-b0acaabcceab" providerId="ADAL" clId="{329C5171-2323-4132-9CA4-477433E43E02}" dt="2024-11-20T14:24:21.922" v="108" actId="47"/>
        <pc:sldMkLst>
          <pc:docMk/>
          <pc:sldMk cId="3248560880" sldId="447"/>
        </pc:sldMkLst>
      </pc:sldChg>
      <pc:sldChg chg="addSp delSp modSp add mod delAnim modAnim">
        <pc:chgData name="Tobias Schneider" userId="630d3ec8-4b29-4700-bdc3-b0acaabcceab" providerId="ADAL" clId="{329C5171-2323-4132-9CA4-477433E43E02}" dt="2024-11-20T15:57:29.805" v="2177"/>
        <pc:sldMkLst>
          <pc:docMk/>
          <pc:sldMk cId="1478080456" sldId="449"/>
        </pc:sldMkLst>
      </pc:sldChg>
    </pc:docChg>
  </pc:docChgLst>
  <pc:docChgLst>
    <pc:chgData name="Tobias Schneider" userId="630d3ec8-4b29-4700-bdc3-b0acaabcceab" providerId="ADAL" clId="{DB342222-185F-4CAA-A315-6CD8F87BB926}"/>
    <pc:docChg chg="undo custSel addSld delSld modSld sldOrd delMainMaster modMainMaster">
      <pc:chgData name="Tobias Schneider" userId="630d3ec8-4b29-4700-bdc3-b0acaabcceab" providerId="ADAL" clId="{DB342222-185F-4CAA-A315-6CD8F87BB926}" dt="2024-01-23T07:40:37.522" v="11053"/>
      <pc:docMkLst>
        <pc:docMk/>
      </pc:docMkLst>
      <pc:sldChg chg="modSp mod">
        <pc:chgData name="Tobias Schneider" userId="630d3ec8-4b29-4700-bdc3-b0acaabcceab" providerId="ADAL" clId="{DB342222-185F-4CAA-A315-6CD8F87BB926}" dt="2024-01-12T10:33:29.234" v="930" actId="20577"/>
        <pc:sldMkLst>
          <pc:docMk/>
          <pc:sldMk cId="0" sldId="330"/>
        </pc:sldMkLst>
      </pc:sldChg>
      <pc:sldChg chg="addSp delSp modSp mod modAnim">
        <pc:chgData name="Tobias Schneider" userId="630d3ec8-4b29-4700-bdc3-b0acaabcceab" providerId="ADAL" clId="{DB342222-185F-4CAA-A315-6CD8F87BB926}" dt="2024-01-23T07:35:27.400" v="11033" actId="1076"/>
        <pc:sldMkLst>
          <pc:docMk/>
          <pc:sldMk cId="0" sldId="337"/>
        </pc:sldMkLst>
      </pc:sldChg>
      <pc:sldChg chg="addSp delSp modSp mod delAnim modAnim modNotesTx">
        <pc:chgData name="Tobias Schneider" userId="630d3ec8-4b29-4700-bdc3-b0acaabcceab" providerId="ADAL" clId="{DB342222-185F-4CAA-A315-6CD8F87BB926}" dt="2024-01-22T11:16:24.303" v="9113" actId="1076"/>
        <pc:sldMkLst>
          <pc:docMk/>
          <pc:sldMk cId="0" sldId="338"/>
        </pc:sldMkLst>
      </pc:sldChg>
      <pc:sldChg chg="del">
        <pc:chgData name="Tobias Schneider" userId="630d3ec8-4b29-4700-bdc3-b0acaabcceab" providerId="ADAL" clId="{DB342222-185F-4CAA-A315-6CD8F87BB926}" dt="2024-01-12T11:12:08.365" v="2241" actId="47"/>
        <pc:sldMkLst>
          <pc:docMk/>
          <pc:sldMk cId="0" sldId="348"/>
        </pc:sldMkLst>
      </pc:sldChg>
      <pc:sldChg chg="del">
        <pc:chgData name="Tobias Schneider" userId="630d3ec8-4b29-4700-bdc3-b0acaabcceab" providerId="ADAL" clId="{DB342222-185F-4CAA-A315-6CD8F87BB926}" dt="2024-01-12T11:12:08.365" v="2241" actId="47"/>
        <pc:sldMkLst>
          <pc:docMk/>
          <pc:sldMk cId="0" sldId="349"/>
        </pc:sldMkLst>
      </pc:sldChg>
      <pc:sldChg chg="del">
        <pc:chgData name="Tobias Schneider" userId="630d3ec8-4b29-4700-bdc3-b0acaabcceab" providerId="ADAL" clId="{DB342222-185F-4CAA-A315-6CD8F87BB926}" dt="2024-01-12T11:12:08.365" v="2241" actId="47"/>
        <pc:sldMkLst>
          <pc:docMk/>
          <pc:sldMk cId="458668923" sldId="369"/>
        </pc:sldMkLst>
      </pc:sldChg>
      <pc:sldChg chg="addSp delSp modSp add mod delAnim modAnim">
        <pc:chgData name="Tobias Schneider" userId="630d3ec8-4b29-4700-bdc3-b0acaabcceab" providerId="ADAL" clId="{DB342222-185F-4CAA-A315-6CD8F87BB926}" dt="2024-01-19T09:51:27.516" v="5988" actId="12"/>
        <pc:sldMkLst>
          <pc:docMk/>
          <pc:sldMk cId="4124622548" sldId="370"/>
        </pc:sldMkLst>
      </pc:sldChg>
      <pc:sldChg chg="addSp delSp modSp add mod delAnim modAnim">
        <pc:chgData name="Tobias Schneider" userId="630d3ec8-4b29-4700-bdc3-b0acaabcceab" providerId="ADAL" clId="{DB342222-185F-4CAA-A315-6CD8F87BB926}" dt="2024-01-18T18:22:45.573" v="5378" actId="14100"/>
        <pc:sldMkLst>
          <pc:docMk/>
          <pc:sldMk cId="1796400766" sldId="371"/>
        </pc:sldMkLst>
      </pc:sldChg>
      <pc:sldChg chg="addSp delSp modSp add mod ord modAnim">
        <pc:chgData name="Tobias Schneider" userId="630d3ec8-4b29-4700-bdc3-b0acaabcceab" providerId="ADAL" clId="{DB342222-185F-4CAA-A315-6CD8F87BB926}" dt="2024-01-22T18:06:16.814" v="10987" actId="1076"/>
        <pc:sldMkLst>
          <pc:docMk/>
          <pc:sldMk cId="3924898234" sldId="372"/>
        </pc:sldMkLst>
      </pc:sldChg>
      <pc:sldChg chg="addSp delSp modSp add mod delAnim modAnim">
        <pc:chgData name="Tobias Schneider" userId="630d3ec8-4b29-4700-bdc3-b0acaabcceab" providerId="ADAL" clId="{DB342222-185F-4CAA-A315-6CD8F87BB926}" dt="2024-01-18T16:45:26.167" v="4200" actId="692"/>
        <pc:sldMkLst>
          <pc:docMk/>
          <pc:sldMk cId="2893767851" sldId="373"/>
        </pc:sldMkLst>
      </pc:sldChg>
      <pc:sldChg chg="addSp modSp add mod ord modAnim">
        <pc:chgData name="Tobias Schneider" userId="630d3ec8-4b29-4700-bdc3-b0acaabcceab" providerId="ADAL" clId="{DB342222-185F-4CAA-A315-6CD8F87BB926}" dt="2024-01-22T09:07:46.063" v="6675" actId="20577"/>
        <pc:sldMkLst>
          <pc:docMk/>
          <pc:sldMk cId="3406233372" sldId="374"/>
        </pc:sldMkLst>
      </pc:sldChg>
      <pc:sldChg chg="addSp delSp modSp add mod modAnim">
        <pc:chgData name="Tobias Schneider" userId="630d3ec8-4b29-4700-bdc3-b0acaabcceab" providerId="ADAL" clId="{DB342222-185F-4CAA-A315-6CD8F87BB926}" dt="2024-01-23T07:40:37.522" v="11053"/>
        <pc:sldMkLst>
          <pc:docMk/>
          <pc:sldMk cId="176638286" sldId="375"/>
        </pc:sldMkLst>
      </pc:sldChg>
      <pc:sldChg chg="addSp delSp modSp add mod delAnim modAnim">
        <pc:chgData name="Tobias Schneider" userId="630d3ec8-4b29-4700-bdc3-b0acaabcceab" providerId="ADAL" clId="{DB342222-185F-4CAA-A315-6CD8F87BB926}" dt="2024-01-22T10:52:37.018" v="8878"/>
        <pc:sldMkLst>
          <pc:docMk/>
          <pc:sldMk cId="1073585293" sldId="376"/>
        </pc:sldMkLst>
      </pc:sldChg>
      <pc:sldChg chg="addSp delSp modSp add mod delAnim modAnim">
        <pc:chgData name="Tobias Schneider" userId="630d3ec8-4b29-4700-bdc3-b0acaabcceab" providerId="ADAL" clId="{DB342222-185F-4CAA-A315-6CD8F87BB926}" dt="2024-01-22T11:09:47.767" v="9089" actId="20577"/>
        <pc:sldMkLst>
          <pc:docMk/>
          <pc:sldMk cId="3539772140" sldId="377"/>
        </pc:sldMkLst>
      </pc:sldChg>
      <pc:sldChg chg="addSp delSp modSp new mod delAnim modAnim">
        <pc:chgData name="Tobias Schneider" userId="630d3ec8-4b29-4700-bdc3-b0acaabcceab" providerId="ADAL" clId="{DB342222-185F-4CAA-A315-6CD8F87BB926}" dt="2024-01-22T09:04:42.655" v="6635" actId="14100"/>
        <pc:sldMkLst>
          <pc:docMk/>
          <pc:sldMk cId="191750022" sldId="378"/>
        </pc:sldMkLst>
      </pc:sldChg>
      <pc:sldChg chg="add">
        <pc:chgData name="Tobias Schneider" userId="630d3ec8-4b29-4700-bdc3-b0acaabcceab" providerId="ADAL" clId="{DB342222-185F-4CAA-A315-6CD8F87BB926}" dt="2024-01-19T09:43:11.682" v="5764"/>
        <pc:sldMkLst>
          <pc:docMk/>
          <pc:sldMk cId="3215960421" sldId="379"/>
        </pc:sldMkLst>
      </pc:sldChg>
      <pc:sldChg chg="addSp delSp modSp add mod delAnim modAnim">
        <pc:chgData name="Tobias Schneider" userId="630d3ec8-4b29-4700-bdc3-b0acaabcceab" providerId="ADAL" clId="{DB342222-185F-4CAA-A315-6CD8F87BB926}" dt="2024-01-22T17:04:46.539" v="9660" actId="1076"/>
        <pc:sldMkLst>
          <pc:docMk/>
          <pc:sldMk cId="3201956876" sldId="380"/>
        </pc:sldMkLst>
      </pc:sldChg>
      <pc:sldChg chg="addSp delSp modSp new mod delAnim modAnim modNotesTx">
        <pc:chgData name="Tobias Schneider" userId="630d3ec8-4b29-4700-bdc3-b0acaabcceab" providerId="ADAL" clId="{DB342222-185F-4CAA-A315-6CD8F87BB926}" dt="2024-01-22T17:55:43.618" v="10974" actId="20577"/>
        <pc:sldMkLst>
          <pc:docMk/>
          <pc:sldMk cId="2690471326" sldId="381"/>
        </pc:sldMkLst>
      </pc:sldChg>
      <pc:sldChg chg="addSp delSp modSp add mod">
        <pc:chgData name="Tobias Schneider" userId="630d3ec8-4b29-4700-bdc3-b0acaabcceab" providerId="ADAL" clId="{DB342222-185F-4CAA-A315-6CD8F87BB926}" dt="2024-01-22T11:21:53.841" v="9271" actId="20577"/>
        <pc:sldMkLst>
          <pc:docMk/>
          <pc:sldMk cId="2014560818" sldId="382"/>
        </pc:sldMkLst>
      </pc:sldChg>
      <pc:sldChg chg="addSp delSp modSp add mod ord modAnim">
        <pc:chgData name="Tobias Schneider" userId="630d3ec8-4b29-4700-bdc3-b0acaabcceab" providerId="ADAL" clId="{DB342222-185F-4CAA-A315-6CD8F87BB926}" dt="2024-01-22T17:32:26.930" v="10365" actId="20577"/>
        <pc:sldMkLst>
          <pc:docMk/>
          <pc:sldMk cId="3138590188" sldId="383"/>
        </pc:sldMkLst>
      </pc:sldChg>
      <pc:sldChg chg="addSp delSp modSp add mod modAnim">
        <pc:chgData name="Tobias Schneider" userId="630d3ec8-4b29-4700-bdc3-b0acaabcceab" providerId="ADAL" clId="{DB342222-185F-4CAA-A315-6CD8F87BB926}" dt="2024-01-22T10:13:06.680" v="8490" actId="20577"/>
        <pc:sldMkLst>
          <pc:docMk/>
          <pc:sldMk cId="1612904506" sldId="384"/>
        </pc:sldMkLst>
      </pc:sldChg>
      <pc:sldChg chg="addSp delSp modSp new mod modClrScheme chgLayout">
        <pc:chgData name="Tobias Schneider" userId="630d3ec8-4b29-4700-bdc3-b0acaabcceab" providerId="ADAL" clId="{DB342222-185F-4CAA-A315-6CD8F87BB926}" dt="2024-01-22T10:52:13.129" v="8876" actId="20577"/>
        <pc:sldMkLst>
          <pc:docMk/>
          <pc:sldMk cId="3686171716" sldId="385"/>
        </pc:sldMkLst>
      </pc:sldChg>
      <pc:sldChg chg="modSp add mod">
        <pc:chgData name="Tobias Schneider" userId="630d3ec8-4b29-4700-bdc3-b0acaabcceab" providerId="ADAL" clId="{DB342222-185F-4CAA-A315-6CD8F87BB926}" dt="2024-01-22T10:53:00.073" v="8906" actId="20577"/>
        <pc:sldMkLst>
          <pc:docMk/>
          <pc:sldMk cId="3593331961" sldId="386"/>
        </pc:sldMkLst>
      </pc:sldChg>
      <pc:sldChg chg="modSp add mod">
        <pc:chgData name="Tobias Schneider" userId="630d3ec8-4b29-4700-bdc3-b0acaabcceab" providerId="ADAL" clId="{DB342222-185F-4CAA-A315-6CD8F87BB926}" dt="2024-01-22T10:53:29.634" v="8956" actId="20577"/>
        <pc:sldMkLst>
          <pc:docMk/>
          <pc:sldMk cId="3133922362" sldId="387"/>
        </pc:sldMkLst>
      </pc:sldChg>
      <pc:sldChg chg="addSp modSp new mod modAnim">
        <pc:chgData name="Tobias Schneider" userId="630d3ec8-4b29-4700-bdc3-b0acaabcceab" providerId="ADAL" clId="{DB342222-185F-4CAA-A315-6CD8F87BB926}" dt="2024-01-22T17:56:45.674" v="10976" actId="20577"/>
        <pc:sldMkLst>
          <pc:docMk/>
          <pc:sldMk cId="976189109" sldId="388"/>
        </pc:sldMkLst>
      </pc:sldChg>
      <pc:sldChg chg="addSp delSp modSp add mod modAnim">
        <pc:chgData name="Tobias Schneider" userId="630d3ec8-4b29-4700-bdc3-b0acaabcceab" providerId="ADAL" clId="{DB342222-185F-4CAA-A315-6CD8F87BB926}" dt="2024-01-22T17:33:01.984" v="10389" actId="1035"/>
        <pc:sldMkLst>
          <pc:docMk/>
          <pc:sldMk cId="406717353" sldId="389"/>
        </pc:sldMkLst>
      </pc:sldChg>
      <pc:sldChg chg="addSp delSp modSp add mod ord">
        <pc:chgData name="Tobias Schneider" userId="630d3ec8-4b29-4700-bdc3-b0acaabcceab" providerId="ADAL" clId="{DB342222-185F-4CAA-A315-6CD8F87BB926}" dt="2024-01-22T18:08:07.406" v="10992" actId="1076"/>
        <pc:sldMkLst>
          <pc:docMk/>
          <pc:sldMk cId="2868579678" sldId="390"/>
        </pc:sldMkLst>
      </pc:sldChg>
      <pc:sldMasterChg chg="modSp mod modSldLayout">
        <pc:chgData name="Tobias Schneider" userId="630d3ec8-4b29-4700-bdc3-b0acaabcceab" providerId="ADAL" clId="{DB342222-185F-4CAA-A315-6CD8F87BB926}" dt="2024-01-22T17:01:37.634" v="9591" actId="790"/>
        <pc:sldMasterMkLst>
          <pc:docMk/>
          <pc:sldMasterMk cId="0" sldId="2147483648"/>
        </pc:sldMasterMkLst>
        <pc:sldLayoutChg chg="modSp mod">
          <pc:chgData name="Tobias Schneider" userId="630d3ec8-4b29-4700-bdc3-b0acaabcceab" providerId="ADAL" clId="{DB342222-185F-4CAA-A315-6CD8F87BB926}" dt="2024-01-22T17:01:37.634" v="9591" actId="790"/>
          <pc:sldLayoutMkLst>
            <pc:docMk/>
            <pc:sldMasterMk cId="0" sldId="2147483648"/>
            <pc:sldLayoutMk cId="0" sldId="2147483649"/>
          </pc:sldLayoutMkLst>
        </pc:sldLayoutChg>
      </pc:sldMasterChg>
      <pc:sldMasterChg chg="del delSldLayout">
        <pc:chgData name="Tobias Schneider" userId="630d3ec8-4b29-4700-bdc3-b0acaabcceab" providerId="ADAL" clId="{DB342222-185F-4CAA-A315-6CD8F87BB926}" dt="2024-01-12T11:12:08.365" v="2241" actId="47"/>
        <pc:sldMasterMkLst>
          <pc:docMk/>
          <pc:sldMasterMk cId="0" sldId="2147483661"/>
        </pc:sldMasterMkLst>
        <pc:sldLayoutChg chg="del">
          <pc:chgData name="Tobias Schneider" userId="630d3ec8-4b29-4700-bdc3-b0acaabcceab" providerId="ADAL" clId="{DB342222-185F-4CAA-A315-6CD8F87BB926}" dt="2024-01-12T11:12:08.365" v="2241" actId="47"/>
          <pc:sldLayoutMkLst>
            <pc:docMk/>
            <pc:sldMasterMk cId="0" sldId="2147483661"/>
            <pc:sldLayoutMk cId="0" sldId="2147483662"/>
          </pc:sldLayoutMkLst>
        </pc:sldLayoutChg>
        <pc:sldLayoutChg chg="del">
          <pc:chgData name="Tobias Schneider" userId="630d3ec8-4b29-4700-bdc3-b0acaabcceab" providerId="ADAL" clId="{DB342222-185F-4CAA-A315-6CD8F87BB926}" dt="2024-01-12T11:12:08.365" v="2241" actId="47"/>
          <pc:sldLayoutMkLst>
            <pc:docMk/>
            <pc:sldMasterMk cId="0" sldId="2147483661"/>
            <pc:sldLayoutMk cId="0" sldId="2147483663"/>
          </pc:sldLayoutMkLst>
        </pc:sldLayoutChg>
        <pc:sldLayoutChg chg="del">
          <pc:chgData name="Tobias Schneider" userId="630d3ec8-4b29-4700-bdc3-b0acaabcceab" providerId="ADAL" clId="{DB342222-185F-4CAA-A315-6CD8F87BB926}" dt="2024-01-12T11:12:08.365" v="2241" actId="47"/>
          <pc:sldLayoutMkLst>
            <pc:docMk/>
            <pc:sldMasterMk cId="0" sldId="2147483661"/>
            <pc:sldLayoutMk cId="0" sldId="2147483664"/>
          </pc:sldLayoutMkLst>
        </pc:sldLayoutChg>
        <pc:sldLayoutChg chg="del">
          <pc:chgData name="Tobias Schneider" userId="630d3ec8-4b29-4700-bdc3-b0acaabcceab" providerId="ADAL" clId="{DB342222-185F-4CAA-A315-6CD8F87BB926}" dt="2024-01-12T11:12:08.365" v="2241" actId="47"/>
          <pc:sldLayoutMkLst>
            <pc:docMk/>
            <pc:sldMasterMk cId="0" sldId="2147483661"/>
            <pc:sldLayoutMk cId="0" sldId="2147483665"/>
          </pc:sldLayoutMkLst>
        </pc:sldLayoutChg>
        <pc:sldLayoutChg chg="del">
          <pc:chgData name="Tobias Schneider" userId="630d3ec8-4b29-4700-bdc3-b0acaabcceab" providerId="ADAL" clId="{DB342222-185F-4CAA-A315-6CD8F87BB926}" dt="2024-01-12T11:12:08.365" v="2241" actId="47"/>
          <pc:sldLayoutMkLst>
            <pc:docMk/>
            <pc:sldMasterMk cId="0" sldId="2147483661"/>
            <pc:sldLayoutMk cId="0" sldId="2147483666"/>
          </pc:sldLayoutMkLst>
        </pc:sldLayoutChg>
        <pc:sldLayoutChg chg="del">
          <pc:chgData name="Tobias Schneider" userId="630d3ec8-4b29-4700-bdc3-b0acaabcceab" providerId="ADAL" clId="{DB342222-185F-4CAA-A315-6CD8F87BB926}" dt="2024-01-12T11:12:08.365" v="2241" actId="47"/>
          <pc:sldLayoutMkLst>
            <pc:docMk/>
            <pc:sldMasterMk cId="0" sldId="2147483661"/>
            <pc:sldLayoutMk cId="0" sldId="2147483667"/>
          </pc:sldLayoutMkLst>
        </pc:sldLayoutChg>
        <pc:sldLayoutChg chg="del">
          <pc:chgData name="Tobias Schneider" userId="630d3ec8-4b29-4700-bdc3-b0acaabcceab" providerId="ADAL" clId="{DB342222-185F-4CAA-A315-6CD8F87BB926}" dt="2024-01-12T11:12:08.365" v="2241" actId="47"/>
          <pc:sldLayoutMkLst>
            <pc:docMk/>
            <pc:sldMasterMk cId="0" sldId="2147483661"/>
            <pc:sldLayoutMk cId="0" sldId="2147483668"/>
          </pc:sldLayoutMkLst>
        </pc:sldLayoutChg>
        <pc:sldLayoutChg chg="del">
          <pc:chgData name="Tobias Schneider" userId="630d3ec8-4b29-4700-bdc3-b0acaabcceab" providerId="ADAL" clId="{DB342222-185F-4CAA-A315-6CD8F87BB926}" dt="2024-01-12T11:12:08.365" v="2241" actId="47"/>
          <pc:sldLayoutMkLst>
            <pc:docMk/>
            <pc:sldMasterMk cId="0" sldId="2147483661"/>
            <pc:sldLayoutMk cId="0" sldId="2147483669"/>
          </pc:sldLayoutMkLst>
        </pc:sldLayoutChg>
        <pc:sldLayoutChg chg="del">
          <pc:chgData name="Tobias Schneider" userId="630d3ec8-4b29-4700-bdc3-b0acaabcceab" providerId="ADAL" clId="{DB342222-185F-4CAA-A315-6CD8F87BB926}" dt="2024-01-12T11:12:08.365" v="2241" actId="47"/>
          <pc:sldLayoutMkLst>
            <pc:docMk/>
            <pc:sldMasterMk cId="0" sldId="2147483661"/>
            <pc:sldLayoutMk cId="0" sldId="2147483670"/>
          </pc:sldLayoutMkLst>
        </pc:sldLayoutChg>
        <pc:sldLayoutChg chg="del">
          <pc:chgData name="Tobias Schneider" userId="630d3ec8-4b29-4700-bdc3-b0acaabcceab" providerId="ADAL" clId="{DB342222-185F-4CAA-A315-6CD8F87BB926}" dt="2024-01-12T11:12:08.365" v="2241" actId="47"/>
          <pc:sldLayoutMkLst>
            <pc:docMk/>
            <pc:sldMasterMk cId="0" sldId="2147483661"/>
            <pc:sldLayoutMk cId="0" sldId="2147483671"/>
          </pc:sldLayoutMkLst>
        </pc:sldLayoutChg>
        <pc:sldLayoutChg chg="del">
          <pc:chgData name="Tobias Schneider" userId="630d3ec8-4b29-4700-bdc3-b0acaabcceab" providerId="ADAL" clId="{DB342222-185F-4CAA-A315-6CD8F87BB926}" dt="2024-01-12T11:12:08.365" v="2241" actId="47"/>
          <pc:sldLayoutMkLst>
            <pc:docMk/>
            <pc:sldMasterMk cId="0" sldId="2147483661"/>
            <pc:sldLayoutMk cId="0" sldId="2147483672"/>
          </pc:sldLayoutMkLst>
        </pc:sldLayoutChg>
        <pc:sldLayoutChg chg="del">
          <pc:chgData name="Tobias Schneider" userId="630d3ec8-4b29-4700-bdc3-b0acaabcceab" providerId="ADAL" clId="{DB342222-185F-4CAA-A315-6CD8F87BB926}" dt="2024-01-12T11:12:08.365" v="2241" actId="47"/>
          <pc:sldLayoutMkLst>
            <pc:docMk/>
            <pc:sldMasterMk cId="0" sldId="2147483661"/>
            <pc:sldLayoutMk cId="0" sldId="2147483673"/>
          </pc:sldLayoutMkLst>
        </pc:sldLayoutChg>
      </pc:sldMasterChg>
    </pc:docChg>
  </pc:docChgLst>
  <pc:docChgLst>
    <pc:chgData name="Tobias Schneider" userId="630d3ec8-4b29-4700-bdc3-b0acaabcceab" providerId="ADAL" clId="{BCD2EE18-0586-4853-97B0-302F352863CA}"/>
    <pc:docChg chg="modSld modMainMaster">
      <pc:chgData name="Tobias Schneider" userId="630d3ec8-4b29-4700-bdc3-b0acaabcceab" providerId="ADAL" clId="{BCD2EE18-0586-4853-97B0-302F352863CA}" dt="2025-07-08T10:46:21.721" v="3" actId="790"/>
      <pc:docMkLst>
        <pc:docMk/>
      </pc:docMkLst>
      <pc:sldChg chg="addSp modSp mod">
        <pc:chgData name="Tobias Schneider" userId="630d3ec8-4b29-4700-bdc3-b0acaabcceab" providerId="ADAL" clId="{BCD2EE18-0586-4853-97B0-302F352863CA}" dt="2025-07-08T10:46:21.721" v="3" actId="790"/>
        <pc:sldMkLst>
          <pc:docMk/>
          <pc:sldMk cId="0" sldId="330"/>
        </pc:sldMkLst>
        <pc:spChg chg="add mod">
          <ac:chgData name="Tobias Schneider" userId="630d3ec8-4b29-4700-bdc3-b0acaabcceab" providerId="ADAL" clId="{BCD2EE18-0586-4853-97B0-302F352863CA}" dt="2025-07-08T10:46:21.721" v="3" actId="790"/>
          <ac:spMkLst>
            <pc:docMk/>
            <pc:sldMk cId="0" sldId="330"/>
            <ac:spMk id="2" creationId="{FB93CFB3-473C-0198-E0BF-9F12DCF04330}"/>
          </ac:spMkLst>
        </pc:spChg>
        <pc:spChg chg="mod">
          <ac:chgData name="Tobias Schneider" userId="630d3ec8-4b29-4700-bdc3-b0acaabcceab" providerId="ADAL" clId="{BCD2EE18-0586-4853-97B0-302F352863CA}" dt="2025-07-08T10:46:21.721" v="3" actId="790"/>
          <ac:spMkLst>
            <pc:docMk/>
            <pc:sldMk cId="0" sldId="330"/>
            <ac:spMk id="4" creationId="{00000000-0000-0000-0000-000000000000}"/>
          </ac:spMkLst>
        </pc:spChg>
      </pc:sldChg>
      <pc:sldChg chg="modSp mod">
        <pc:chgData name="Tobias Schneider" userId="630d3ec8-4b29-4700-bdc3-b0acaabcceab" providerId="ADAL" clId="{BCD2EE18-0586-4853-97B0-302F352863CA}" dt="2025-07-08T10:46:21.721" v="3" actId="790"/>
        <pc:sldMkLst>
          <pc:docMk/>
          <pc:sldMk cId="406717353" sldId="389"/>
        </pc:sldMkLst>
        <pc:spChg chg="mod">
          <ac:chgData name="Tobias Schneider" userId="630d3ec8-4b29-4700-bdc3-b0acaabcceab" providerId="ADAL" clId="{BCD2EE18-0586-4853-97B0-302F352863CA}" dt="2025-07-08T10:46:21.721" v="3" actId="790"/>
          <ac:spMkLst>
            <pc:docMk/>
            <pc:sldMk cId="406717353" sldId="389"/>
            <ac:spMk id="2" creationId="{AF203845-0B04-34D5-A420-4C12B86021AE}"/>
          </ac:spMkLst>
        </pc:spChg>
        <pc:spChg chg="mod">
          <ac:chgData name="Tobias Schneider" userId="630d3ec8-4b29-4700-bdc3-b0acaabcceab" providerId="ADAL" clId="{BCD2EE18-0586-4853-97B0-302F352863CA}" dt="2025-07-08T10:46:21.721" v="3" actId="790"/>
          <ac:spMkLst>
            <pc:docMk/>
            <pc:sldMk cId="406717353" sldId="389"/>
            <ac:spMk id="8" creationId="{3F666352-7583-D44C-3474-7132D32BB508}"/>
          </ac:spMkLst>
        </pc:spChg>
        <pc:spChg chg="mod">
          <ac:chgData name="Tobias Schneider" userId="630d3ec8-4b29-4700-bdc3-b0acaabcceab" providerId="ADAL" clId="{BCD2EE18-0586-4853-97B0-302F352863CA}" dt="2025-07-08T10:46:21.721" v="3" actId="790"/>
          <ac:spMkLst>
            <pc:docMk/>
            <pc:sldMk cId="406717353" sldId="389"/>
            <ac:spMk id="9" creationId="{3A10C2B1-2D3A-3208-FA28-0CA908E425F9}"/>
          </ac:spMkLst>
        </pc:spChg>
      </pc:sldChg>
      <pc:sldChg chg="modSp mod">
        <pc:chgData name="Tobias Schneider" userId="630d3ec8-4b29-4700-bdc3-b0acaabcceab" providerId="ADAL" clId="{BCD2EE18-0586-4853-97B0-302F352863CA}" dt="2025-07-08T10:46:21.721" v="3" actId="790"/>
        <pc:sldMkLst>
          <pc:docMk/>
          <pc:sldMk cId="635160176" sldId="430"/>
        </pc:sldMkLst>
        <pc:spChg chg="mod">
          <ac:chgData name="Tobias Schneider" userId="630d3ec8-4b29-4700-bdc3-b0acaabcceab" providerId="ADAL" clId="{BCD2EE18-0586-4853-97B0-302F352863CA}" dt="2025-07-08T10:46:21.721" v="3" actId="790"/>
          <ac:spMkLst>
            <pc:docMk/>
            <pc:sldMk cId="635160176" sldId="430"/>
            <ac:spMk id="2" creationId="{AC7A4D8E-A8F2-F2C5-C1E9-E18104C65E3A}"/>
          </ac:spMkLst>
        </pc:spChg>
        <pc:spChg chg="mod">
          <ac:chgData name="Tobias Schneider" userId="630d3ec8-4b29-4700-bdc3-b0acaabcceab" providerId="ADAL" clId="{BCD2EE18-0586-4853-97B0-302F352863CA}" dt="2025-07-08T10:46:21.721" v="3" actId="790"/>
          <ac:spMkLst>
            <pc:docMk/>
            <pc:sldMk cId="635160176" sldId="430"/>
            <ac:spMk id="3" creationId="{C1720FBF-8511-7349-3B45-86E942FFBDD3}"/>
          </ac:spMkLst>
        </pc:spChg>
      </pc:sldChg>
      <pc:sldChg chg="modSp mod">
        <pc:chgData name="Tobias Schneider" userId="630d3ec8-4b29-4700-bdc3-b0acaabcceab" providerId="ADAL" clId="{BCD2EE18-0586-4853-97B0-302F352863CA}" dt="2025-07-08T10:46:21.721" v="3" actId="790"/>
        <pc:sldMkLst>
          <pc:docMk/>
          <pc:sldMk cId="3813381431" sldId="431"/>
        </pc:sldMkLst>
        <pc:spChg chg="mod">
          <ac:chgData name="Tobias Schneider" userId="630d3ec8-4b29-4700-bdc3-b0acaabcceab" providerId="ADAL" clId="{BCD2EE18-0586-4853-97B0-302F352863CA}" dt="2025-07-08T10:46:21.721" v="3" actId="790"/>
          <ac:spMkLst>
            <pc:docMk/>
            <pc:sldMk cId="3813381431" sldId="431"/>
            <ac:spMk id="4" creationId="{BA75B0DB-60B2-7A0C-D267-538FB304EB04}"/>
          </ac:spMkLst>
        </pc:spChg>
        <pc:spChg chg="mod">
          <ac:chgData name="Tobias Schneider" userId="630d3ec8-4b29-4700-bdc3-b0acaabcceab" providerId="ADAL" clId="{BCD2EE18-0586-4853-97B0-302F352863CA}" dt="2025-07-08T10:46:21.721" v="3" actId="790"/>
          <ac:spMkLst>
            <pc:docMk/>
            <pc:sldMk cId="3813381431" sldId="431"/>
            <ac:spMk id="5" creationId="{58849B66-C94B-69D9-6960-856580763B06}"/>
          </ac:spMkLst>
        </pc:spChg>
      </pc:sldChg>
      <pc:sldChg chg="modSp mod">
        <pc:chgData name="Tobias Schneider" userId="630d3ec8-4b29-4700-bdc3-b0acaabcceab" providerId="ADAL" clId="{BCD2EE18-0586-4853-97B0-302F352863CA}" dt="2025-07-08T10:46:21.721" v="3" actId="790"/>
        <pc:sldMkLst>
          <pc:docMk/>
          <pc:sldMk cId="1878646709" sldId="432"/>
        </pc:sldMkLst>
        <pc:spChg chg="mod">
          <ac:chgData name="Tobias Schneider" userId="630d3ec8-4b29-4700-bdc3-b0acaabcceab" providerId="ADAL" clId="{BCD2EE18-0586-4853-97B0-302F352863CA}" dt="2025-07-08T10:46:21.721" v="3" actId="790"/>
          <ac:spMkLst>
            <pc:docMk/>
            <pc:sldMk cId="1878646709" sldId="432"/>
            <ac:spMk id="2" creationId="{32DC0C14-455C-86A8-6DD0-BFF1940A7F56}"/>
          </ac:spMkLst>
        </pc:spChg>
        <pc:spChg chg="mod">
          <ac:chgData name="Tobias Schneider" userId="630d3ec8-4b29-4700-bdc3-b0acaabcceab" providerId="ADAL" clId="{BCD2EE18-0586-4853-97B0-302F352863CA}" dt="2025-07-08T10:46:21.721" v="3" actId="790"/>
          <ac:spMkLst>
            <pc:docMk/>
            <pc:sldMk cId="1878646709" sldId="432"/>
            <ac:spMk id="4" creationId="{28192B9B-ADFB-6A73-1658-E6F986C43736}"/>
          </ac:spMkLst>
        </pc:spChg>
        <pc:spChg chg="mod">
          <ac:chgData name="Tobias Schneider" userId="630d3ec8-4b29-4700-bdc3-b0acaabcceab" providerId="ADAL" clId="{BCD2EE18-0586-4853-97B0-302F352863CA}" dt="2025-07-08T10:46:21.721" v="3" actId="790"/>
          <ac:spMkLst>
            <pc:docMk/>
            <pc:sldMk cId="1878646709" sldId="432"/>
            <ac:spMk id="5" creationId="{ED2F3A3D-74D5-0882-C5C9-C33A8C16503F}"/>
          </ac:spMkLst>
        </pc:spChg>
      </pc:sldChg>
      <pc:sldChg chg="modSp mod">
        <pc:chgData name="Tobias Schneider" userId="630d3ec8-4b29-4700-bdc3-b0acaabcceab" providerId="ADAL" clId="{BCD2EE18-0586-4853-97B0-302F352863CA}" dt="2025-07-08T10:46:21.721" v="3" actId="790"/>
        <pc:sldMkLst>
          <pc:docMk/>
          <pc:sldMk cId="4194059738" sldId="433"/>
        </pc:sldMkLst>
        <pc:spChg chg="mod">
          <ac:chgData name="Tobias Schneider" userId="630d3ec8-4b29-4700-bdc3-b0acaabcceab" providerId="ADAL" clId="{BCD2EE18-0586-4853-97B0-302F352863CA}" dt="2025-07-08T10:46:21.721" v="3" actId="790"/>
          <ac:spMkLst>
            <pc:docMk/>
            <pc:sldMk cId="4194059738" sldId="433"/>
            <ac:spMk id="4" creationId="{9EC14669-0829-8E56-D67A-E514AF8E5024}"/>
          </ac:spMkLst>
        </pc:spChg>
        <pc:spChg chg="mod">
          <ac:chgData name="Tobias Schneider" userId="630d3ec8-4b29-4700-bdc3-b0acaabcceab" providerId="ADAL" clId="{BCD2EE18-0586-4853-97B0-302F352863CA}" dt="2025-07-08T10:46:21.721" v="3" actId="790"/>
          <ac:spMkLst>
            <pc:docMk/>
            <pc:sldMk cId="4194059738" sldId="433"/>
            <ac:spMk id="5" creationId="{5E6C192A-983E-AE10-7E97-F134CDE8145B}"/>
          </ac:spMkLst>
        </pc:spChg>
        <pc:spChg chg="mod">
          <ac:chgData name="Tobias Schneider" userId="630d3ec8-4b29-4700-bdc3-b0acaabcceab" providerId="ADAL" clId="{BCD2EE18-0586-4853-97B0-302F352863CA}" dt="2025-07-08T10:46:21.721" v="3" actId="790"/>
          <ac:spMkLst>
            <pc:docMk/>
            <pc:sldMk cId="4194059738" sldId="433"/>
            <ac:spMk id="6" creationId="{DB6981FF-E7A8-57F3-CCCC-653FE0336E1B}"/>
          </ac:spMkLst>
        </pc:spChg>
        <pc:spChg chg="mod">
          <ac:chgData name="Tobias Schneider" userId="630d3ec8-4b29-4700-bdc3-b0acaabcceab" providerId="ADAL" clId="{BCD2EE18-0586-4853-97B0-302F352863CA}" dt="2025-07-08T10:46:21.721" v="3" actId="790"/>
          <ac:spMkLst>
            <pc:docMk/>
            <pc:sldMk cId="4194059738" sldId="433"/>
            <ac:spMk id="8" creationId="{35387803-8ACA-2144-B0DD-19CE4BA0F41E}"/>
          </ac:spMkLst>
        </pc:spChg>
        <pc:spChg chg="mod">
          <ac:chgData name="Tobias Schneider" userId="630d3ec8-4b29-4700-bdc3-b0acaabcceab" providerId="ADAL" clId="{BCD2EE18-0586-4853-97B0-302F352863CA}" dt="2025-07-08T10:46:21.721" v="3" actId="790"/>
          <ac:spMkLst>
            <pc:docMk/>
            <pc:sldMk cId="4194059738" sldId="433"/>
            <ac:spMk id="11" creationId="{427B3394-7D4A-7BFD-BF3A-6667E339C165}"/>
          </ac:spMkLst>
        </pc:spChg>
      </pc:sldChg>
      <pc:sldChg chg="modSp mod">
        <pc:chgData name="Tobias Schneider" userId="630d3ec8-4b29-4700-bdc3-b0acaabcceab" providerId="ADAL" clId="{BCD2EE18-0586-4853-97B0-302F352863CA}" dt="2025-07-08T10:46:21.721" v="3" actId="790"/>
        <pc:sldMkLst>
          <pc:docMk/>
          <pc:sldMk cId="3513162230" sldId="434"/>
        </pc:sldMkLst>
        <pc:spChg chg="mod">
          <ac:chgData name="Tobias Schneider" userId="630d3ec8-4b29-4700-bdc3-b0acaabcceab" providerId="ADAL" clId="{BCD2EE18-0586-4853-97B0-302F352863CA}" dt="2025-07-08T10:46:21.721" v="3" actId="790"/>
          <ac:spMkLst>
            <pc:docMk/>
            <pc:sldMk cId="3513162230" sldId="434"/>
            <ac:spMk id="2" creationId="{AD90C654-3859-53A8-182F-C084974071D1}"/>
          </ac:spMkLst>
        </pc:spChg>
        <pc:spChg chg="mod">
          <ac:chgData name="Tobias Schneider" userId="630d3ec8-4b29-4700-bdc3-b0acaabcceab" providerId="ADAL" clId="{BCD2EE18-0586-4853-97B0-302F352863CA}" dt="2025-07-08T10:46:21.721" v="3" actId="790"/>
          <ac:spMkLst>
            <pc:docMk/>
            <pc:sldMk cId="3513162230" sldId="434"/>
            <ac:spMk id="3" creationId="{34A4822F-FA78-77CA-BE20-335B37E82309}"/>
          </ac:spMkLst>
        </pc:spChg>
        <pc:spChg chg="mod">
          <ac:chgData name="Tobias Schneider" userId="630d3ec8-4b29-4700-bdc3-b0acaabcceab" providerId="ADAL" clId="{BCD2EE18-0586-4853-97B0-302F352863CA}" dt="2025-07-08T10:46:21.721" v="3" actId="790"/>
          <ac:spMkLst>
            <pc:docMk/>
            <pc:sldMk cId="3513162230" sldId="434"/>
            <ac:spMk id="4" creationId="{36397F7B-B8D4-0A54-59C7-D2FCEC3C672F}"/>
          </ac:spMkLst>
        </pc:spChg>
        <pc:spChg chg="mod">
          <ac:chgData name="Tobias Schneider" userId="630d3ec8-4b29-4700-bdc3-b0acaabcceab" providerId="ADAL" clId="{BCD2EE18-0586-4853-97B0-302F352863CA}" dt="2025-07-08T10:46:21.721" v="3" actId="790"/>
          <ac:spMkLst>
            <pc:docMk/>
            <pc:sldMk cId="3513162230" sldId="434"/>
            <ac:spMk id="5" creationId="{81308D06-521A-6757-314F-5F0D1B4A0994}"/>
          </ac:spMkLst>
        </pc:spChg>
        <pc:spChg chg="mod">
          <ac:chgData name="Tobias Schneider" userId="630d3ec8-4b29-4700-bdc3-b0acaabcceab" providerId="ADAL" clId="{BCD2EE18-0586-4853-97B0-302F352863CA}" dt="2025-07-08T10:46:21.721" v="3" actId="790"/>
          <ac:spMkLst>
            <pc:docMk/>
            <pc:sldMk cId="3513162230" sldId="434"/>
            <ac:spMk id="8" creationId="{FE790CAC-2CA7-A764-38DA-19A9404E484F}"/>
          </ac:spMkLst>
        </pc:spChg>
        <pc:spChg chg="mod">
          <ac:chgData name="Tobias Schneider" userId="630d3ec8-4b29-4700-bdc3-b0acaabcceab" providerId="ADAL" clId="{BCD2EE18-0586-4853-97B0-302F352863CA}" dt="2025-07-08T10:46:21.721" v="3" actId="790"/>
          <ac:spMkLst>
            <pc:docMk/>
            <pc:sldMk cId="3513162230" sldId="434"/>
            <ac:spMk id="9" creationId="{D9348342-E291-31D6-901D-CD03953478E0}"/>
          </ac:spMkLst>
        </pc:spChg>
      </pc:sldChg>
      <pc:sldChg chg="modSp mod">
        <pc:chgData name="Tobias Schneider" userId="630d3ec8-4b29-4700-bdc3-b0acaabcceab" providerId="ADAL" clId="{BCD2EE18-0586-4853-97B0-302F352863CA}" dt="2025-07-08T10:46:21.721" v="3" actId="790"/>
        <pc:sldMkLst>
          <pc:docMk/>
          <pc:sldMk cId="1853244134" sldId="435"/>
        </pc:sldMkLst>
        <pc:spChg chg="mod">
          <ac:chgData name="Tobias Schneider" userId="630d3ec8-4b29-4700-bdc3-b0acaabcceab" providerId="ADAL" clId="{BCD2EE18-0586-4853-97B0-302F352863CA}" dt="2025-07-08T10:46:21.721" v="3" actId="790"/>
          <ac:spMkLst>
            <pc:docMk/>
            <pc:sldMk cId="1853244134" sldId="435"/>
            <ac:spMk id="4" creationId="{06DF4C20-4C8C-2C5D-B725-6BE7670EC5A5}"/>
          </ac:spMkLst>
        </pc:spChg>
        <pc:spChg chg="mod">
          <ac:chgData name="Tobias Schneider" userId="630d3ec8-4b29-4700-bdc3-b0acaabcceab" providerId="ADAL" clId="{BCD2EE18-0586-4853-97B0-302F352863CA}" dt="2025-07-08T10:46:21.721" v="3" actId="790"/>
          <ac:spMkLst>
            <pc:docMk/>
            <pc:sldMk cId="1853244134" sldId="435"/>
            <ac:spMk id="5" creationId="{17EAB42E-3E04-3265-A24B-ED7129E3E7CD}"/>
          </ac:spMkLst>
        </pc:spChg>
      </pc:sldChg>
      <pc:sldChg chg="modSp mod">
        <pc:chgData name="Tobias Schneider" userId="630d3ec8-4b29-4700-bdc3-b0acaabcceab" providerId="ADAL" clId="{BCD2EE18-0586-4853-97B0-302F352863CA}" dt="2025-07-08T10:46:21.721" v="3" actId="790"/>
        <pc:sldMkLst>
          <pc:docMk/>
          <pc:sldMk cId="2918436176" sldId="436"/>
        </pc:sldMkLst>
        <pc:spChg chg="mod">
          <ac:chgData name="Tobias Schneider" userId="630d3ec8-4b29-4700-bdc3-b0acaabcceab" providerId="ADAL" clId="{BCD2EE18-0586-4853-97B0-302F352863CA}" dt="2025-07-08T10:46:21.721" v="3" actId="790"/>
          <ac:spMkLst>
            <pc:docMk/>
            <pc:sldMk cId="2918436176" sldId="436"/>
            <ac:spMk id="2" creationId="{44CAA01B-BE19-3745-0653-7A76535B9BE6}"/>
          </ac:spMkLst>
        </pc:spChg>
        <pc:spChg chg="mod">
          <ac:chgData name="Tobias Schneider" userId="630d3ec8-4b29-4700-bdc3-b0acaabcceab" providerId="ADAL" clId="{BCD2EE18-0586-4853-97B0-302F352863CA}" dt="2025-07-08T10:46:21.721" v="3" actId="790"/>
          <ac:spMkLst>
            <pc:docMk/>
            <pc:sldMk cId="2918436176" sldId="436"/>
            <ac:spMk id="4" creationId="{2843D788-358E-60BB-CEC4-7C5752D20D93}"/>
          </ac:spMkLst>
        </pc:spChg>
        <pc:spChg chg="mod">
          <ac:chgData name="Tobias Schneider" userId="630d3ec8-4b29-4700-bdc3-b0acaabcceab" providerId="ADAL" clId="{BCD2EE18-0586-4853-97B0-302F352863CA}" dt="2025-07-08T10:46:21.721" v="3" actId="790"/>
          <ac:spMkLst>
            <pc:docMk/>
            <pc:sldMk cId="2918436176" sldId="436"/>
            <ac:spMk id="5" creationId="{1112A126-5E0E-ED6E-2231-8C77F9BFC4C1}"/>
          </ac:spMkLst>
        </pc:spChg>
      </pc:sldChg>
      <pc:sldChg chg="modSp mod">
        <pc:chgData name="Tobias Schneider" userId="630d3ec8-4b29-4700-bdc3-b0acaabcceab" providerId="ADAL" clId="{BCD2EE18-0586-4853-97B0-302F352863CA}" dt="2025-07-08T10:46:21.721" v="3" actId="790"/>
        <pc:sldMkLst>
          <pc:docMk/>
          <pc:sldMk cId="405977203" sldId="437"/>
        </pc:sldMkLst>
        <pc:spChg chg="mod">
          <ac:chgData name="Tobias Schneider" userId="630d3ec8-4b29-4700-bdc3-b0acaabcceab" providerId="ADAL" clId="{BCD2EE18-0586-4853-97B0-302F352863CA}" dt="2025-07-08T10:46:21.721" v="3" actId="790"/>
          <ac:spMkLst>
            <pc:docMk/>
            <pc:sldMk cId="405977203" sldId="437"/>
            <ac:spMk id="2" creationId="{C01C23BC-E1EE-C4E8-F3BC-20C5528549EB}"/>
          </ac:spMkLst>
        </pc:spChg>
        <pc:spChg chg="mod">
          <ac:chgData name="Tobias Schneider" userId="630d3ec8-4b29-4700-bdc3-b0acaabcceab" providerId="ADAL" clId="{BCD2EE18-0586-4853-97B0-302F352863CA}" dt="2025-07-08T10:46:21.721" v="3" actId="790"/>
          <ac:spMkLst>
            <pc:docMk/>
            <pc:sldMk cId="405977203" sldId="437"/>
            <ac:spMk id="4" creationId="{E8A1C21A-FEBB-4E8C-2706-3948CFB5D81B}"/>
          </ac:spMkLst>
        </pc:spChg>
        <pc:spChg chg="mod">
          <ac:chgData name="Tobias Schneider" userId="630d3ec8-4b29-4700-bdc3-b0acaabcceab" providerId="ADAL" clId="{BCD2EE18-0586-4853-97B0-302F352863CA}" dt="2025-07-08T10:46:21.721" v="3" actId="790"/>
          <ac:spMkLst>
            <pc:docMk/>
            <pc:sldMk cId="405977203" sldId="437"/>
            <ac:spMk id="5" creationId="{89BC9CA7-22CB-9E2E-9DE2-2D430D7AA5B9}"/>
          </ac:spMkLst>
        </pc:spChg>
      </pc:sldChg>
      <pc:sldChg chg="modSp mod">
        <pc:chgData name="Tobias Schneider" userId="630d3ec8-4b29-4700-bdc3-b0acaabcceab" providerId="ADAL" clId="{BCD2EE18-0586-4853-97B0-302F352863CA}" dt="2025-07-08T10:46:21.721" v="3" actId="790"/>
        <pc:sldMkLst>
          <pc:docMk/>
          <pc:sldMk cId="3308008555" sldId="438"/>
        </pc:sldMkLst>
        <pc:spChg chg="mod">
          <ac:chgData name="Tobias Schneider" userId="630d3ec8-4b29-4700-bdc3-b0acaabcceab" providerId="ADAL" clId="{BCD2EE18-0586-4853-97B0-302F352863CA}" dt="2025-07-08T10:46:21.721" v="3" actId="790"/>
          <ac:spMkLst>
            <pc:docMk/>
            <pc:sldMk cId="3308008555" sldId="438"/>
            <ac:spMk id="2" creationId="{D82D7BB2-2499-EC32-01C5-4738FB6D0E6E}"/>
          </ac:spMkLst>
        </pc:spChg>
        <pc:spChg chg="mod">
          <ac:chgData name="Tobias Schneider" userId="630d3ec8-4b29-4700-bdc3-b0acaabcceab" providerId="ADAL" clId="{BCD2EE18-0586-4853-97B0-302F352863CA}" dt="2025-07-08T10:46:21.721" v="3" actId="790"/>
          <ac:spMkLst>
            <pc:docMk/>
            <pc:sldMk cId="3308008555" sldId="438"/>
            <ac:spMk id="3" creationId="{6E9547EE-ADAB-0BA3-720C-6B93CFF974D5}"/>
          </ac:spMkLst>
        </pc:spChg>
      </pc:sldChg>
      <pc:sldChg chg="modSp mod">
        <pc:chgData name="Tobias Schneider" userId="630d3ec8-4b29-4700-bdc3-b0acaabcceab" providerId="ADAL" clId="{BCD2EE18-0586-4853-97B0-302F352863CA}" dt="2025-07-08T10:46:21.721" v="3" actId="790"/>
        <pc:sldMkLst>
          <pc:docMk/>
          <pc:sldMk cId="3753079906" sldId="439"/>
        </pc:sldMkLst>
        <pc:spChg chg="mod">
          <ac:chgData name="Tobias Schneider" userId="630d3ec8-4b29-4700-bdc3-b0acaabcceab" providerId="ADAL" clId="{BCD2EE18-0586-4853-97B0-302F352863CA}" dt="2025-07-08T10:46:21.721" v="3" actId="790"/>
          <ac:spMkLst>
            <pc:docMk/>
            <pc:sldMk cId="3753079906" sldId="439"/>
            <ac:spMk id="2" creationId="{565FF291-CDE5-3781-808E-4184EEBF56AE}"/>
          </ac:spMkLst>
        </pc:spChg>
        <pc:spChg chg="mod">
          <ac:chgData name="Tobias Schneider" userId="630d3ec8-4b29-4700-bdc3-b0acaabcceab" providerId="ADAL" clId="{BCD2EE18-0586-4853-97B0-302F352863CA}" dt="2025-07-08T10:46:21.721" v="3" actId="790"/>
          <ac:spMkLst>
            <pc:docMk/>
            <pc:sldMk cId="3753079906" sldId="439"/>
            <ac:spMk id="4" creationId="{346751D0-3CAF-EEBE-6301-FB26F3FEF6E4}"/>
          </ac:spMkLst>
        </pc:spChg>
        <pc:spChg chg="mod">
          <ac:chgData name="Tobias Schneider" userId="630d3ec8-4b29-4700-bdc3-b0acaabcceab" providerId="ADAL" clId="{BCD2EE18-0586-4853-97B0-302F352863CA}" dt="2025-07-08T10:46:21.721" v="3" actId="790"/>
          <ac:spMkLst>
            <pc:docMk/>
            <pc:sldMk cId="3753079906" sldId="439"/>
            <ac:spMk id="5" creationId="{4A80FF1B-DF52-DD27-C9E9-50566D82D54A}"/>
          </ac:spMkLst>
        </pc:spChg>
      </pc:sldChg>
      <pc:sldChg chg="modSp mod">
        <pc:chgData name="Tobias Schneider" userId="630d3ec8-4b29-4700-bdc3-b0acaabcceab" providerId="ADAL" clId="{BCD2EE18-0586-4853-97B0-302F352863CA}" dt="2025-07-08T10:46:21.721" v="3" actId="790"/>
        <pc:sldMkLst>
          <pc:docMk/>
          <pc:sldMk cId="954121255" sldId="440"/>
        </pc:sldMkLst>
        <pc:spChg chg="mod">
          <ac:chgData name="Tobias Schneider" userId="630d3ec8-4b29-4700-bdc3-b0acaabcceab" providerId="ADAL" clId="{BCD2EE18-0586-4853-97B0-302F352863CA}" dt="2025-07-08T10:46:21.721" v="3" actId="790"/>
          <ac:spMkLst>
            <pc:docMk/>
            <pc:sldMk cId="954121255" sldId="440"/>
            <ac:spMk id="2" creationId="{C5FC1F39-4793-24E9-18F8-7159205816FE}"/>
          </ac:spMkLst>
        </pc:spChg>
        <pc:spChg chg="mod">
          <ac:chgData name="Tobias Schneider" userId="630d3ec8-4b29-4700-bdc3-b0acaabcceab" providerId="ADAL" clId="{BCD2EE18-0586-4853-97B0-302F352863CA}" dt="2025-07-08T10:46:21.721" v="3" actId="790"/>
          <ac:spMkLst>
            <pc:docMk/>
            <pc:sldMk cId="954121255" sldId="440"/>
            <ac:spMk id="4" creationId="{FB6A02E4-4022-00BF-63EA-64FD688E9DB2}"/>
          </ac:spMkLst>
        </pc:spChg>
        <pc:spChg chg="mod">
          <ac:chgData name="Tobias Schneider" userId="630d3ec8-4b29-4700-bdc3-b0acaabcceab" providerId="ADAL" clId="{BCD2EE18-0586-4853-97B0-302F352863CA}" dt="2025-07-08T10:46:21.721" v="3" actId="790"/>
          <ac:spMkLst>
            <pc:docMk/>
            <pc:sldMk cId="954121255" sldId="440"/>
            <ac:spMk id="5" creationId="{BB75E135-54ED-B766-4EA0-8A31A38FE875}"/>
          </ac:spMkLst>
        </pc:spChg>
      </pc:sldChg>
      <pc:sldChg chg="modSp mod">
        <pc:chgData name="Tobias Schneider" userId="630d3ec8-4b29-4700-bdc3-b0acaabcceab" providerId="ADAL" clId="{BCD2EE18-0586-4853-97B0-302F352863CA}" dt="2025-07-08T10:46:21.721" v="3" actId="790"/>
        <pc:sldMkLst>
          <pc:docMk/>
          <pc:sldMk cId="3466653182" sldId="441"/>
        </pc:sldMkLst>
        <pc:spChg chg="mod">
          <ac:chgData name="Tobias Schneider" userId="630d3ec8-4b29-4700-bdc3-b0acaabcceab" providerId="ADAL" clId="{BCD2EE18-0586-4853-97B0-302F352863CA}" dt="2025-07-08T10:46:21.721" v="3" actId="790"/>
          <ac:spMkLst>
            <pc:docMk/>
            <pc:sldMk cId="3466653182" sldId="441"/>
            <ac:spMk id="3" creationId="{D1F92A3A-058D-0364-4099-365FF72C0FC3}"/>
          </ac:spMkLst>
        </pc:spChg>
        <pc:spChg chg="mod">
          <ac:chgData name="Tobias Schneider" userId="630d3ec8-4b29-4700-bdc3-b0acaabcceab" providerId="ADAL" clId="{BCD2EE18-0586-4853-97B0-302F352863CA}" dt="2025-07-08T10:46:21.721" v="3" actId="790"/>
          <ac:spMkLst>
            <pc:docMk/>
            <pc:sldMk cId="3466653182" sldId="441"/>
            <ac:spMk id="4" creationId="{80E121A0-DED8-4563-2F42-4DE30FEE5090}"/>
          </ac:spMkLst>
        </pc:spChg>
        <pc:spChg chg="mod">
          <ac:chgData name="Tobias Schneider" userId="630d3ec8-4b29-4700-bdc3-b0acaabcceab" providerId="ADAL" clId="{BCD2EE18-0586-4853-97B0-302F352863CA}" dt="2025-07-08T10:46:21.721" v="3" actId="790"/>
          <ac:spMkLst>
            <pc:docMk/>
            <pc:sldMk cId="3466653182" sldId="441"/>
            <ac:spMk id="5" creationId="{2F5D98D6-D38D-BFAF-104B-D4BF6DE19D4B}"/>
          </ac:spMkLst>
        </pc:spChg>
        <pc:spChg chg="mod">
          <ac:chgData name="Tobias Schneider" userId="630d3ec8-4b29-4700-bdc3-b0acaabcceab" providerId="ADAL" clId="{BCD2EE18-0586-4853-97B0-302F352863CA}" dt="2025-07-08T10:46:21.721" v="3" actId="790"/>
          <ac:spMkLst>
            <pc:docMk/>
            <pc:sldMk cId="3466653182" sldId="441"/>
            <ac:spMk id="7" creationId="{90D5DADF-7053-680B-4CA3-F05FD0D31B35}"/>
          </ac:spMkLst>
        </pc:spChg>
        <pc:spChg chg="mod">
          <ac:chgData name="Tobias Schneider" userId="630d3ec8-4b29-4700-bdc3-b0acaabcceab" providerId="ADAL" clId="{BCD2EE18-0586-4853-97B0-302F352863CA}" dt="2025-07-08T10:46:21.721" v="3" actId="790"/>
          <ac:spMkLst>
            <pc:docMk/>
            <pc:sldMk cId="3466653182" sldId="441"/>
            <ac:spMk id="8" creationId="{FB856FB4-6216-539B-5070-371C45F49160}"/>
          </ac:spMkLst>
        </pc:spChg>
      </pc:sldChg>
      <pc:sldChg chg="modSp mod">
        <pc:chgData name="Tobias Schneider" userId="630d3ec8-4b29-4700-bdc3-b0acaabcceab" providerId="ADAL" clId="{BCD2EE18-0586-4853-97B0-302F352863CA}" dt="2025-07-08T10:46:21.721" v="3" actId="790"/>
        <pc:sldMkLst>
          <pc:docMk/>
          <pc:sldMk cId="1602160356" sldId="442"/>
        </pc:sldMkLst>
        <pc:spChg chg="mod">
          <ac:chgData name="Tobias Schneider" userId="630d3ec8-4b29-4700-bdc3-b0acaabcceab" providerId="ADAL" clId="{BCD2EE18-0586-4853-97B0-302F352863CA}" dt="2025-07-08T10:46:21.721" v="3" actId="790"/>
          <ac:spMkLst>
            <pc:docMk/>
            <pc:sldMk cId="1602160356" sldId="442"/>
            <ac:spMk id="2" creationId="{CC5C6E3C-7B2E-2A9C-9A2A-039B74D47E8E}"/>
          </ac:spMkLst>
        </pc:spChg>
        <pc:spChg chg="mod">
          <ac:chgData name="Tobias Schneider" userId="630d3ec8-4b29-4700-bdc3-b0acaabcceab" providerId="ADAL" clId="{BCD2EE18-0586-4853-97B0-302F352863CA}" dt="2025-07-08T10:46:21.721" v="3" actId="790"/>
          <ac:spMkLst>
            <pc:docMk/>
            <pc:sldMk cId="1602160356" sldId="442"/>
            <ac:spMk id="4" creationId="{A99564EC-2D26-00E1-9827-B0A81D295344}"/>
          </ac:spMkLst>
        </pc:spChg>
        <pc:spChg chg="mod">
          <ac:chgData name="Tobias Schneider" userId="630d3ec8-4b29-4700-bdc3-b0acaabcceab" providerId="ADAL" clId="{BCD2EE18-0586-4853-97B0-302F352863CA}" dt="2025-07-08T10:46:21.721" v="3" actId="790"/>
          <ac:spMkLst>
            <pc:docMk/>
            <pc:sldMk cId="1602160356" sldId="442"/>
            <ac:spMk id="5" creationId="{620CFFFC-E399-4266-902B-AC8F7F9F576C}"/>
          </ac:spMkLst>
        </pc:spChg>
      </pc:sldChg>
      <pc:sldMasterChg chg="addSp modSp modSldLayout">
        <pc:chgData name="Tobias Schneider" userId="630d3ec8-4b29-4700-bdc3-b0acaabcceab" providerId="ADAL" clId="{BCD2EE18-0586-4853-97B0-302F352863CA}" dt="2025-07-08T10:46:05.333" v="1"/>
        <pc:sldMasterMkLst>
          <pc:docMk/>
          <pc:sldMasterMk cId="0" sldId="2147483648"/>
        </pc:sldMasterMkLst>
        <pc:spChg chg="add mod">
          <ac:chgData name="Tobias Schneider" userId="630d3ec8-4b29-4700-bdc3-b0acaabcceab" providerId="ADAL" clId="{BCD2EE18-0586-4853-97B0-302F352863CA}" dt="2025-07-08T10:45:57.225" v="0"/>
          <ac:spMkLst>
            <pc:docMk/>
            <pc:sldMasterMk cId="0" sldId="2147483648"/>
            <ac:spMk id="3" creationId="{16086BD2-1E76-E2DE-DB30-28F386949F0C}"/>
          </ac:spMkLst>
        </pc:spChg>
        <pc:picChg chg="add mod">
          <ac:chgData name="Tobias Schneider" userId="630d3ec8-4b29-4700-bdc3-b0acaabcceab" providerId="ADAL" clId="{BCD2EE18-0586-4853-97B0-302F352863CA}" dt="2025-07-08T10:45:57.225" v="0"/>
          <ac:picMkLst>
            <pc:docMk/>
            <pc:sldMasterMk cId="0" sldId="2147483648"/>
            <ac:picMk id="2" creationId="{AB3D1D7D-A3F3-0D27-34EA-D93C022E3A11}"/>
          </ac:picMkLst>
        </pc:picChg>
        <pc:sldLayoutChg chg="addSp modSp">
          <pc:chgData name="Tobias Schneider" userId="630d3ec8-4b29-4700-bdc3-b0acaabcceab" providerId="ADAL" clId="{BCD2EE18-0586-4853-97B0-302F352863CA}" dt="2025-07-08T10:46:05.333" v="1"/>
          <pc:sldLayoutMkLst>
            <pc:docMk/>
            <pc:sldMasterMk cId="0" sldId="2147483648"/>
            <pc:sldLayoutMk cId="0" sldId="2147483649"/>
          </pc:sldLayoutMkLst>
          <pc:spChg chg="add mod">
            <ac:chgData name="Tobias Schneider" userId="630d3ec8-4b29-4700-bdc3-b0acaabcceab" providerId="ADAL" clId="{BCD2EE18-0586-4853-97B0-302F352863CA}" dt="2025-07-08T10:46:05.333" v="1"/>
            <ac:spMkLst>
              <pc:docMk/>
              <pc:sldMasterMk cId="0" sldId="2147483648"/>
              <pc:sldLayoutMk cId="0" sldId="2147483649"/>
              <ac:spMk id="5" creationId="{70B74E10-B02A-6452-C405-ECCFCD299CF6}"/>
            </ac:spMkLst>
          </pc:spChg>
          <pc:spChg chg="add mod">
            <ac:chgData name="Tobias Schneider" userId="630d3ec8-4b29-4700-bdc3-b0acaabcceab" providerId="ADAL" clId="{BCD2EE18-0586-4853-97B0-302F352863CA}" dt="2025-07-08T10:46:05.333" v="1"/>
            <ac:spMkLst>
              <pc:docMk/>
              <pc:sldMasterMk cId="0" sldId="2147483648"/>
              <pc:sldLayoutMk cId="0" sldId="2147483649"/>
              <ac:spMk id="7" creationId="{073B174D-C166-9F1C-CA40-7F2C19D205E2}"/>
            </ac:spMkLst>
          </pc:spChg>
          <pc:picChg chg="add mod">
            <ac:chgData name="Tobias Schneider" userId="630d3ec8-4b29-4700-bdc3-b0acaabcceab" providerId="ADAL" clId="{BCD2EE18-0586-4853-97B0-302F352863CA}" dt="2025-07-08T10:46:05.333" v="1"/>
            <ac:picMkLst>
              <pc:docMk/>
              <pc:sldMasterMk cId="0" sldId="2147483648"/>
              <pc:sldLayoutMk cId="0" sldId="2147483649"/>
              <ac:picMk id="3" creationId="{465A3EB9-BD81-BE89-146F-4226462FD058}"/>
            </ac:picMkLst>
          </pc:picChg>
          <pc:picChg chg="add mod">
            <ac:chgData name="Tobias Schneider" userId="630d3ec8-4b29-4700-bdc3-b0acaabcceab" providerId="ADAL" clId="{BCD2EE18-0586-4853-97B0-302F352863CA}" dt="2025-07-08T10:46:05.333" v="1"/>
            <ac:picMkLst>
              <pc:docMk/>
              <pc:sldMasterMk cId="0" sldId="2147483648"/>
              <pc:sldLayoutMk cId="0" sldId="2147483649"/>
              <ac:picMk id="4" creationId="{98037993-CA38-7914-B6C5-65D48DB3052B}"/>
            </ac:picMkLst>
          </pc:picChg>
        </pc:sldLayoutChg>
      </pc:sldMasterChg>
    </pc:docChg>
  </pc:docChgLst>
  <pc:docChgLst>
    <pc:chgData name="Tobias Schneider" userId="S::tobias.schneider@uni-wuerzburg.de::630d3ec8-4b29-4700-bdc3-b0acaabcceab" providerId="AD" clId="Web-{71138AD3-9215-9E11-02C4-BB1F60EB4B85}"/>
    <pc:docChg chg="modSld sldOrd">
      <pc:chgData name="Tobias Schneider" userId="S::tobias.schneider@uni-wuerzburg.de::630d3ec8-4b29-4700-bdc3-b0acaabcceab" providerId="AD" clId="Web-{71138AD3-9215-9E11-02C4-BB1F60EB4B85}" dt="2024-01-19T12:14:36.578" v="68" actId="14100"/>
      <pc:docMkLst>
        <pc:docMk/>
      </pc:docMkLst>
      <pc:sldChg chg="modSp">
        <pc:chgData name="Tobias Schneider" userId="S::tobias.schneider@uni-wuerzburg.de::630d3ec8-4b29-4700-bdc3-b0acaabcceab" providerId="AD" clId="Web-{71138AD3-9215-9E11-02C4-BB1F60EB4B85}" dt="2024-01-19T12:14:36.578" v="68" actId="14100"/>
        <pc:sldMkLst>
          <pc:docMk/>
          <pc:sldMk cId="191750022" sldId="378"/>
        </pc:sldMkLst>
      </pc:sldChg>
      <pc:sldChg chg="ord modNotes">
        <pc:chgData name="Tobias Schneider" userId="S::tobias.schneider@uni-wuerzburg.de::630d3ec8-4b29-4700-bdc3-b0acaabcceab" providerId="AD" clId="Web-{71138AD3-9215-9E11-02C4-BB1F60EB4B85}" dt="2024-01-19T12:07:31.299" v="27"/>
        <pc:sldMkLst>
          <pc:docMk/>
          <pc:sldMk cId="2690471326" sldId="381"/>
        </pc:sldMkLst>
      </pc:sldChg>
    </pc:docChg>
  </pc:docChgLst>
  <pc:docChgLst>
    <pc:chgData name="Tobias Schneider" userId="630d3ec8-4b29-4700-bdc3-b0acaabcceab" providerId="ADAL" clId="{759B655A-B7FC-42AD-9F08-0C00904784B3}"/>
    <pc:docChg chg="undo custSel addSld delSld modSld">
      <pc:chgData name="Tobias Schneider" userId="630d3ec8-4b29-4700-bdc3-b0acaabcceab" providerId="ADAL" clId="{759B655A-B7FC-42AD-9F08-0C00904784B3}" dt="2024-11-19T16:45:05.396" v="2112"/>
      <pc:docMkLst>
        <pc:docMk/>
      </pc:docMkLst>
      <pc:sldChg chg="modSp mod">
        <pc:chgData name="Tobias Schneider" userId="630d3ec8-4b29-4700-bdc3-b0acaabcceab" providerId="ADAL" clId="{759B655A-B7FC-42AD-9F08-0C00904784B3}" dt="2024-11-19T15:43:11.487" v="686" actId="14100"/>
        <pc:sldMkLst>
          <pc:docMk/>
          <pc:sldMk cId="2028822159" sldId="431"/>
        </pc:sldMkLst>
      </pc:sldChg>
      <pc:sldChg chg="del">
        <pc:chgData name="Tobias Schneider" userId="630d3ec8-4b29-4700-bdc3-b0acaabcceab" providerId="ADAL" clId="{759B655A-B7FC-42AD-9F08-0C00904784B3}" dt="2024-11-19T15:41:37.929" v="619" actId="47"/>
        <pc:sldMkLst>
          <pc:docMk/>
          <pc:sldMk cId="1617117419" sldId="432"/>
        </pc:sldMkLst>
      </pc:sldChg>
      <pc:sldChg chg="modSp mod">
        <pc:chgData name="Tobias Schneider" userId="630d3ec8-4b29-4700-bdc3-b0acaabcceab" providerId="ADAL" clId="{759B655A-B7FC-42AD-9F08-0C00904784B3}" dt="2024-11-19T15:44:27.519" v="689" actId="20577"/>
        <pc:sldMkLst>
          <pc:docMk/>
          <pc:sldMk cId="54373994" sldId="440"/>
        </pc:sldMkLst>
      </pc:sldChg>
      <pc:sldChg chg="addSp delSp modSp mod">
        <pc:chgData name="Tobias Schneider" userId="630d3ec8-4b29-4700-bdc3-b0acaabcceab" providerId="ADAL" clId="{759B655A-B7FC-42AD-9F08-0C00904784B3}" dt="2024-11-19T15:28:51.406" v="30"/>
        <pc:sldMkLst>
          <pc:docMk/>
          <pc:sldMk cId="418457967" sldId="441"/>
        </pc:sldMkLst>
      </pc:sldChg>
      <pc:sldChg chg="modSp mod">
        <pc:chgData name="Tobias Schneider" userId="630d3ec8-4b29-4700-bdc3-b0acaabcceab" providerId="ADAL" clId="{759B655A-B7FC-42AD-9F08-0C00904784B3}" dt="2024-11-19T15:25:45.391" v="23" actId="14100"/>
        <pc:sldMkLst>
          <pc:docMk/>
          <pc:sldMk cId="4116739798" sldId="442"/>
        </pc:sldMkLst>
      </pc:sldChg>
      <pc:sldChg chg="addSp delSp modSp mod">
        <pc:chgData name="Tobias Schneider" userId="630d3ec8-4b29-4700-bdc3-b0acaabcceab" providerId="ADAL" clId="{759B655A-B7FC-42AD-9F08-0C00904784B3}" dt="2024-11-19T15:29:28.061" v="41"/>
        <pc:sldMkLst>
          <pc:docMk/>
          <pc:sldMk cId="2288171920" sldId="443"/>
        </pc:sldMkLst>
      </pc:sldChg>
      <pc:sldChg chg="addSp delSp modSp mod">
        <pc:chgData name="Tobias Schneider" userId="630d3ec8-4b29-4700-bdc3-b0acaabcceab" providerId="ADAL" clId="{759B655A-B7FC-42AD-9F08-0C00904784B3}" dt="2024-11-19T15:30:14.585" v="45" actId="20577"/>
        <pc:sldMkLst>
          <pc:docMk/>
          <pc:sldMk cId="3043789901" sldId="444"/>
        </pc:sldMkLst>
      </pc:sldChg>
      <pc:sldChg chg="delSp modSp add mod">
        <pc:chgData name="Tobias Schneider" userId="630d3ec8-4b29-4700-bdc3-b0acaabcceab" providerId="ADAL" clId="{759B655A-B7FC-42AD-9F08-0C00904784B3}" dt="2024-11-19T16:45:05.396" v="2112"/>
        <pc:sldMkLst>
          <pc:docMk/>
          <pc:sldMk cId="1331800716" sldId="445"/>
        </pc:sldMkLst>
      </pc:sldChg>
      <pc:sldChg chg="addSp delSp modSp new mod delAnim modAnim">
        <pc:chgData name="Tobias Schneider" userId="630d3ec8-4b29-4700-bdc3-b0acaabcceab" providerId="ADAL" clId="{759B655A-B7FC-42AD-9F08-0C00904784B3}" dt="2024-11-19T16:30:14.821" v="1405" actId="20577"/>
        <pc:sldMkLst>
          <pc:docMk/>
          <pc:sldMk cId="3102933390" sldId="446"/>
        </pc:sldMkLst>
      </pc:sldChg>
      <pc:sldChg chg="add">
        <pc:chgData name="Tobias Schneider" userId="630d3ec8-4b29-4700-bdc3-b0acaabcceab" providerId="ADAL" clId="{759B655A-B7FC-42AD-9F08-0C00904784B3}" dt="2024-11-19T15:41:40.111" v="620"/>
        <pc:sldMkLst>
          <pc:docMk/>
          <pc:sldMk cId="3248560880" sldId="447"/>
        </pc:sldMkLst>
      </pc:sldChg>
      <pc:sldChg chg="add modAnim">
        <pc:chgData name="Tobias Schneider" userId="630d3ec8-4b29-4700-bdc3-b0acaabcceab" providerId="ADAL" clId="{759B655A-B7FC-42AD-9F08-0C00904784B3}" dt="2024-11-19T15:43:51.294" v="688"/>
        <pc:sldMkLst>
          <pc:docMk/>
          <pc:sldMk cId="2831042549" sldId="448"/>
        </pc:sldMkLst>
      </pc:sldChg>
      <pc:sldChg chg="new del">
        <pc:chgData name="Tobias Schneider" userId="630d3ec8-4b29-4700-bdc3-b0acaabcceab" providerId="ADAL" clId="{759B655A-B7FC-42AD-9F08-0C00904784B3}" dt="2024-11-19T16:29:08.127" v="1379" actId="47"/>
        <pc:sldMkLst>
          <pc:docMk/>
          <pc:sldMk cId="2038591806" sldId="449"/>
        </pc:sldMkLst>
      </pc:sldChg>
    </pc:docChg>
  </pc:docChgLst>
  <pc:docChgLst>
    <pc:chgData name="Tobias Schneider" userId="630d3ec8-4b29-4700-bdc3-b0acaabcceab" providerId="ADAL" clId="{46E8BFED-BD38-4472-ADDB-23D3ABBF8BCA}"/>
    <pc:docChg chg="custSel addSld delSld modSld">
      <pc:chgData name="Tobias Schneider" userId="630d3ec8-4b29-4700-bdc3-b0acaabcceab" providerId="ADAL" clId="{46E8BFED-BD38-4472-ADDB-23D3ABBF8BCA}" dt="2024-07-31T10:56:43.501" v="407" actId="14100"/>
      <pc:docMkLst>
        <pc:docMk/>
      </pc:docMkLst>
      <pc:sldChg chg="modSp mod">
        <pc:chgData name="Tobias Schneider" userId="630d3ec8-4b29-4700-bdc3-b0acaabcceab" providerId="ADAL" clId="{46E8BFED-BD38-4472-ADDB-23D3ABBF8BCA}" dt="2024-07-31T10:37:40.579" v="11" actId="20577"/>
        <pc:sldMkLst>
          <pc:docMk/>
          <pc:sldMk cId="0" sldId="330"/>
        </pc:sldMkLst>
      </pc:sldChg>
      <pc:sldChg chg="del">
        <pc:chgData name="Tobias Schneider" userId="630d3ec8-4b29-4700-bdc3-b0acaabcceab" providerId="ADAL" clId="{46E8BFED-BD38-4472-ADDB-23D3ABBF8BCA}" dt="2024-07-31T10:38:10.551" v="13" actId="47"/>
        <pc:sldMkLst>
          <pc:docMk/>
          <pc:sldMk cId="2014560818" sldId="382"/>
        </pc:sldMkLst>
      </pc:sldChg>
      <pc:sldChg chg="modSp mod">
        <pc:chgData name="Tobias Schneider" userId="630d3ec8-4b29-4700-bdc3-b0acaabcceab" providerId="ADAL" clId="{46E8BFED-BD38-4472-ADDB-23D3ABBF8BCA}" dt="2024-07-31T10:39:40.202" v="21" actId="20577"/>
        <pc:sldMkLst>
          <pc:docMk/>
          <pc:sldMk cId="145149878" sldId="413"/>
        </pc:sldMkLst>
      </pc:sldChg>
      <pc:sldChg chg="add">
        <pc:chgData name="Tobias Schneider" userId="630d3ec8-4b29-4700-bdc3-b0acaabcceab" providerId="ADAL" clId="{46E8BFED-BD38-4472-ADDB-23D3ABBF8BCA}" dt="2024-07-31T10:38:07.210" v="12"/>
        <pc:sldMkLst>
          <pc:docMk/>
          <pc:sldMk cId="1288109298" sldId="433"/>
        </pc:sldMkLst>
      </pc:sldChg>
      <pc:sldChg chg="modSp add mod">
        <pc:chgData name="Tobias Schneider" userId="630d3ec8-4b29-4700-bdc3-b0acaabcceab" providerId="ADAL" clId="{46E8BFED-BD38-4472-ADDB-23D3ABBF8BCA}" dt="2024-07-31T10:43:17.062" v="30" actId="20577"/>
        <pc:sldMkLst>
          <pc:docMk/>
          <pc:sldMk cId="2266465020" sldId="434"/>
        </pc:sldMkLst>
      </pc:sldChg>
      <pc:sldChg chg="modSp add mod">
        <pc:chgData name="Tobias Schneider" userId="630d3ec8-4b29-4700-bdc3-b0acaabcceab" providerId="ADAL" clId="{46E8BFED-BD38-4472-ADDB-23D3ABBF8BCA}" dt="2024-07-31T10:43:34.081" v="61" actId="20577"/>
        <pc:sldMkLst>
          <pc:docMk/>
          <pc:sldMk cId="23810804" sldId="435"/>
        </pc:sldMkLst>
      </pc:sldChg>
      <pc:sldChg chg="modSp add mod">
        <pc:chgData name="Tobias Schneider" userId="630d3ec8-4b29-4700-bdc3-b0acaabcceab" providerId="ADAL" clId="{46E8BFED-BD38-4472-ADDB-23D3ABBF8BCA}" dt="2024-07-31T10:43:40.568" v="72" actId="20577"/>
        <pc:sldMkLst>
          <pc:docMk/>
          <pc:sldMk cId="1292171853" sldId="436"/>
        </pc:sldMkLst>
      </pc:sldChg>
      <pc:sldChg chg="modSp add mod">
        <pc:chgData name="Tobias Schneider" userId="630d3ec8-4b29-4700-bdc3-b0acaabcceab" providerId="ADAL" clId="{46E8BFED-BD38-4472-ADDB-23D3ABBF8BCA}" dt="2024-07-31T10:43:45.954" v="83" actId="20577"/>
        <pc:sldMkLst>
          <pc:docMk/>
          <pc:sldMk cId="214731210" sldId="437"/>
        </pc:sldMkLst>
      </pc:sldChg>
      <pc:sldChg chg="modSp add mod">
        <pc:chgData name="Tobias Schneider" userId="630d3ec8-4b29-4700-bdc3-b0acaabcceab" providerId="ADAL" clId="{46E8BFED-BD38-4472-ADDB-23D3ABBF8BCA}" dt="2024-07-31T10:43:55.066" v="102" actId="20577"/>
        <pc:sldMkLst>
          <pc:docMk/>
          <pc:sldMk cId="177171796" sldId="438"/>
        </pc:sldMkLst>
      </pc:sldChg>
      <pc:sldChg chg="modSp add mod">
        <pc:chgData name="Tobias Schneider" userId="630d3ec8-4b29-4700-bdc3-b0acaabcceab" providerId="ADAL" clId="{46E8BFED-BD38-4472-ADDB-23D3ABBF8BCA}" dt="2024-07-31T10:44:06.348" v="117" actId="20577"/>
        <pc:sldMkLst>
          <pc:docMk/>
          <pc:sldMk cId="1634757150" sldId="439"/>
        </pc:sldMkLst>
      </pc:sldChg>
      <pc:sldChg chg="addSp delSp modSp add mod delAnim">
        <pc:chgData name="Tobias Schneider" userId="630d3ec8-4b29-4700-bdc3-b0acaabcceab" providerId="ADAL" clId="{46E8BFED-BD38-4472-ADDB-23D3ABBF8BCA}" dt="2024-07-31T10:56:43.501" v="407" actId="14100"/>
        <pc:sldMkLst>
          <pc:docMk/>
          <pc:sldMk cId="54373994" sldId="440"/>
        </pc:sldMkLst>
      </pc:sldChg>
      <pc:sldChg chg="new del">
        <pc:chgData name="Tobias Schneider" userId="630d3ec8-4b29-4700-bdc3-b0acaabcceab" providerId="ADAL" clId="{46E8BFED-BD38-4472-ADDB-23D3ABBF8BCA}" dt="2024-07-31T10:54:38.221" v="145" actId="47"/>
        <pc:sldMkLst>
          <pc:docMk/>
          <pc:sldMk cId="4255392585" sldId="441"/>
        </pc:sldMkLst>
      </pc:sldChg>
    </pc:docChg>
  </pc:docChgLst>
  <pc:docChgLst>
    <pc:chgData name="Tobias Schneider" userId="630d3ec8-4b29-4700-bdc3-b0acaabcceab" providerId="ADAL" clId="{85BC628B-6197-49AC-BAFD-D83FDF72E3E3}"/>
    <pc:docChg chg="undo custSel addSld modSld">
      <pc:chgData name="Tobias Schneider" userId="630d3ec8-4b29-4700-bdc3-b0acaabcceab" providerId="ADAL" clId="{85BC628B-6197-49AC-BAFD-D83FDF72E3E3}" dt="2025-01-14T16:43:48.570" v="4123" actId="20577"/>
      <pc:docMkLst>
        <pc:docMk/>
      </pc:docMkLst>
      <pc:sldChg chg="addSp delSp modSp mod">
        <pc:chgData name="Tobias Schneider" userId="630d3ec8-4b29-4700-bdc3-b0acaabcceab" providerId="ADAL" clId="{85BC628B-6197-49AC-BAFD-D83FDF72E3E3}" dt="2025-01-14T14:56:26.070" v="588" actId="20577"/>
        <pc:sldMkLst>
          <pc:docMk/>
          <pc:sldMk cId="3813381431" sldId="431"/>
        </pc:sldMkLst>
      </pc:sldChg>
      <pc:sldChg chg="addSp modSp add mod">
        <pc:chgData name="Tobias Schneider" userId="630d3ec8-4b29-4700-bdc3-b0acaabcceab" providerId="ADAL" clId="{85BC628B-6197-49AC-BAFD-D83FDF72E3E3}" dt="2025-01-14T15:11:28.921" v="1375" actId="20577"/>
        <pc:sldMkLst>
          <pc:docMk/>
          <pc:sldMk cId="1878646709" sldId="432"/>
        </pc:sldMkLst>
      </pc:sldChg>
      <pc:sldChg chg="delSp modSp add mod">
        <pc:chgData name="Tobias Schneider" userId="630d3ec8-4b29-4700-bdc3-b0acaabcceab" providerId="ADAL" clId="{85BC628B-6197-49AC-BAFD-D83FDF72E3E3}" dt="2025-01-14T15:22:23.315" v="1803" actId="1076"/>
        <pc:sldMkLst>
          <pc:docMk/>
          <pc:sldMk cId="4194059738" sldId="433"/>
        </pc:sldMkLst>
      </pc:sldChg>
      <pc:sldChg chg="addSp delSp modSp add mod">
        <pc:chgData name="Tobias Schneider" userId="630d3ec8-4b29-4700-bdc3-b0acaabcceab" providerId="ADAL" clId="{85BC628B-6197-49AC-BAFD-D83FDF72E3E3}" dt="2025-01-14T16:19:00.286" v="2704" actId="313"/>
        <pc:sldMkLst>
          <pc:docMk/>
          <pc:sldMk cId="3513162230" sldId="434"/>
        </pc:sldMkLst>
      </pc:sldChg>
      <pc:sldChg chg="delSp modSp add mod">
        <pc:chgData name="Tobias Schneider" userId="630d3ec8-4b29-4700-bdc3-b0acaabcceab" providerId="ADAL" clId="{85BC628B-6197-49AC-BAFD-D83FDF72E3E3}" dt="2025-01-14T16:40:57.141" v="3951" actId="20577"/>
        <pc:sldMkLst>
          <pc:docMk/>
          <pc:sldMk cId="1853244134" sldId="435"/>
        </pc:sldMkLst>
      </pc:sldChg>
      <pc:sldChg chg="addSp modSp add mod">
        <pc:chgData name="Tobias Schneider" userId="630d3ec8-4b29-4700-bdc3-b0acaabcceab" providerId="ADAL" clId="{85BC628B-6197-49AC-BAFD-D83FDF72E3E3}" dt="2025-01-14T16:38:27.305" v="3904" actId="14100"/>
        <pc:sldMkLst>
          <pc:docMk/>
          <pc:sldMk cId="2918436176" sldId="436"/>
        </pc:sldMkLst>
      </pc:sldChg>
      <pc:sldChg chg="addSp modSp add mod modAnim">
        <pc:chgData name="Tobias Schneider" userId="630d3ec8-4b29-4700-bdc3-b0acaabcceab" providerId="ADAL" clId="{85BC628B-6197-49AC-BAFD-D83FDF72E3E3}" dt="2025-01-14T16:42:53.614" v="4092" actId="14100"/>
        <pc:sldMkLst>
          <pc:docMk/>
          <pc:sldMk cId="405977203" sldId="437"/>
        </pc:sldMkLst>
      </pc:sldChg>
      <pc:sldChg chg="modSp add mod">
        <pc:chgData name="Tobias Schneider" userId="630d3ec8-4b29-4700-bdc3-b0acaabcceab" providerId="ADAL" clId="{85BC628B-6197-49AC-BAFD-D83FDF72E3E3}" dt="2025-01-14T16:43:48.570" v="4123" actId="20577"/>
        <pc:sldMkLst>
          <pc:docMk/>
          <pc:sldMk cId="3308008555" sldId="438"/>
        </pc:sldMkLst>
      </pc:sldChg>
    </pc:docChg>
  </pc:docChgLst>
  <pc:docChgLst>
    <pc:chgData name="Tobias Schneider" userId="630d3ec8-4b29-4700-bdc3-b0acaabcceab" providerId="ADAL" clId="{A72A9D14-7CAD-4801-9F21-6A31D2FE022F}"/>
    <pc:docChg chg="undo custSel addSld delSld modSld sldOrd">
      <pc:chgData name="Tobias Schneider" userId="630d3ec8-4b29-4700-bdc3-b0acaabcceab" providerId="ADAL" clId="{A72A9D14-7CAD-4801-9F21-6A31D2FE022F}" dt="2024-07-18T08:24:01.524" v="12623" actId="20577"/>
      <pc:docMkLst>
        <pc:docMk/>
      </pc:docMkLst>
      <pc:sldChg chg="modSp mod">
        <pc:chgData name="Tobias Schneider" userId="630d3ec8-4b29-4700-bdc3-b0acaabcceab" providerId="ADAL" clId="{A72A9D14-7CAD-4801-9F21-6A31D2FE022F}" dt="2024-06-12T08:30:34.243" v="20" actId="20577"/>
        <pc:sldMkLst>
          <pc:docMk/>
          <pc:sldMk cId="0" sldId="330"/>
        </pc:sldMkLst>
      </pc:sldChg>
      <pc:sldChg chg="del">
        <pc:chgData name="Tobias Schneider" userId="630d3ec8-4b29-4700-bdc3-b0acaabcceab" providerId="ADAL" clId="{A72A9D14-7CAD-4801-9F21-6A31D2FE022F}" dt="2024-06-12T09:52:22.139" v="768" actId="47"/>
        <pc:sldMkLst>
          <pc:docMk/>
          <pc:sldMk cId="0" sldId="337"/>
        </pc:sldMkLst>
      </pc:sldChg>
      <pc:sldChg chg="del">
        <pc:chgData name="Tobias Schneider" userId="630d3ec8-4b29-4700-bdc3-b0acaabcceab" providerId="ADAL" clId="{A72A9D14-7CAD-4801-9F21-6A31D2FE022F}" dt="2024-06-12T08:11:52.618" v="0" actId="47"/>
        <pc:sldMkLst>
          <pc:docMk/>
          <pc:sldMk cId="0" sldId="338"/>
        </pc:sldMkLst>
      </pc:sldChg>
      <pc:sldChg chg="del">
        <pc:chgData name="Tobias Schneider" userId="630d3ec8-4b29-4700-bdc3-b0acaabcceab" providerId="ADAL" clId="{A72A9D14-7CAD-4801-9F21-6A31D2FE022F}" dt="2024-06-12T09:52:20.512" v="767" actId="47"/>
        <pc:sldMkLst>
          <pc:docMk/>
          <pc:sldMk cId="4124622548" sldId="370"/>
        </pc:sldMkLst>
      </pc:sldChg>
      <pc:sldChg chg="del">
        <pc:chgData name="Tobias Schneider" userId="630d3ec8-4b29-4700-bdc3-b0acaabcceab" providerId="ADAL" clId="{A72A9D14-7CAD-4801-9F21-6A31D2FE022F}" dt="2024-06-12T09:52:22.741" v="769" actId="47"/>
        <pc:sldMkLst>
          <pc:docMk/>
          <pc:sldMk cId="1796400766" sldId="371"/>
        </pc:sldMkLst>
      </pc:sldChg>
      <pc:sldChg chg="del">
        <pc:chgData name="Tobias Schneider" userId="630d3ec8-4b29-4700-bdc3-b0acaabcceab" providerId="ADAL" clId="{A72A9D14-7CAD-4801-9F21-6A31D2FE022F}" dt="2024-06-12T09:52:24.693" v="772" actId="47"/>
        <pc:sldMkLst>
          <pc:docMk/>
          <pc:sldMk cId="2893767851" sldId="373"/>
        </pc:sldMkLst>
      </pc:sldChg>
      <pc:sldChg chg="del">
        <pc:chgData name="Tobias Schneider" userId="630d3ec8-4b29-4700-bdc3-b0acaabcceab" providerId="ADAL" clId="{A72A9D14-7CAD-4801-9F21-6A31D2FE022F}" dt="2024-06-12T09:52:29.892" v="781" actId="47"/>
        <pc:sldMkLst>
          <pc:docMk/>
          <pc:sldMk cId="3406233372" sldId="374"/>
        </pc:sldMkLst>
      </pc:sldChg>
      <pc:sldChg chg="del">
        <pc:chgData name="Tobias Schneider" userId="630d3ec8-4b29-4700-bdc3-b0acaabcceab" providerId="ADAL" clId="{A72A9D14-7CAD-4801-9F21-6A31D2FE022F}" dt="2024-06-12T09:52:26.282" v="776" actId="47"/>
        <pc:sldMkLst>
          <pc:docMk/>
          <pc:sldMk cId="176638286" sldId="375"/>
        </pc:sldMkLst>
      </pc:sldChg>
      <pc:sldChg chg="del">
        <pc:chgData name="Tobias Schneider" userId="630d3ec8-4b29-4700-bdc3-b0acaabcceab" providerId="ADAL" clId="{A72A9D14-7CAD-4801-9F21-6A31D2FE022F}" dt="2024-06-12T09:52:25.295" v="774" actId="47"/>
        <pc:sldMkLst>
          <pc:docMk/>
          <pc:sldMk cId="1073585293" sldId="376"/>
        </pc:sldMkLst>
      </pc:sldChg>
      <pc:sldChg chg="del">
        <pc:chgData name="Tobias Schneider" userId="630d3ec8-4b29-4700-bdc3-b0acaabcceab" providerId="ADAL" clId="{A72A9D14-7CAD-4801-9F21-6A31D2FE022F}" dt="2024-06-12T09:52:25.010" v="773" actId="47"/>
        <pc:sldMkLst>
          <pc:docMk/>
          <pc:sldMk cId="3539772140" sldId="377"/>
        </pc:sldMkLst>
      </pc:sldChg>
      <pc:sldChg chg="del">
        <pc:chgData name="Tobias Schneider" userId="630d3ec8-4b29-4700-bdc3-b0acaabcceab" providerId="ADAL" clId="{A72A9D14-7CAD-4801-9F21-6A31D2FE022F}" dt="2024-06-12T09:52:23.421" v="770" actId="47"/>
        <pc:sldMkLst>
          <pc:docMk/>
          <pc:sldMk cId="191750022" sldId="378"/>
        </pc:sldMkLst>
      </pc:sldChg>
      <pc:sldChg chg="del">
        <pc:chgData name="Tobias Schneider" userId="630d3ec8-4b29-4700-bdc3-b0acaabcceab" providerId="ADAL" clId="{A72A9D14-7CAD-4801-9F21-6A31D2FE022F}" dt="2024-06-12T09:52:26.652" v="777" actId="47"/>
        <pc:sldMkLst>
          <pc:docMk/>
          <pc:sldMk cId="3215960421" sldId="379"/>
        </pc:sldMkLst>
      </pc:sldChg>
      <pc:sldChg chg="addSp delSp modSp mod modClrScheme delAnim chgLayout">
        <pc:chgData name="Tobias Schneider" userId="630d3ec8-4b29-4700-bdc3-b0acaabcceab" providerId="ADAL" clId="{A72A9D14-7CAD-4801-9F21-6A31D2FE022F}" dt="2024-06-12T09:51:31.409" v="763" actId="700"/>
        <pc:sldMkLst>
          <pc:docMk/>
          <pc:sldMk cId="3201956876" sldId="380"/>
        </pc:sldMkLst>
      </pc:sldChg>
      <pc:sldChg chg="addSp delSp modSp mod modClrScheme delAnim chgLayout">
        <pc:chgData name="Tobias Schneider" userId="630d3ec8-4b29-4700-bdc3-b0acaabcceab" providerId="ADAL" clId="{A72A9D14-7CAD-4801-9F21-6A31D2FE022F}" dt="2024-06-17T16:15:49.902" v="3387" actId="20577"/>
        <pc:sldMkLst>
          <pc:docMk/>
          <pc:sldMk cId="2690471326" sldId="381"/>
        </pc:sldMkLst>
      </pc:sldChg>
      <pc:sldChg chg="addSp delSp modSp mod modClrScheme modAnim chgLayout">
        <pc:chgData name="Tobias Schneider" userId="630d3ec8-4b29-4700-bdc3-b0acaabcceab" providerId="ADAL" clId="{A72A9D14-7CAD-4801-9F21-6A31D2FE022F}" dt="2024-06-27T14:56:23.967" v="11316"/>
        <pc:sldMkLst>
          <pc:docMk/>
          <pc:sldMk cId="2014560818" sldId="382"/>
        </pc:sldMkLst>
      </pc:sldChg>
      <pc:sldChg chg="del">
        <pc:chgData name="Tobias Schneider" userId="630d3ec8-4b29-4700-bdc3-b0acaabcceab" providerId="ADAL" clId="{A72A9D14-7CAD-4801-9F21-6A31D2FE022F}" dt="2024-06-12T09:52:28.087" v="779" actId="47"/>
        <pc:sldMkLst>
          <pc:docMk/>
          <pc:sldMk cId="3138590188" sldId="383"/>
        </pc:sldMkLst>
      </pc:sldChg>
      <pc:sldChg chg="del">
        <pc:chgData name="Tobias Schneider" userId="630d3ec8-4b29-4700-bdc3-b0acaabcceab" providerId="ADAL" clId="{A72A9D14-7CAD-4801-9F21-6A31D2FE022F}" dt="2024-06-12T09:52:29.020" v="780" actId="47"/>
        <pc:sldMkLst>
          <pc:docMk/>
          <pc:sldMk cId="1612904506" sldId="384"/>
        </pc:sldMkLst>
      </pc:sldChg>
      <pc:sldChg chg="del">
        <pc:chgData name="Tobias Schneider" userId="630d3ec8-4b29-4700-bdc3-b0acaabcceab" providerId="ADAL" clId="{A72A9D14-7CAD-4801-9F21-6A31D2FE022F}" dt="2024-06-12T09:52:24.122" v="771" actId="47"/>
        <pc:sldMkLst>
          <pc:docMk/>
          <pc:sldMk cId="3686171716" sldId="385"/>
        </pc:sldMkLst>
      </pc:sldChg>
      <pc:sldChg chg="del">
        <pc:chgData name="Tobias Schneider" userId="630d3ec8-4b29-4700-bdc3-b0acaabcceab" providerId="ADAL" clId="{A72A9D14-7CAD-4801-9F21-6A31D2FE022F}" dt="2024-06-12T09:52:25.564" v="775" actId="47"/>
        <pc:sldMkLst>
          <pc:docMk/>
          <pc:sldMk cId="3593331961" sldId="386"/>
        </pc:sldMkLst>
      </pc:sldChg>
      <pc:sldChg chg="del">
        <pc:chgData name="Tobias Schneider" userId="630d3ec8-4b29-4700-bdc3-b0acaabcceab" providerId="ADAL" clId="{A72A9D14-7CAD-4801-9F21-6A31D2FE022F}" dt="2024-06-12T09:52:27.416" v="778" actId="47"/>
        <pc:sldMkLst>
          <pc:docMk/>
          <pc:sldMk cId="3133922362" sldId="387"/>
        </pc:sldMkLst>
      </pc:sldChg>
      <pc:sldChg chg="del">
        <pc:chgData name="Tobias Schneider" userId="630d3ec8-4b29-4700-bdc3-b0acaabcceab" providerId="ADAL" clId="{A72A9D14-7CAD-4801-9F21-6A31D2FE022F}" dt="2024-06-12T09:52:30.463" v="782" actId="47"/>
        <pc:sldMkLst>
          <pc:docMk/>
          <pc:sldMk cId="976189109" sldId="388"/>
        </pc:sldMkLst>
      </pc:sldChg>
      <pc:sldChg chg="addSp delSp modSp mod modAnim">
        <pc:chgData name="Tobias Schneider" userId="630d3ec8-4b29-4700-bdc3-b0acaabcceab" providerId="ADAL" clId="{A72A9D14-7CAD-4801-9F21-6A31D2FE022F}" dt="2024-06-27T16:03:28.711" v="11504"/>
        <pc:sldMkLst>
          <pc:docMk/>
          <pc:sldMk cId="406717353" sldId="389"/>
        </pc:sldMkLst>
      </pc:sldChg>
      <pc:sldChg chg="addSp modSp add mod modAnim">
        <pc:chgData name="Tobias Schneider" userId="630d3ec8-4b29-4700-bdc3-b0acaabcceab" providerId="ADAL" clId="{A72A9D14-7CAD-4801-9F21-6A31D2FE022F}" dt="2024-06-27T14:58:26.018" v="11342"/>
        <pc:sldMkLst>
          <pc:docMk/>
          <pc:sldMk cId="906452653" sldId="391"/>
        </pc:sldMkLst>
      </pc:sldChg>
      <pc:sldChg chg="modSp add mod">
        <pc:chgData name="Tobias Schneider" userId="630d3ec8-4b29-4700-bdc3-b0acaabcceab" providerId="ADAL" clId="{A72A9D14-7CAD-4801-9F21-6A31D2FE022F}" dt="2024-06-12T09:52:57.973" v="799" actId="20577"/>
        <pc:sldMkLst>
          <pc:docMk/>
          <pc:sldMk cId="3883622608" sldId="392"/>
        </pc:sldMkLst>
      </pc:sldChg>
      <pc:sldChg chg="addSp delSp modSp new mod modClrScheme modAnim chgLayout">
        <pc:chgData name="Tobias Schneider" userId="630d3ec8-4b29-4700-bdc3-b0acaabcceab" providerId="ADAL" clId="{A72A9D14-7CAD-4801-9F21-6A31D2FE022F}" dt="2024-06-27T14:58:48.091" v="11345"/>
        <pc:sldMkLst>
          <pc:docMk/>
          <pc:sldMk cId="141060106" sldId="393"/>
        </pc:sldMkLst>
      </pc:sldChg>
      <pc:sldChg chg="modSp add mod modAnim">
        <pc:chgData name="Tobias Schneider" userId="630d3ec8-4b29-4700-bdc3-b0acaabcceab" providerId="ADAL" clId="{A72A9D14-7CAD-4801-9F21-6A31D2FE022F}" dt="2024-06-27T14:59:01.249" v="11346"/>
        <pc:sldMkLst>
          <pc:docMk/>
          <pc:sldMk cId="1645518024" sldId="394"/>
        </pc:sldMkLst>
      </pc:sldChg>
      <pc:sldChg chg="addSp modSp new mod modAnim">
        <pc:chgData name="Tobias Schneider" userId="630d3ec8-4b29-4700-bdc3-b0acaabcceab" providerId="ADAL" clId="{A72A9D14-7CAD-4801-9F21-6A31D2FE022F}" dt="2024-06-27T15:01:43.553" v="11361"/>
        <pc:sldMkLst>
          <pc:docMk/>
          <pc:sldMk cId="816900149" sldId="395"/>
        </pc:sldMkLst>
      </pc:sldChg>
      <pc:sldChg chg="modSp add mod ord">
        <pc:chgData name="Tobias Schneider" userId="630d3ec8-4b29-4700-bdc3-b0acaabcceab" providerId="ADAL" clId="{A72A9D14-7CAD-4801-9F21-6A31D2FE022F}" dt="2024-06-13T11:23:33.446" v="1553" actId="20577"/>
        <pc:sldMkLst>
          <pc:docMk/>
          <pc:sldMk cId="2565958259" sldId="396"/>
        </pc:sldMkLst>
      </pc:sldChg>
      <pc:sldChg chg="addSp delSp modSp new mod modClrScheme modAnim chgLayout">
        <pc:chgData name="Tobias Schneider" userId="630d3ec8-4b29-4700-bdc3-b0acaabcceab" providerId="ADAL" clId="{A72A9D14-7CAD-4801-9F21-6A31D2FE022F}" dt="2024-07-18T06:42:40.484" v="11567" actId="20577"/>
        <pc:sldMkLst>
          <pc:docMk/>
          <pc:sldMk cId="4022434739" sldId="397"/>
        </pc:sldMkLst>
      </pc:sldChg>
      <pc:sldChg chg="new del">
        <pc:chgData name="Tobias Schneider" userId="630d3ec8-4b29-4700-bdc3-b0acaabcceab" providerId="ADAL" clId="{A72A9D14-7CAD-4801-9F21-6A31D2FE022F}" dt="2024-06-17T15:50:00.552" v="3350" actId="47"/>
        <pc:sldMkLst>
          <pc:docMk/>
          <pc:sldMk cId="3405430766" sldId="398"/>
        </pc:sldMkLst>
      </pc:sldChg>
      <pc:sldChg chg="addSp delSp modSp add mod modAnim">
        <pc:chgData name="Tobias Schneider" userId="630d3ec8-4b29-4700-bdc3-b0acaabcceab" providerId="ADAL" clId="{A72A9D14-7CAD-4801-9F21-6A31D2FE022F}" dt="2024-07-18T06:42:54.523" v="11568"/>
        <pc:sldMkLst>
          <pc:docMk/>
          <pc:sldMk cId="2517757818" sldId="399"/>
        </pc:sldMkLst>
      </pc:sldChg>
      <pc:sldChg chg="addSp delSp modSp new mod ord modClrScheme modAnim chgLayout">
        <pc:chgData name="Tobias Schneider" userId="630d3ec8-4b29-4700-bdc3-b0acaabcceab" providerId="ADAL" clId="{A72A9D14-7CAD-4801-9F21-6A31D2FE022F}" dt="2024-07-18T06:37:28.842" v="11546"/>
        <pc:sldMkLst>
          <pc:docMk/>
          <pc:sldMk cId="2857471927" sldId="400"/>
        </pc:sldMkLst>
      </pc:sldChg>
      <pc:sldChg chg="new del">
        <pc:chgData name="Tobias Schneider" userId="630d3ec8-4b29-4700-bdc3-b0acaabcceab" providerId="ADAL" clId="{A72A9D14-7CAD-4801-9F21-6A31D2FE022F}" dt="2024-06-17T15:47:25.892" v="3240" actId="47"/>
        <pc:sldMkLst>
          <pc:docMk/>
          <pc:sldMk cId="3766274625" sldId="400"/>
        </pc:sldMkLst>
      </pc:sldChg>
      <pc:sldChg chg="new del">
        <pc:chgData name="Tobias Schneider" userId="630d3ec8-4b29-4700-bdc3-b0acaabcceab" providerId="ADAL" clId="{A72A9D14-7CAD-4801-9F21-6A31D2FE022F}" dt="2024-06-17T15:49:59.852" v="3349" actId="47"/>
        <pc:sldMkLst>
          <pc:docMk/>
          <pc:sldMk cId="4068638181" sldId="400"/>
        </pc:sldMkLst>
      </pc:sldChg>
      <pc:sldChg chg="addSp delSp modSp new mod modAnim">
        <pc:chgData name="Tobias Schneider" userId="630d3ec8-4b29-4700-bdc3-b0acaabcceab" providerId="ADAL" clId="{A72A9D14-7CAD-4801-9F21-6A31D2FE022F}" dt="2024-07-18T06:37:42.523" v="11549"/>
        <pc:sldMkLst>
          <pc:docMk/>
          <pc:sldMk cId="635580557" sldId="401"/>
        </pc:sldMkLst>
      </pc:sldChg>
      <pc:sldChg chg="new del">
        <pc:chgData name="Tobias Schneider" userId="630d3ec8-4b29-4700-bdc3-b0acaabcceab" providerId="ADAL" clId="{A72A9D14-7CAD-4801-9F21-6A31D2FE022F}" dt="2024-06-18T08:57:23.775" v="4712" actId="47"/>
        <pc:sldMkLst>
          <pc:docMk/>
          <pc:sldMk cId="3209664453" sldId="402"/>
        </pc:sldMkLst>
      </pc:sldChg>
      <pc:sldChg chg="addSp delSp modSp add mod modAnim">
        <pc:chgData name="Tobias Schneider" userId="630d3ec8-4b29-4700-bdc3-b0acaabcceab" providerId="ADAL" clId="{A72A9D14-7CAD-4801-9F21-6A31D2FE022F}" dt="2024-07-18T06:37:44.227" v="11550"/>
        <pc:sldMkLst>
          <pc:docMk/>
          <pc:sldMk cId="4176891182" sldId="402"/>
        </pc:sldMkLst>
      </pc:sldChg>
      <pc:sldChg chg="addSp delSp modSp new mod modClrScheme modAnim chgLayout">
        <pc:chgData name="Tobias Schneider" userId="630d3ec8-4b29-4700-bdc3-b0acaabcceab" providerId="ADAL" clId="{A72A9D14-7CAD-4801-9F21-6A31D2FE022F}" dt="2024-06-27T15:53:45.983" v="11450"/>
        <pc:sldMkLst>
          <pc:docMk/>
          <pc:sldMk cId="960464878" sldId="403"/>
        </pc:sldMkLst>
      </pc:sldChg>
      <pc:sldChg chg="addSp delSp modSp add mod modAnim">
        <pc:chgData name="Tobias Schneider" userId="630d3ec8-4b29-4700-bdc3-b0acaabcceab" providerId="ADAL" clId="{A72A9D14-7CAD-4801-9F21-6A31D2FE022F}" dt="2024-06-27T15:55:50.086" v="11457"/>
        <pc:sldMkLst>
          <pc:docMk/>
          <pc:sldMk cId="119754793" sldId="404"/>
        </pc:sldMkLst>
      </pc:sldChg>
      <pc:sldChg chg="addSp delSp modSp add mod modAnim">
        <pc:chgData name="Tobias Schneider" userId="630d3ec8-4b29-4700-bdc3-b0acaabcceab" providerId="ADAL" clId="{A72A9D14-7CAD-4801-9F21-6A31D2FE022F}" dt="2024-06-27T16:02:24.151" v="11497"/>
        <pc:sldMkLst>
          <pc:docMk/>
          <pc:sldMk cId="785619195" sldId="405"/>
        </pc:sldMkLst>
      </pc:sldChg>
      <pc:sldChg chg="modSp new mod modAnim modNotesTx">
        <pc:chgData name="Tobias Schneider" userId="630d3ec8-4b29-4700-bdc3-b0acaabcceab" providerId="ADAL" clId="{A72A9D14-7CAD-4801-9F21-6A31D2FE022F}" dt="2024-07-18T07:41:55.817" v="12290" actId="20577"/>
        <pc:sldMkLst>
          <pc:docMk/>
          <pc:sldMk cId="4064806198" sldId="406"/>
        </pc:sldMkLst>
      </pc:sldChg>
      <pc:sldChg chg="addSp delSp modSp new mod modClrScheme modAnim chgLayout">
        <pc:chgData name="Tobias Schneider" userId="630d3ec8-4b29-4700-bdc3-b0acaabcceab" providerId="ADAL" clId="{A72A9D14-7CAD-4801-9F21-6A31D2FE022F}" dt="2024-06-27T15:51:10.292" v="11434"/>
        <pc:sldMkLst>
          <pc:docMk/>
          <pc:sldMk cId="686410206" sldId="407"/>
        </pc:sldMkLst>
      </pc:sldChg>
      <pc:sldChg chg="add del">
        <pc:chgData name="Tobias Schneider" userId="630d3ec8-4b29-4700-bdc3-b0acaabcceab" providerId="ADAL" clId="{A72A9D14-7CAD-4801-9F21-6A31D2FE022F}" dt="2024-06-20T11:13:31.808" v="6430" actId="47"/>
        <pc:sldMkLst>
          <pc:docMk/>
          <pc:sldMk cId="1411872582" sldId="408"/>
        </pc:sldMkLst>
      </pc:sldChg>
      <pc:sldChg chg="addSp modSp add mod modAnim">
        <pc:chgData name="Tobias Schneider" userId="630d3ec8-4b29-4700-bdc3-b0acaabcceab" providerId="ADAL" clId="{A72A9D14-7CAD-4801-9F21-6A31D2FE022F}" dt="2024-06-27T15:52:16.306" v="11441"/>
        <pc:sldMkLst>
          <pc:docMk/>
          <pc:sldMk cId="2636008572" sldId="409"/>
        </pc:sldMkLst>
      </pc:sldChg>
      <pc:sldChg chg="addSp delSp modSp new mod modClrScheme delAnim modAnim chgLayout">
        <pc:chgData name="Tobias Schneider" userId="630d3ec8-4b29-4700-bdc3-b0acaabcceab" providerId="ADAL" clId="{A72A9D14-7CAD-4801-9F21-6A31D2FE022F}" dt="2024-06-27T15:10:23.938" v="11420"/>
        <pc:sldMkLst>
          <pc:docMk/>
          <pc:sldMk cId="4066747741" sldId="410"/>
        </pc:sldMkLst>
      </pc:sldChg>
      <pc:sldChg chg="modSp add modAnim">
        <pc:chgData name="Tobias Schneider" userId="630d3ec8-4b29-4700-bdc3-b0acaabcceab" providerId="ADAL" clId="{A72A9D14-7CAD-4801-9F21-6A31D2FE022F}" dt="2024-07-18T08:24:01.524" v="12623" actId="20577"/>
        <pc:sldMkLst>
          <pc:docMk/>
          <pc:sldMk cId="3498132914" sldId="411"/>
        </pc:sldMkLst>
      </pc:sldChg>
      <pc:sldChg chg="new del">
        <pc:chgData name="Tobias Schneider" userId="630d3ec8-4b29-4700-bdc3-b0acaabcceab" providerId="ADAL" clId="{A72A9D14-7CAD-4801-9F21-6A31D2FE022F}" dt="2024-06-25T14:23:53.569" v="8972" actId="680"/>
        <pc:sldMkLst>
          <pc:docMk/>
          <pc:sldMk cId="3600105160" sldId="411"/>
        </pc:sldMkLst>
      </pc:sldChg>
      <pc:sldChg chg="addSp delSp modSp add mod delAnim modAnim modNotesTx">
        <pc:chgData name="Tobias Schneider" userId="630d3ec8-4b29-4700-bdc3-b0acaabcceab" providerId="ADAL" clId="{A72A9D14-7CAD-4801-9F21-6A31D2FE022F}" dt="2024-07-18T08:06:46.989" v="12622" actId="1076"/>
        <pc:sldMkLst>
          <pc:docMk/>
          <pc:sldMk cId="1885840907" sldId="412"/>
        </pc:sldMkLst>
      </pc:sldChg>
    </pc:docChg>
  </pc:docChgLst>
  <pc:docChgLst>
    <pc:chgData name="Tobias Schneider" userId="630d3ec8-4b29-4700-bdc3-b0acaabcceab" providerId="ADAL" clId="{90BBF7D9-1AE7-48F2-BFA0-637064CF4C6E}"/>
    <pc:docChg chg="undo custSel addSld delSld modSld sldOrd">
      <pc:chgData name="Tobias Schneider" userId="630d3ec8-4b29-4700-bdc3-b0acaabcceab" providerId="ADAL" clId="{90BBF7D9-1AE7-48F2-BFA0-637064CF4C6E}" dt="2024-11-27T14:18:50.654" v="2058" actId="20577"/>
      <pc:docMkLst>
        <pc:docMk/>
      </pc:docMkLst>
      <pc:sldChg chg="mod modShow">
        <pc:chgData name="Tobias Schneider" userId="630d3ec8-4b29-4700-bdc3-b0acaabcceab" providerId="ADAL" clId="{90BBF7D9-1AE7-48F2-BFA0-637064CF4C6E}" dt="2024-11-27T13:15:19.610" v="4" actId="729"/>
        <pc:sldMkLst>
          <pc:docMk/>
          <pc:sldMk cId="23810804" sldId="435"/>
        </pc:sldMkLst>
      </pc:sldChg>
      <pc:sldChg chg="mod modShow">
        <pc:chgData name="Tobias Schneider" userId="630d3ec8-4b29-4700-bdc3-b0acaabcceab" providerId="ADAL" clId="{90BBF7D9-1AE7-48F2-BFA0-637064CF4C6E}" dt="2024-11-27T13:15:19.610" v="4" actId="729"/>
        <pc:sldMkLst>
          <pc:docMk/>
          <pc:sldMk cId="1292171853" sldId="436"/>
        </pc:sldMkLst>
      </pc:sldChg>
      <pc:sldChg chg="mod modShow">
        <pc:chgData name="Tobias Schneider" userId="630d3ec8-4b29-4700-bdc3-b0acaabcceab" providerId="ADAL" clId="{90BBF7D9-1AE7-48F2-BFA0-637064CF4C6E}" dt="2024-11-27T13:15:19.610" v="4" actId="729"/>
        <pc:sldMkLst>
          <pc:docMk/>
          <pc:sldMk cId="177171796" sldId="438"/>
        </pc:sldMkLst>
      </pc:sldChg>
      <pc:sldChg chg="mod modShow">
        <pc:chgData name="Tobias Schneider" userId="630d3ec8-4b29-4700-bdc3-b0acaabcceab" providerId="ADAL" clId="{90BBF7D9-1AE7-48F2-BFA0-637064CF4C6E}" dt="2024-11-27T13:15:19.610" v="4" actId="729"/>
        <pc:sldMkLst>
          <pc:docMk/>
          <pc:sldMk cId="1331800716" sldId="445"/>
        </pc:sldMkLst>
      </pc:sldChg>
      <pc:sldChg chg="mod modShow">
        <pc:chgData name="Tobias Schneider" userId="630d3ec8-4b29-4700-bdc3-b0acaabcceab" providerId="ADAL" clId="{90BBF7D9-1AE7-48F2-BFA0-637064CF4C6E}" dt="2024-11-27T13:15:19.610" v="4" actId="729"/>
        <pc:sldMkLst>
          <pc:docMk/>
          <pc:sldMk cId="3102933390" sldId="446"/>
        </pc:sldMkLst>
      </pc:sldChg>
      <pc:sldChg chg="modSp mod modShow">
        <pc:chgData name="Tobias Schneider" userId="630d3ec8-4b29-4700-bdc3-b0acaabcceab" providerId="ADAL" clId="{90BBF7D9-1AE7-48F2-BFA0-637064CF4C6E}" dt="2024-11-27T14:15:05.989" v="2055" actId="20577"/>
        <pc:sldMkLst>
          <pc:docMk/>
          <pc:sldMk cId="1478080456" sldId="449"/>
        </pc:sldMkLst>
      </pc:sldChg>
      <pc:sldChg chg="addSp delSp modSp add mod delAnim modAnim">
        <pc:chgData name="Tobias Schneider" userId="630d3ec8-4b29-4700-bdc3-b0acaabcceab" providerId="ADAL" clId="{90BBF7D9-1AE7-48F2-BFA0-637064CF4C6E}" dt="2024-11-27T14:17:30.109" v="2057" actId="14100"/>
        <pc:sldMkLst>
          <pc:docMk/>
          <pc:sldMk cId="2388499258" sldId="450"/>
        </pc:sldMkLst>
      </pc:sldChg>
      <pc:sldChg chg="add del">
        <pc:chgData name="Tobias Schneider" userId="630d3ec8-4b29-4700-bdc3-b0acaabcceab" providerId="ADAL" clId="{90BBF7D9-1AE7-48F2-BFA0-637064CF4C6E}" dt="2024-11-27T13:15:53.100" v="6" actId="47"/>
        <pc:sldMkLst>
          <pc:docMk/>
          <pc:sldMk cId="3077653165" sldId="450"/>
        </pc:sldMkLst>
      </pc:sldChg>
      <pc:sldChg chg="addSp delSp modSp add mod delAnim modAnim">
        <pc:chgData name="Tobias Schneider" userId="630d3ec8-4b29-4700-bdc3-b0acaabcceab" providerId="ADAL" clId="{90BBF7D9-1AE7-48F2-BFA0-637064CF4C6E}" dt="2024-11-27T14:18:50.654" v="2058" actId="20577"/>
        <pc:sldMkLst>
          <pc:docMk/>
          <pc:sldMk cId="3530143310" sldId="451"/>
        </pc:sldMkLst>
      </pc:sldChg>
      <pc:sldChg chg="addSp delSp modSp add mod delAnim modAnim">
        <pc:chgData name="Tobias Schneider" userId="630d3ec8-4b29-4700-bdc3-b0acaabcceab" providerId="ADAL" clId="{90BBF7D9-1AE7-48F2-BFA0-637064CF4C6E}" dt="2024-11-27T14:14:01.631" v="2053" actId="20577"/>
        <pc:sldMkLst>
          <pc:docMk/>
          <pc:sldMk cId="3879870331" sldId="452"/>
        </pc:sldMkLst>
      </pc:sldChg>
    </pc:docChg>
  </pc:docChgLst>
  <pc:docChgLst>
    <pc:chgData name="Tobias Schneider" userId="630d3ec8-4b29-4700-bdc3-b0acaabcceab" providerId="ADAL" clId="{94011A69-DEFB-4F86-A579-A0993F2E2B0B}"/>
    <pc:docChg chg="modSld">
      <pc:chgData name="Tobias Schneider" userId="630d3ec8-4b29-4700-bdc3-b0acaabcceab" providerId="ADAL" clId="{94011A69-DEFB-4F86-A579-A0993F2E2B0B}" dt="2024-11-21T14:43:21.844" v="12" actId="20577"/>
      <pc:docMkLst>
        <pc:docMk/>
      </pc:docMkLst>
      <pc:sldChg chg="mod modShow">
        <pc:chgData name="Tobias Schneider" userId="630d3ec8-4b29-4700-bdc3-b0acaabcceab" providerId="ADAL" clId="{94011A69-DEFB-4F86-A579-A0993F2E2B0B}" dt="2024-11-21T14:42:14.781" v="0" actId="729"/>
        <pc:sldMkLst>
          <pc:docMk/>
          <pc:sldMk cId="3924898234" sldId="372"/>
        </pc:sldMkLst>
      </pc:sldChg>
      <pc:sldChg chg="mod modShow">
        <pc:chgData name="Tobias Schneider" userId="630d3ec8-4b29-4700-bdc3-b0acaabcceab" providerId="ADAL" clId="{94011A69-DEFB-4F86-A579-A0993F2E2B0B}" dt="2024-11-21T14:42:27.618" v="1" actId="729"/>
        <pc:sldMkLst>
          <pc:docMk/>
          <pc:sldMk cId="2868579678" sldId="390"/>
        </pc:sldMkLst>
      </pc:sldChg>
      <pc:sldChg chg="mod modShow">
        <pc:chgData name="Tobias Schneider" userId="630d3ec8-4b29-4700-bdc3-b0acaabcceab" providerId="ADAL" clId="{94011A69-DEFB-4F86-A579-A0993F2E2B0B}" dt="2024-11-21T14:42:45.033" v="2" actId="729"/>
        <pc:sldMkLst>
          <pc:docMk/>
          <pc:sldMk cId="23810804" sldId="435"/>
        </pc:sldMkLst>
      </pc:sldChg>
      <pc:sldChg chg="mod modShow">
        <pc:chgData name="Tobias Schneider" userId="630d3ec8-4b29-4700-bdc3-b0acaabcceab" providerId="ADAL" clId="{94011A69-DEFB-4F86-A579-A0993F2E2B0B}" dt="2024-11-21T14:42:27.618" v="1" actId="729"/>
        <pc:sldMkLst>
          <pc:docMk/>
          <pc:sldMk cId="1292171853" sldId="436"/>
        </pc:sldMkLst>
      </pc:sldChg>
      <pc:sldChg chg="mod modShow">
        <pc:chgData name="Tobias Schneider" userId="630d3ec8-4b29-4700-bdc3-b0acaabcceab" providerId="ADAL" clId="{94011A69-DEFB-4F86-A579-A0993F2E2B0B}" dt="2024-11-21T14:42:27.618" v="1" actId="729"/>
        <pc:sldMkLst>
          <pc:docMk/>
          <pc:sldMk cId="177171796" sldId="438"/>
        </pc:sldMkLst>
      </pc:sldChg>
      <pc:sldChg chg="mod modShow">
        <pc:chgData name="Tobias Schneider" userId="630d3ec8-4b29-4700-bdc3-b0acaabcceab" providerId="ADAL" clId="{94011A69-DEFB-4F86-A579-A0993F2E2B0B}" dt="2024-11-21T14:42:27.618" v="1" actId="729"/>
        <pc:sldMkLst>
          <pc:docMk/>
          <pc:sldMk cId="1634757150" sldId="439"/>
        </pc:sldMkLst>
      </pc:sldChg>
      <pc:sldChg chg="modSp">
        <pc:chgData name="Tobias Schneider" userId="630d3ec8-4b29-4700-bdc3-b0acaabcceab" providerId="ADAL" clId="{94011A69-DEFB-4F86-A579-A0993F2E2B0B}" dt="2024-11-21T14:43:02.265" v="6" actId="20577"/>
        <pc:sldMkLst>
          <pc:docMk/>
          <pc:sldMk cId="418457967" sldId="441"/>
        </pc:sldMkLst>
      </pc:sldChg>
      <pc:sldChg chg="modSp">
        <pc:chgData name="Tobias Schneider" userId="630d3ec8-4b29-4700-bdc3-b0acaabcceab" providerId="ADAL" clId="{94011A69-DEFB-4F86-A579-A0993F2E2B0B}" dt="2024-11-21T14:43:21.844" v="12" actId="20577"/>
        <pc:sldMkLst>
          <pc:docMk/>
          <pc:sldMk cId="3043789901" sldId="444"/>
        </pc:sldMkLst>
      </pc:sldChg>
      <pc:sldChg chg="mod modShow">
        <pc:chgData name="Tobias Schneider" userId="630d3ec8-4b29-4700-bdc3-b0acaabcceab" providerId="ADAL" clId="{94011A69-DEFB-4F86-A579-A0993F2E2B0B}" dt="2024-11-21T14:42:45.033" v="2" actId="729"/>
        <pc:sldMkLst>
          <pc:docMk/>
          <pc:sldMk cId="1331800716" sldId="445"/>
        </pc:sldMkLst>
      </pc:sldChg>
      <pc:sldChg chg="mod modShow">
        <pc:chgData name="Tobias Schneider" userId="630d3ec8-4b29-4700-bdc3-b0acaabcceab" providerId="ADAL" clId="{94011A69-DEFB-4F86-A579-A0993F2E2B0B}" dt="2024-11-21T14:42:45.033" v="2" actId="729"/>
        <pc:sldMkLst>
          <pc:docMk/>
          <pc:sldMk cId="3102933390" sldId="446"/>
        </pc:sldMkLst>
      </pc:sldChg>
      <pc:sldChg chg="mod modShow">
        <pc:chgData name="Tobias Schneider" userId="630d3ec8-4b29-4700-bdc3-b0acaabcceab" providerId="ADAL" clId="{94011A69-DEFB-4F86-A579-A0993F2E2B0B}" dt="2024-11-21T14:42:27.618" v="1" actId="729"/>
        <pc:sldMkLst>
          <pc:docMk/>
          <pc:sldMk cId="1478080456" sldId="449"/>
        </pc:sldMkLst>
      </pc:sldChg>
    </pc:docChg>
  </pc:docChgLst>
  <pc:docChgLst>
    <pc:chgData name="Tobias Schneider" userId="630d3ec8-4b29-4700-bdc3-b0acaabcceab" providerId="ADAL" clId="{A90751AF-0D72-444E-85ED-3290BB6EF75A}"/>
    <pc:docChg chg="undo custSel addSld delSld modSld">
      <pc:chgData name="Tobias Schneider" userId="630d3ec8-4b29-4700-bdc3-b0acaabcceab" providerId="ADAL" clId="{A90751AF-0D72-444E-85ED-3290BB6EF75A}" dt="2024-07-30T16:29:44.456" v="6818" actId="1076"/>
      <pc:docMkLst>
        <pc:docMk/>
      </pc:docMkLst>
      <pc:sldChg chg="modSp mod">
        <pc:chgData name="Tobias Schneider" userId="630d3ec8-4b29-4700-bdc3-b0acaabcceab" providerId="ADAL" clId="{A90751AF-0D72-444E-85ED-3290BB6EF75A}" dt="2024-07-29T07:57:28.516" v="1371" actId="20577"/>
        <pc:sldMkLst>
          <pc:docMk/>
          <pc:sldMk cId="3201956876" sldId="380"/>
        </pc:sldMkLst>
      </pc:sldChg>
      <pc:sldChg chg="del">
        <pc:chgData name="Tobias Schneider" userId="630d3ec8-4b29-4700-bdc3-b0acaabcceab" providerId="ADAL" clId="{A90751AF-0D72-444E-85ED-3290BB6EF75A}" dt="2024-07-30T14:55:16.254" v="4297" actId="47"/>
        <pc:sldMkLst>
          <pc:docMk/>
          <pc:sldMk cId="2690471326" sldId="381"/>
        </pc:sldMkLst>
      </pc:sldChg>
      <pc:sldChg chg="delSp modSp mod delAnim">
        <pc:chgData name="Tobias Schneider" userId="630d3ec8-4b29-4700-bdc3-b0acaabcceab" providerId="ADAL" clId="{A90751AF-0D72-444E-85ED-3290BB6EF75A}" dt="2024-07-30T16:29:44.456" v="6818" actId="1076"/>
        <pc:sldMkLst>
          <pc:docMk/>
          <pc:sldMk cId="406717353" sldId="389"/>
        </pc:sldMkLst>
      </pc:sldChg>
      <pc:sldChg chg="del">
        <pc:chgData name="Tobias Schneider" userId="630d3ec8-4b29-4700-bdc3-b0acaabcceab" providerId="ADAL" clId="{A90751AF-0D72-444E-85ED-3290BB6EF75A}" dt="2024-07-30T14:55:21.271" v="4304" actId="47"/>
        <pc:sldMkLst>
          <pc:docMk/>
          <pc:sldMk cId="3883622608" sldId="392"/>
        </pc:sldMkLst>
      </pc:sldChg>
      <pc:sldChg chg="del">
        <pc:chgData name="Tobias Schneider" userId="630d3ec8-4b29-4700-bdc3-b0acaabcceab" providerId="ADAL" clId="{A90751AF-0D72-444E-85ED-3290BB6EF75A}" dt="2024-07-28T21:06:06.556" v="1275" actId="47"/>
        <pc:sldMkLst>
          <pc:docMk/>
          <pc:sldMk cId="141060106" sldId="393"/>
        </pc:sldMkLst>
      </pc:sldChg>
      <pc:sldChg chg="del">
        <pc:chgData name="Tobias Schneider" userId="630d3ec8-4b29-4700-bdc3-b0acaabcceab" providerId="ADAL" clId="{A90751AF-0D72-444E-85ED-3290BB6EF75A}" dt="2024-07-28T21:06:08.078" v="1276" actId="47"/>
        <pc:sldMkLst>
          <pc:docMk/>
          <pc:sldMk cId="1645518024" sldId="394"/>
        </pc:sldMkLst>
      </pc:sldChg>
      <pc:sldChg chg="modSp del mod">
        <pc:chgData name="Tobias Schneider" userId="630d3ec8-4b29-4700-bdc3-b0acaabcceab" providerId="ADAL" clId="{A90751AF-0D72-444E-85ED-3290BB6EF75A}" dt="2024-07-30T15:08:37.664" v="4351" actId="47"/>
        <pc:sldMkLst>
          <pc:docMk/>
          <pc:sldMk cId="816900149" sldId="395"/>
        </pc:sldMkLst>
      </pc:sldChg>
      <pc:sldChg chg="modSp del mod">
        <pc:chgData name="Tobias Schneider" userId="630d3ec8-4b29-4700-bdc3-b0acaabcceab" providerId="ADAL" clId="{A90751AF-0D72-444E-85ED-3290BB6EF75A}" dt="2024-07-29T07:57:33.979" v="1372" actId="47"/>
        <pc:sldMkLst>
          <pc:docMk/>
          <pc:sldMk cId="2565958259" sldId="396"/>
        </pc:sldMkLst>
      </pc:sldChg>
      <pc:sldChg chg="del">
        <pc:chgData name="Tobias Schneider" userId="630d3ec8-4b29-4700-bdc3-b0acaabcceab" providerId="ADAL" clId="{A90751AF-0D72-444E-85ED-3290BB6EF75A}" dt="2024-07-30T14:55:19.904" v="4302" actId="47"/>
        <pc:sldMkLst>
          <pc:docMk/>
          <pc:sldMk cId="4022434739" sldId="397"/>
        </pc:sldMkLst>
      </pc:sldChg>
      <pc:sldChg chg="del">
        <pc:chgData name="Tobias Schneider" userId="630d3ec8-4b29-4700-bdc3-b0acaabcceab" providerId="ADAL" clId="{A90751AF-0D72-444E-85ED-3290BB6EF75A}" dt="2024-07-30T14:55:20.521" v="4303" actId="47"/>
        <pc:sldMkLst>
          <pc:docMk/>
          <pc:sldMk cId="2517757818" sldId="399"/>
        </pc:sldMkLst>
      </pc:sldChg>
      <pc:sldChg chg="del">
        <pc:chgData name="Tobias Schneider" userId="630d3ec8-4b29-4700-bdc3-b0acaabcceab" providerId="ADAL" clId="{A90751AF-0D72-444E-85ED-3290BB6EF75A}" dt="2024-07-30T14:55:17.396" v="4298" actId="47"/>
        <pc:sldMkLst>
          <pc:docMk/>
          <pc:sldMk cId="2857471927" sldId="400"/>
        </pc:sldMkLst>
      </pc:sldChg>
      <pc:sldChg chg="del">
        <pc:chgData name="Tobias Schneider" userId="630d3ec8-4b29-4700-bdc3-b0acaabcceab" providerId="ADAL" clId="{A90751AF-0D72-444E-85ED-3290BB6EF75A}" dt="2024-07-30T14:55:18.013" v="4299" actId="47"/>
        <pc:sldMkLst>
          <pc:docMk/>
          <pc:sldMk cId="635580557" sldId="401"/>
        </pc:sldMkLst>
      </pc:sldChg>
      <pc:sldChg chg="del">
        <pc:chgData name="Tobias Schneider" userId="630d3ec8-4b29-4700-bdc3-b0acaabcceab" providerId="ADAL" clId="{A90751AF-0D72-444E-85ED-3290BB6EF75A}" dt="2024-07-30T14:55:18.615" v="4300" actId="47"/>
        <pc:sldMkLst>
          <pc:docMk/>
          <pc:sldMk cId="4176891182" sldId="402"/>
        </pc:sldMkLst>
      </pc:sldChg>
      <pc:sldChg chg="del">
        <pc:chgData name="Tobias Schneider" userId="630d3ec8-4b29-4700-bdc3-b0acaabcceab" providerId="ADAL" clId="{A90751AF-0D72-444E-85ED-3290BB6EF75A}" dt="2024-07-30T14:55:22.612" v="4307" actId="47"/>
        <pc:sldMkLst>
          <pc:docMk/>
          <pc:sldMk cId="960464878" sldId="403"/>
        </pc:sldMkLst>
      </pc:sldChg>
      <pc:sldChg chg="del">
        <pc:chgData name="Tobias Schneider" userId="630d3ec8-4b29-4700-bdc3-b0acaabcceab" providerId="ADAL" clId="{A90751AF-0D72-444E-85ED-3290BB6EF75A}" dt="2024-07-30T14:55:23.376" v="4308" actId="47"/>
        <pc:sldMkLst>
          <pc:docMk/>
          <pc:sldMk cId="119754793" sldId="404"/>
        </pc:sldMkLst>
      </pc:sldChg>
      <pc:sldChg chg="del">
        <pc:chgData name="Tobias Schneider" userId="630d3ec8-4b29-4700-bdc3-b0acaabcceab" providerId="ADAL" clId="{A90751AF-0D72-444E-85ED-3290BB6EF75A}" dt="2024-07-30T14:55:24.217" v="4309" actId="47"/>
        <pc:sldMkLst>
          <pc:docMk/>
          <pc:sldMk cId="785619195" sldId="405"/>
        </pc:sldMkLst>
      </pc:sldChg>
      <pc:sldChg chg="del">
        <pc:chgData name="Tobias Schneider" userId="630d3ec8-4b29-4700-bdc3-b0acaabcceab" providerId="ADAL" clId="{A90751AF-0D72-444E-85ED-3290BB6EF75A}" dt="2024-07-30T14:55:25.267" v="4310" actId="47"/>
        <pc:sldMkLst>
          <pc:docMk/>
          <pc:sldMk cId="4064806198" sldId="406"/>
        </pc:sldMkLst>
      </pc:sldChg>
      <pc:sldChg chg="del">
        <pc:chgData name="Tobias Schneider" userId="630d3ec8-4b29-4700-bdc3-b0acaabcceab" providerId="ADAL" clId="{A90751AF-0D72-444E-85ED-3290BB6EF75A}" dt="2024-07-30T14:55:21.872" v="4305" actId="47"/>
        <pc:sldMkLst>
          <pc:docMk/>
          <pc:sldMk cId="686410206" sldId="407"/>
        </pc:sldMkLst>
      </pc:sldChg>
      <pc:sldChg chg="del">
        <pc:chgData name="Tobias Schneider" userId="630d3ec8-4b29-4700-bdc3-b0acaabcceab" providerId="ADAL" clId="{A90751AF-0D72-444E-85ED-3290BB6EF75A}" dt="2024-07-30T14:55:22.242" v="4306" actId="47"/>
        <pc:sldMkLst>
          <pc:docMk/>
          <pc:sldMk cId="2636008572" sldId="409"/>
        </pc:sldMkLst>
      </pc:sldChg>
      <pc:sldChg chg="del">
        <pc:chgData name="Tobias Schneider" userId="630d3ec8-4b29-4700-bdc3-b0acaabcceab" providerId="ADAL" clId="{A90751AF-0D72-444E-85ED-3290BB6EF75A}" dt="2024-07-30T14:55:19.179" v="4301" actId="47"/>
        <pc:sldMkLst>
          <pc:docMk/>
          <pc:sldMk cId="4066747741" sldId="410"/>
        </pc:sldMkLst>
      </pc:sldChg>
      <pc:sldChg chg="del">
        <pc:chgData name="Tobias Schneider" userId="630d3ec8-4b29-4700-bdc3-b0acaabcceab" providerId="ADAL" clId="{A90751AF-0D72-444E-85ED-3290BB6EF75A}" dt="2024-07-28T21:06:08.911" v="1277" actId="47"/>
        <pc:sldMkLst>
          <pc:docMk/>
          <pc:sldMk cId="3498132914" sldId="411"/>
        </pc:sldMkLst>
      </pc:sldChg>
      <pc:sldChg chg="del">
        <pc:chgData name="Tobias Schneider" userId="630d3ec8-4b29-4700-bdc3-b0acaabcceab" providerId="ADAL" clId="{A90751AF-0D72-444E-85ED-3290BB6EF75A}" dt="2024-07-28T21:06:12.107" v="1278" actId="47"/>
        <pc:sldMkLst>
          <pc:docMk/>
          <pc:sldMk cId="1885840907" sldId="412"/>
        </pc:sldMkLst>
      </pc:sldChg>
      <pc:sldChg chg="modSp mod">
        <pc:chgData name="Tobias Schneider" userId="630d3ec8-4b29-4700-bdc3-b0acaabcceab" providerId="ADAL" clId="{A90751AF-0D72-444E-85ED-3290BB6EF75A}" dt="2024-07-27T15:11:02.926" v="80" actId="14100"/>
        <pc:sldMkLst>
          <pc:docMk/>
          <pc:sldMk cId="4263747025" sldId="414"/>
        </pc:sldMkLst>
      </pc:sldChg>
      <pc:sldChg chg="modSp mod">
        <pc:chgData name="Tobias Schneider" userId="630d3ec8-4b29-4700-bdc3-b0acaabcceab" providerId="ADAL" clId="{A90751AF-0D72-444E-85ED-3290BB6EF75A}" dt="2024-07-27T15:19:06.859" v="83" actId="14100"/>
        <pc:sldMkLst>
          <pc:docMk/>
          <pc:sldMk cId="3149642508" sldId="416"/>
        </pc:sldMkLst>
      </pc:sldChg>
      <pc:sldChg chg="modSp">
        <pc:chgData name="Tobias Schneider" userId="630d3ec8-4b29-4700-bdc3-b0acaabcceab" providerId="ADAL" clId="{A90751AF-0D72-444E-85ED-3290BB6EF75A}" dt="2024-07-27T15:36:04.564" v="84" actId="33524"/>
        <pc:sldMkLst>
          <pc:docMk/>
          <pc:sldMk cId="4072144036" sldId="419"/>
        </pc:sldMkLst>
      </pc:sldChg>
      <pc:sldChg chg="modSp">
        <pc:chgData name="Tobias Schneider" userId="630d3ec8-4b29-4700-bdc3-b0acaabcceab" providerId="ADAL" clId="{A90751AF-0D72-444E-85ED-3290BB6EF75A}" dt="2024-07-27T15:02:06.716" v="21" actId="20577"/>
        <pc:sldMkLst>
          <pc:docMk/>
          <pc:sldMk cId="1621791031" sldId="422"/>
        </pc:sldMkLst>
      </pc:sldChg>
      <pc:sldChg chg="addSp delSp modSp add mod delAnim modAnim">
        <pc:chgData name="Tobias Schneider" userId="630d3ec8-4b29-4700-bdc3-b0acaabcceab" providerId="ADAL" clId="{A90751AF-0D72-444E-85ED-3290BB6EF75A}" dt="2024-07-28T20:45:51.933" v="1061" actId="20577"/>
        <pc:sldMkLst>
          <pc:docMk/>
          <pc:sldMk cId="1777042085" sldId="423"/>
        </pc:sldMkLst>
      </pc:sldChg>
      <pc:sldChg chg="addSp delSp modSp add mod delAnim modAnim">
        <pc:chgData name="Tobias Schneider" userId="630d3ec8-4b29-4700-bdc3-b0acaabcceab" providerId="ADAL" clId="{A90751AF-0D72-444E-85ED-3290BB6EF75A}" dt="2024-07-28T20:53:05.990" v="1171"/>
        <pc:sldMkLst>
          <pc:docMk/>
          <pc:sldMk cId="559299314" sldId="424"/>
        </pc:sldMkLst>
      </pc:sldChg>
      <pc:sldChg chg="new del">
        <pc:chgData name="Tobias Schneider" userId="630d3ec8-4b29-4700-bdc3-b0acaabcceab" providerId="ADAL" clId="{A90751AF-0D72-444E-85ED-3290BB6EF75A}" dt="2024-07-28T20:25:16.467" v="637" actId="47"/>
        <pc:sldMkLst>
          <pc:docMk/>
          <pc:sldMk cId="562762422" sldId="424"/>
        </pc:sldMkLst>
      </pc:sldChg>
      <pc:sldChg chg="new del">
        <pc:chgData name="Tobias Schneider" userId="630d3ec8-4b29-4700-bdc3-b0acaabcceab" providerId="ADAL" clId="{A90751AF-0D72-444E-85ED-3290BB6EF75A}" dt="2024-07-28T20:34:13.128" v="797" actId="47"/>
        <pc:sldMkLst>
          <pc:docMk/>
          <pc:sldMk cId="796963778" sldId="424"/>
        </pc:sldMkLst>
      </pc:sldChg>
      <pc:sldChg chg="addSp delSp modSp add mod">
        <pc:chgData name="Tobias Schneider" userId="630d3ec8-4b29-4700-bdc3-b0acaabcceab" providerId="ADAL" clId="{A90751AF-0D72-444E-85ED-3290BB6EF75A}" dt="2024-07-30T10:28:44.723" v="3769" actId="20577"/>
        <pc:sldMkLst>
          <pc:docMk/>
          <pc:sldMk cId="3427051501" sldId="425"/>
        </pc:sldMkLst>
      </pc:sldChg>
      <pc:sldChg chg="modSp add del mod">
        <pc:chgData name="Tobias Schneider" userId="630d3ec8-4b29-4700-bdc3-b0acaabcceab" providerId="ADAL" clId="{A90751AF-0D72-444E-85ED-3290BB6EF75A}" dt="2024-07-29T08:35:46.247" v="2375" actId="47"/>
        <pc:sldMkLst>
          <pc:docMk/>
          <pc:sldMk cId="2025921196" sldId="426"/>
        </pc:sldMkLst>
      </pc:sldChg>
      <pc:sldChg chg="modSp add del mod">
        <pc:chgData name="Tobias Schneider" userId="630d3ec8-4b29-4700-bdc3-b0acaabcceab" providerId="ADAL" clId="{A90751AF-0D72-444E-85ED-3290BB6EF75A}" dt="2024-07-29T09:31:40.628" v="2729" actId="47"/>
        <pc:sldMkLst>
          <pc:docMk/>
          <pc:sldMk cId="3888440203" sldId="427"/>
        </pc:sldMkLst>
      </pc:sldChg>
      <pc:sldChg chg="addSp delSp modSp add mod delAnim modAnim">
        <pc:chgData name="Tobias Schneider" userId="630d3ec8-4b29-4700-bdc3-b0acaabcceab" providerId="ADAL" clId="{A90751AF-0D72-444E-85ED-3290BB6EF75A}" dt="2024-07-30T15:21:35.429" v="4669" actId="14100"/>
        <pc:sldMkLst>
          <pc:docMk/>
          <pc:sldMk cId="4239131330" sldId="428"/>
        </pc:sldMkLst>
      </pc:sldChg>
      <pc:sldChg chg="addSp delSp modSp add mod delAnim">
        <pc:chgData name="Tobias Schneider" userId="630d3ec8-4b29-4700-bdc3-b0acaabcceab" providerId="ADAL" clId="{A90751AF-0D72-444E-85ED-3290BB6EF75A}" dt="2024-07-30T10:16:52.115" v="3299" actId="14100"/>
        <pc:sldMkLst>
          <pc:docMk/>
          <pc:sldMk cId="3329892718" sldId="429"/>
        </pc:sldMkLst>
      </pc:sldChg>
      <pc:sldChg chg="modSp add del mod">
        <pc:chgData name="Tobias Schneider" userId="630d3ec8-4b29-4700-bdc3-b0acaabcceab" providerId="ADAL" clId="{A90751AF-0D72-444E-85ED-3290BB6EF75A}" dt="2024-07-30T09:46:51.124" v="3220" actId="47"/>
        <pc:sldMkLst>
          <pc:docMk/>
          <pc:sldMk cId="274080145" sldId="430"/>
        </pc:sldMkLst>
      </pc:sldChg>
      <pc:sldChg chg="modSp add mod">
        <pc:chgData name="Tobias Schneider" userId="630d3ec8-4b29-4700-bdc3-b0acaabcceab" providerId="ADAL" clId="{A90751AF-0D72-444E-85ED-3290BB6EF75A}" dt="2024-07-30T15:08:17.663" v="4326" actId="20577"/>
        <pc:sldMkLst>
          <pc:docMk/>
          <pc:sldMk cId="3538314786" sldId="430"/>
        </pc:sldMkLst>
      </pc:sldChg>
      <pc:sldChg chg="addSp delSp modSp add mod modClrScheme modAnim chgLayout">
        <pc:chgData name="Tobias Schneider" userId="630d3ec8-4b29-4700-bdc3-b0acaabcceab" providerId="ADAL" clId="{A90751AF-0D72-444E-85ED-3290BB6EF75A}" dt="2024-07-30T16:18:55.116" v="5994" actId="1076"/>
        <pc:sldMkLst>
          <pc:docMk/>
          <pc:sldMk cId="2028822159" sldId="431"/>
        </pc:sldMkLst>
      </pc:sldChg>
      <pc:sldChg chg="addSp delSp modSp add mod delAnim modAnim">
        <pc:chgData name="Tobias Schneider" userId="630d3ec8-4b29-4700-bdc3-b0acaabcceab" providerId="ADAL" clId="{A90751AF-0D72-444E-85ED-3290BB6EF75A}" dt="2024-07-30T16:22:27.814" v="6089" actId="20577"/>
        <pc:sldMkLst>
          <pc:docMk/>
          <pc:sldMk cId="1617117419" sldId="432"/>
        </pc:sldMkLst>
      </pc:sldChg>
      <pc:sldChg chg="new del">
        <pc:chgData name="Tobias Schneider" userId="630d3ec8-4b29-4700-bdc3-b0acaabcceab" providerId="ADAL" clId="{A90751AF-0D72-444E-85ED-3290BB6EF75A}" dt="2024-07-30T16:21:06.142" v="6071" actId="47"/>
        <pc:sldMkLst>
          <pc:docMk/>
          <pc:sldMk cId="3707938485" sldId="433"/>
        </pc:sldMkLst>
      </pc:sldChg>
    </pc:docChg>
  </pc:docChgLst>
  <pc:docChgLst>
    <pc:chgData name="Tobias Schneider" userId="630d3ec8-4b29-4700-bdc3-b0acaabcceab" providerId="ADAL" clId="{37149C3D-8143-4BA3-8B30-EF5D8B66BDFC}"/>
    <pc:docChg chg="custSel delSld modSld modMainMaster modSection">
      <pc:chgData name="Tobias Schneider" userId="630d3ec8-4b29-4700-bdc3-b0acaabcceab" providerId="ADAL" clId="{37149C3D-8143-4BA3-8B30-EF5D8B66BDFC}" dt="2025-02-27T13:35:06.425" v="143" actId="20577"/>
      <pc:docMkLst>
        <pc:docMk/>
      </pc:docMkLst>
      <pc:sldChg chg="delSp modSp mod">
        <pc:chgData name="Tobias Schneider" userId="630d3ec8-4b29-4700-bdc3-b0acaabcceab" providerId="ADAL" clId="{37149C3D-8143-4BA3-8B30-EF5D8B66BDFC}" dt="2025-02-26T18:28:54.040" v="100" actId="1076"/>
        <pc:sldMkLst>
          <pc:docMk/>
          <pc:sldMk cId="406717353" sldId="389"/>
        </pc:sldMkLst>
      </pc:sldChg>
      <pc:sldChg chg="addSp delSp modSp mod modShow">
        <pc:chgData name="Tobias Schneider" userId="630d3ec8-4b29-4700-bdc3-b0acaabcceab" providerId="ADAL" clId="{37149C3D-8143-4BA3-8B30-EF5D8B66BDFC}" dt="2025-02-26T18:57:51.728" v="106" actId="1076"/>
        <pc:sldMkLst>
          <pc:docMk/>
          <pc:sldMk cId="2868579678" sldId="390"/>
        </pc:sldMkLst>
      </pc:sldChg>
      <pc:sldChg chg="del">
        <pc:chgData name="Tobias Schneider" userId="630d3ec8-4b29-4700-bdc3-b0acaabcceab" providerId="ADAL" clId="{37149C3D-8143-4BA3-8B30-EF5D8B66BDFC}" dt="2025-02-26T18:23:42.328" v="94" actId="47"/>
        <pc:sldMkLst>
          <pc:docMk/>
          <pc:sldMk cId="1733490499" sldId="405"/>
        </pc:sldMkLst>
      </pc:sldChg>
      <pc:sldChg chg="del">
        <pc:chgData name="Tobias Schneider" userId="630d3ec8-4b29-4700-bdc3-b0acaabcceab" providerId="ADAL" clId="{37149C3D-8143-4BA3-8B30-EF5D8B66BDFC}" dt="2025-02-26T18:15:00.128" v="93" actId="2696"/>
        <pc:sldMkLst>
          <pc:docMk/>
          <pc:sldMk cId="3225617012" sldId="422"/>
        </pc:sldMkLst>
      </pc:sldChg>
      <pc:sldChg chg="del">
        <pc:chgData name="Tobias Schneider" userId="630d3ec8-4b29-4700-bdc3-b0acaabcceab" providerId="ADAL" clId="{37149C3D-8143-4BA3-8B30-EF5D8B66BDFC}" dt="2025-02-26T18:14:54.381" v="92" actId="47"/>
        <pc:sldMkLst>
          <pc:docMk/>
          <pc:sldMk cId="672895673" sldId="424"/>
        </pc:sldMkLst>
      </pc:sldChg>
      <pc:sldChg chg="del">
        <pc:chgData name="Tobias Schneider" userId="630d3ec8-4b29-4700-bdc3-b0acaabcceab" providerId="ADAL" clId="{37149C3D-8143-4BA3-8B30-EF5D8B66BDFC}" dt="2025-02-26T18:15:00.128" v="93" actId="2696"/>
        <pc:sldMkLst>
          <pc:docMk/>
          <pc:sldMk cId="2157310283" sldId="429"/>
        </pc:sldMkLst>
      </pc:sldChg>
      <pc:sldChg chg="modSp">
        <pc:chgData name="Tobias Schneider" userId="630d3ec8-4b29-4700-bdc3-b0acaabcceab" providerId="ADAL" clId="{37149C3D-8143-4BA3-8B30-EF5D8B66BDFC}" dt="2025-02-26T18:09:31.222" v="91" actId="20577"/>
        <pc:sldMkLst>
          <pc:docMk/>
          <pc:sldMk cId="3513162230" sldId="434"/>
        </pc:sldMkLst>
      </pc:sldChg>
      <pc:sldChg chg="modSp modAnim">
        <pc:chgData name="Tobias Schneider" userId="630d3ec8-4b29-4700-bdc3-b0acaabcceab" providerId="ADAL" clId="{37149C3D-8143-4BA3-8B30-EF5D8B66BDFC}" dt="2025-02-27T08:00:51.930" v="139" actId="20578"/>
        <pc:sldMkLst>
          <pc:docMk/>
          <pc:sldMk cId="954121255" sldId="440"/>
        </pc:sldMkLst>
      </pc:sldChg>
      <pc:sldChg chg="modSp">
        <pc:chgData name="Tobias Schneider" userId="630d3ec8-4b29-4700-bdc3-b0acaabcceab" providerId="ADAL" clId="{37149C3D-8143-4BA3-8B30-EF5D8B66BDFC}" dt="2025-02-27T13:35:06.425" v="143" actId="20577"/>
        <pc:sldMkLst>
          <pc:docMk/>
          <pc:sldMk cId="3466653182" sldId="441"/>
        </pc:sldMkLst>
      </pc:sldChg>
      <pc:sldMasterChg chg="modSp mod modSldLayout">
        <pc:chgData name="Tobias Schneider" userId="630d3ec8-4b29-4700-bdc3-b0acaabcceab" providerId="ADAL" clId="{37149C3D-8143-4BA3-8B30-EF5D8B66BDFC}" dt="2025-02-26T22:53:41.743" v="126" actId="20577"/>
        <pc:sldMasterMkLst>
          <pc:docMk/>
          <pc:sldMasterMk cId="0" sldId="2147483648"/>
        </pc:sldMasterMkLst>
        <pc:sldLayoutChg chg="modSp mod">
          <pc:chgData name="Tobias Schneider" userId="630d3ec8-4b29-4700-bdc3-b0acaabcceab" providerId="ADAL" clId="{37149C3D-8143-4BA3-8B30-EF5D8B66BDFC}" dt="2025-02-26T22:53:41.743" v="126" actId="20577"/>
          <pc:sldLayoutMkLst>
            <pc:docMk/>
            <pc:sldMasterMk cId="0" sldId="2147483648"/>
            <pc:sldLayoutMk cId="0" sldId="2147483649"/>
          </pc:sldLayoutMkLst>
        </pc:sldLayoutChg>
      </pc:sldMasterChg>
    </pc:docChg>
  </pc:docChgLst>
  <pc:docChgLst>
    <pc:chgData name="Tobias Schneider" userId="S::tobias.schneider@uni-wuerzburg.de::630d3ec8-4b29-4700-bdc3-b0acaabcceab" providerId="AD" clId="Web-{289B065D-792C-191C-6ABE-36A7EAE4B3A6}"/>
    <pc:docChg chg="modSld">
      <pc:chgData name="Tobias Schneider" userId="S::tobias.schneider@uni-wuerzburg.de::630d3ec8-4b29-4700-bdc3-b0acaabcceab" providerId="AD" clId="Web-{289B065D-792C-191C-6ABE-36A7EAE4B3A6}" dt="2024-12-16T12:47:37.465" v="1"/>
      <pc:docMkLst>
        <pc:docMk/>
      </pc:docMkLst>
    </pc:docChg>
  </pc:docChgLst>
  <pc:docChgLst>
    <pc:chgData name="Tobias Schneider" userId="S::tobias.schneider@uni-wuerzburg.de::630d3ec8-4b29-4700-bdc3-b0acaabcceab" providerId="AD" clId="Web-{47DEB1BE-413E-0D24-0BBE-B33EED17A028}"/>
    <pc:docChg chg="modSld">
      <pc:chgData name="Tobias Schneider" userId="S::tobias.schneider@uni-wuerzburg.de::630d3ec8-4b29-4700-bdc3-b0acaabcceab" providerId="AD" clId="Web-{47DEB1BE-413E-0D24-0BBE-B33EED17A028}" dt="2023-10-12T04:10:26.204" v="53" actId="20577"/>
      <pc:docMkLst>
        <pc:docMk/>
      </pc:docMkLst>
      <pc:sldChg chg="addSp modSp addAnim modAnim">
        <pc:chgData name="Tobias Schneider" userId="S::tobias.schneider@uni-wuerzburg.de::630d3ec8-4b29-4700-bdc3-b0acaabcceab" providerId="AD" clId="Web-{47DEB1BE-413E-0D24-0BBE-B33EED17A028}" dt="2023-10-12T04:07:39.182" v="43" actId="1076"/>
        <pc:sldMkLst>
          <pc:docMk/>
          <pc:sldMk cId="0" sldId="337"/>
        </pc:sldMkLst>
      </pc:sldChg>
      <pc:sldChg chg="addAnim">
        <pc:chgData name="Tobias Schneider" userId="S::tobias.schneider@uni-wuerzburg.de::630d3ec8-4b29-4700-bdc3-b0acaabcceab" providerId="AD" clId="Web-{47DEB1BE-413E-0D24-0BBE-B33EED17A028}" dt="2023-10-12T03:46:34" v="1"/>
        <pc:sldMkLst>
          <pc:docMk/>
          <pc:sldMk cId="0" sldId="338"/>
        </pc:sldMkLst>
      </pc:sldChg>
      <pc:sldChg chg="addSp modSp addAnim delAnim modAnim">
        <pc:chgData name="Tobias Schneider" userId="S::tobias.schneider@uni-wuerzburg.de::630d3ec8-4b29-4700-bdc3-b0acaabcceab" providerId="AD" clId="Web-{47DEB1BE-413E-0D24-0BBE-B33EED17A028}" dt="2023-10-12T04:08:23.667" v="48" actId="1076"/>
        <pc:sldMkLst>
          <pc:docMk/>
          <pc:sldMk cId="0" sldId="348"/>
        </pc:sldMkLst>
      </pc:sldChg>
      <pc:sldChg chg="addSp modSp addAnim modAnim">
        <pc:chgData name="Tobias Schneider" userId="S::tobias.schneider@uni-wuerzburg.de::630d3ec8-4b29-4700-bdc3-b0acaabcceab" providerId="AD" clId="Web-{47DEB1BE-413E-0D24-0BBE-B33EED17A028}" dt="2023-10-12T04:10:26.204" v="53" actId="20577"/>
        <pc:sldMkLst>
          <pc:docMk/>
          <pc:sldMk cId="0" sldId="349"/>
        </pc:sldMkLst>
      </pc:sldChg>
      <pc:sldChg chg="addAnim">
        <pc:chgData name="Tobias Schneider" userId="S::tobias.schneider@uni-wuerzburg.de::630d3ec8-4b29-4700-bdc3-b0acaabcceab" providerId="AD" clId="Web-{47DEB1BE-413E-0D24-0BBE-B33EED17A028}" dt="2023-10-12T03:52:31.152" v="31"/>
        <pc:sldMkLst>
          <pc:docMk/>
          <pc:sldMk cId="458668923" sldId="369"/>
        </pc:sldMkLst>
      </pc:sldChg>
    </pc:docChg>
  </pc:docChgLst>
  <pc:docChgLst>
    <pc:chgData name="Tobias Schneider" userId="S::tobias.schneider@uni-wuerzburg.de::630d3ec8-4b29-4700-bdc3-b0acaabcceab" providerId="AD" clId="Web-{1FF2A0F4-A7ED-41EE-B7C3-F1C6230B621E}"/>
    <pc:docChg chg="addSld delSld modSld sldOrd">
      <pc:chgData name="Tobias Schneider" userId="S::tobias.schneider@uni-wuerzburg.de::630d3ec8-4b29-4700-bdc3-b0acaabcceab" providerId="AD" clId="Web-{1FF2A0F4-A7ED-41EE-B7C3-F1C6230B621E}" dt="2023-10-07T15:27:59.564" v="108"/>
      <pc:docMkLst>
        <pc:docMk/>
      </pc:docMkLst>
      <pc:sldChg chg="delSp modSp">
        <pc:chgData name="Tobias Schneider" userId="S::tobias.schneider@uni-wuerzburg.de::630d3ec8-4b29-4700-bdc3-b0acaabcceab" providerId="AD" clId="Web-{1FF2A0F4-A7ED-41EE-B7C3-F1C6230B621E}" dt="2023-10-07T15:26:49.671" v="81" actId="20577"/>
        <pc:sldMkLst>
          <pc:docMk/>
          <pc:sldMk cId="0" sldId="337"/>
        </pc:sldMkLst>
      </pc:sldChg>
      <pc:sldChg chg="addSp delSp modSp ord delAnim">
        <pc:chgData name="Tobias Schneider" userId="S::tobias.schneider@uni-wuerzburg.de::630d3ec8-4b29-4700-bdc3-b0acaabcceab" providerId="AD" clId="Web-{1FF2A0F4-A7ED-41EE-B7C3-F1C6230B621E}" dt="2023-10-07T15:26:03.575" v="76" actId="20577"/>
        <pc:sldMkLst>
          <pc:docMk/>
          <pc:sldMk cId="0" sldId="338"/>
        </pc:sldMkLst>
      </pc:sldChg>
      <pc:sldChg chg="del">
        <pc:chgData name="Tobias Schneider" userId="S::tobias.schneider@uni-wuerzburg.de::630d3ec8-4b29-4700-bdc3-b0acaabcceab" providerId="AD" clId="Web-{1FF2A0F4-A7ED-41EE-B7C3-F1C6230B621E}" dt="2023-10-07T15:27:48.236" v="107"/>
        <pc:sldMkLst>
          <pc:docMk/>
          <pc:sldMk cId="0" sldId="340"/>
        </pc:sldMkLst>
      </pc:sldChg>
      <pc:sldChg chg="del">
        <pc:chgData name="Tobias Schneider" userId="S::tobias.schneider@uni-wuerzburg.de::630d3ec8-4b29-4700-bdc3-b0acaabcceab" providerId="AD" clId="Web-{1FF2A0F4-A7ED-41EE-B7C3-F1C6230B621E}" dt="2023-10-07T15:26:54.749" v="82"/>
        <pc:sldMkLst>
          <pc:docMk/>
          <pc:sldMk cId="0" sldId="341"/>
        </pc:sldMkLst>
      </pc:sldChg>
      <pc:sldChg chg="del">
        <pc:chgData name="Tobias Schneider" userId="S::tobias.schneider@uni-wuerzburg.de::630d3ec8-4b29-4700-bdc3-b0acaabcceab" providerId="AD" clId="Web-{1FF2A0F4-A7ED-41EE-B7C3-F1C6230B621E}" dt="2023-10-07T14:48:42.160" v="0"/>
        <pc:sldMkLst>
          <pc:docMk/>
          <pc:sldMk cId="0" sldId="346"/>
        </pc:sldMkLst>
      </pc:sldChg>
      <pc:sldChg chg="del">
        <pc:chgData name="Tobias Schneider" userId="S::tobias.schneider@uni-wuerzburg.de::630d3ec8-4b29-4700-bdc3-b0acaabcceab" providerId="AD" clId="Web-{1FF2A0F4-A7ED-41EE-B7C3-F1C6230B621E}" dt="2023-10-07T14:49:00.036" v="4"/>
        <pc:sldMkLst>
          <pc:docMk/>
          <pc:sldMk cId="0" sldId="347"/>
        </pc:sldMkLst>
      </pc:sldChg>
      <pc:sldChg chg="modSp ord">
        <pc:chgData name="Tobias Schneider" userId="S::tobias.schneider@uni-wuerzburg.de::630d3ec8-4b29-4700-bdc3-b0acaabcceab" providerId="AD" clId="Web-{1FF2A0F4-A7ED-41EE-B7C3-F1C6230B621E}" dt="2023-10-07T15:27:10.172" v="97" actId="20577"/>
        <pc:sldMkLst>
          <pc:docMk/>
          <pc:sldMk cId="0" sldId="348"/>
        </pc:sldMkLst>
      </pc:sldChg>
      <pc:sldChg chg="ord">
        <pc:chgData name="Tobias Schneider" userId="S::tobias.schneider@uni-wuerzburg.de::630d3ec8-4b29-4700-bdc3-b0acaabcceab" providerId="AD" clId="Web-{1FF2A0F4-A7ED-41EE-B7C3-F1C6230B621E}" dt="2023-10-07T15:27:59.564" v="108"/>
        <pc:sldMkLst>
          <pc:docMk/>
          <pc:sldMk cId="0" sldId="349"/>
        </pc:sldMkLst>
      </pc:sldChg>
      <pc:sldChg chg="del">
        <pc:chgData name="Tobias Schneider" userId="S::tobias.schneider@uni-wuerzburg.de::630d3ec8-4b29-4700-bdc3-b0acaabcceab" providerId="AD" clId="Web-{1FF2A0F4-A7ED-41EE-B7C3-F1C6230B621E}" dt="2023-10-07T14:49:02.958" v="5"/>
        <pc:sldMkLst>
          <pc:docMk/>
          <pc:sldMk cId="1513056709" sldId="364"/>
        </pc:sldMkLst>
      </pc:sldChg>
      <pc:sldChg chg="del">
        <pc:chgData name="Tobias Schneider" userId="S::tobias.schneider@uni-wuerzburg.de::630d3ec8-4b29-4700-bdc3-b0acaabcceab" providerId="AD" clId="Web-{1FF2A0F4-A7ED-41EE-B7C3-F1C6230B621E}" dt="2023-10-07T14:48:44.082" v="2"/>
        <pc:sldMkLst>
          <pc:docMk/>
          <pc:sldMk cId="500647174" sldId="365"/>
        </pc:sldMkLst>
      </pc:sldChg>
      <pc:sldChg chg="modSp new">
        <pc:chgData name="Tobias Schneider" userId="S::tobias.schneider@uni-wuerzburg.de::630d3ec8-4b29-4700-bdc3-b0acaabcceab" providerId="AD" clId="Web-{1FF2A0F4-A7ED-41EE-B7C3-F1C6230B621E}" dt="2023-10-07T15:27:34.297" v="106" actId="20577"/>
        <pc:sldMkLst>
          <pc:docMk/>
          <pc:sldMk cId="458668923" sldId="369"/>
        </pc:sldMkLst>
      </pc:sldChg>
      <pc:sldChg chg="del">
        <pc:chgData name="Tobias Schneider" userId="S::tobias.schneider@uni-wuerzburg.de::630d3ec8-4b29-4700-bdc3-b0acaabcceab" providerId="AD" clId="Web-{1FF2A0F4-A7ED-41EE-B7C3-F1C6230B621E}" dt="2023-10-07T14:48:43.254" v="1"/>
        <pc:sldMkLst>
          <pc:docMk/>
          <pc:sldMk cId="1110678505" sldId="369"/>
        </pc:sldMkLst>
      </pc:sldChg>
      <pc:sldChg chg="del">
        <pc:chgData name="Tobias Schneider" userId="S::tobias.schneider@uni-wuerzburg.de::630d3ec8-4b29-4700-bdc3-b0acaabcceab" providerId="AD" clId="Web-{1FF2A0F4-A7ED-41EE-B7C3-F1C6230B621E}" dt="2023-10-07T14:48:58.082" v="3"/>
        <pc:sldMkLst>
          <pc:docMk/>
          <pc:sldMk cId="3506719415" sldId="370"/>
        </pc:sldMkLst>
      </pc:sldChg>
    </pc:docChg>
  </pc:docChgLst>
  <pc:docChgLst>
    <pc:chgData name="Tobias Schneider" userId="S::tobias.schneider@uni-wuerzburg.de::630d3ec8-4b29-4700-bdc3-b0acaabcceab" providerId="AD" clId="Web-{9A09E20A-AFF9-8FFF-8FB3-9011FF3CD573}"/>
    <pc:docChg chg="addSld delSld modSld modSection">
      <pc:chgData name="Tobias Schneider" userId="S::tobias.schneider@uni-wuerzburg.de::630d3ec8-4b29-4700-bdc3-b0acaabcceab" providerId="AD" clId="Web-{9A09E20A-AFF9-8FFF-8FB3-9011FF3CD573}" dt="2025-01-13T15:42:13.465" v="49" actId="20577"/>
      <pc:docMkLst>
        <pc:docMk/>
      </pc:docMkLst>
      <pc:sldChg chg="modSp">
        <pc:chgData name="Tobias Schneider" userId="S::tobias.schneider@uni-wuerzburg.de::630d3ec8-4b29-4700-bdc3-b0acaabcceab" providerId="AD" clId="Web-{9A09E20A-AFF9-8FFF-8FB3-9011FF3CD573}" dt="2025-01-13T15:30:16.109" v="3" actId="20577"/>
        <pc:sldMkLst>
          <pc:docMk/>
          <pc:sldMk cId="2157310283" sldId="429"/>
        </pc:sldMkLst>
      </pc:sldChg>
      <pc:sldChg chg="modSp add replId">
        <pc:chgData name="Tobias Schneider" userId="S::tobias.schneider@uni-wuerzburg.de::630d3ec8-4b29-4700-bdc3-b0acaabcceab" providerId="AD" clId="Web-{9A09E20A-AFF9-8FFF-8FB3-9011FF3CD573}" dt="2025-01-13T15:40:59.540" v="17" actId="20577"/>
        <pc:sldMkLst>
          <pc:docMk/>
          <pc:sldMk cId="635160176" sldId="430"/>
        </pc:sldMkLst>
      </pc:sldChg>
      <pc:sldChg chg="add del replId">
        <pc:chgData name="Tobias Schneider" userId="S::tobias.schneider@uni-wuerzburg.de::630d3ec8-4b29-4700-bdc3-b0acaabcceab" providerId="AD" clId="Web-{9A09E20A-AFF9-8FFF-8FB3-9011FF3CD573}" dt="2025-01-13T15:41:26.011" v="19"/>
        <pc:sldMkLst>
          <pc:docMk/>
          <pc:sldMk cId="756110293" sldId="431"/>
        </pc:sldMkLst>
      </pc:sldChg>
      <pc:sldChg chg="modSp add replId">
        <pc:chgData name="Tobias Schneider" userId="S::tobias.schneider@uni-wuerzburg.de::630d3ec8-4b29-4700-bdc3-b0acaabcceab" providerId="AD" clId="Web-{9A09E20A-AFF9-8FFF-8FB3-9011FF3CD573}" dt="2025-01-13T15:42:13.465" v="49" actId="20577"/>
        <pc:sldMkLst>
          <pc:docMk/>
          <pc:sldMk cId="3813381431" sldId="431"/>
        </pc:sldMkLst>
      </pc:sldChg>
    </pc:docChg>
  </pc:docChgLst>
  <pc:docChgLst>
    <pc:chgData name="Tobias Schneider" userId="630d3ec8-4b29-4700-bdc3-b0acaabcceab" providerId="ADAL" clId="{53EFD468-EB7D-40FA-BD78-5DDD87723CA1}"/>
    <pc:docChg chg="custSel addSld delSld modSld sldOrd modMainMaster modSection">
      <pc:chgData name="Tobias Schneider" userId="630d3ec8-4b29-4700-bdc3-b0acaabcceab" providerId="ADAL" clId="{53EFD468-EB7D-40FA-BD78-5DDD87723CA1}" dt="2025-01-17T10:02:36.877" v="4316" actId="729"/>
      <pc:docMkLst>
        <pc:docMk/>
      </pc:docMkLst>
      <pc:sldChg chg="addSp delSp modSp mod modShow">
        <pc:chgData name="Tobias Schneider" userId="630d3ec8-4b29-4700-bdc3-b0acaabcceab" providerId="ADAL" clId="{53EFD468-EB7D-40FA-BD78-5DDD87723CA1}" dt="2025-01-17T10:02:28.041" v="4315" actId="729"/>
        <pc:sldMkLst>
          <pc:docMk/>
          <pc:sldMk cId="3924898234" sldId="372"/>
        </pc:sldMkLst>
      </pc:sldChg>
      <pc:sldChg chg="addSp delSp modSp mod ord delAnim modAnim">
        <pc:chgData name="Tobias Schneider" userId="630d3ec8-4b29-4700-bdc3-b0acaabcceab" providerId="ADAL" clId="{53EFD468-EB7D-40FA-BD78-5DDD87723CA1}" dt="2025-01-16T07:08:40.588" v="4280"/>
        <pc:sldMkLst>
          <pc:docMk/>
          <pc:sldMk cId="406717353" sldId="389"/>
        </pc:sldMkLst>
      </pc:sldChg>
      <pc:sldChg chg="addSp delSp modSp mod ord modShow">
        <pc:chgData name="Tobias Schneider" userId="630d3ec8-4b29-4700-bdc3-b0acaabcceab" providerId="ADAL" clId="{53EFD468-EB7D-40FA-BD78-5DDD87723CA1}" dt="2025-01-17T10:02:36.877" v="4316" actId="729"/>
        <pc:sldMkLst>
          <pc:docMk/>
          <pc:sldMk cId="2868579678" sldId="390"/>
        </pc:sldMkLst>
      </pc:sldChg>
      <pc:sldChg chg="del">
        <pc:chgData name="Tobias Schneider" userId="630d3ec8-4b29-4700-bdc3-b0acaabcceab" providerId="ADAL" clId="{53EFD468-EB7D-40FA-BD78-5DDD87723CA1}" dt="2025-01-15T21:29:16.112" v="1493" actId="47"/>
        <pc:sldMkLst>
          <pc:docMk/>
          <pc:sldMk cId="1100138806" sldId="391"/>
        </pc:sldMkLst>
      </pc:sldChg>
      <pc:sldChg chg="del">
        <pc:chgData name="Tobias Schneider" userId="630d3ec8-4b29-4700-bdc3-b0acaabcceab" providerId="ADAL" clId="{53EFD468-EB7D-40FA-BD78-5DDD87723CA1}" dt="2025-01-15T21:29:16.112" v="1493" actId="47"/>
        <pc:sldMkLst>
          <pc:docMk/>
          <pc:sldMk cId="2255320688" sldId="403"/>
        </pc:sldMkLst>
      </pc:sldChg>
      <pc:sldChg chg="del">
        <pc:chgData name="Tobias Schneider" userId="630d3ec8-4b29-4700-bdc3-b0acaabcceab" providerId="ADAL" clId="{53EFD468-EB7D-40FA-BD78-5DDD87723CA1}" dt="2025-01-15T21:29:16.112" v="1493" actId="47"/>
        <pc:sldMkLst>
          <pc:docMk/>
          <pc:sldMk cId="3007828937" sldId="404"/>
        </pc:sldMkLst>
      </pc:sldChg>
      <pc:sldChg chg="del">
        <pc:chgData name="Tobias Schneider" userId="630d3ec8-4b29-4700-bdc3-b0acaabcceab" providerId="ADAL" clId="{53EFD468-EB7D-40FA-BD78-5DDD87723CA1}" dt="2025-01-15T21:29:16.112" v="1493" actId="47"/>
        <pc:sldMkLst>
          <pc:docMk/>
          <pc:sldMk cId="2518814613" sldId="406"/>
        </pc:sldMkLst>
      </pc:sldChg>
      <pc:sldChg chg="del">
        <pc:chgData name="Tobias Schneider" userId="630d3ec8-4b29-4700-bdc3-b0acaabcceab" providerId="ADAL" clId="{53EFD468-EB7D-40FA-BD78-5DDD87723CA1}" dt="2025-01-15T21:29:16.112" v="1493" actId="47"/>
        <pc:sldMkLst>
          <pc:docMk/>
          <pc:sldMk cId="345062182" sldId="408"/>
        </pc:sldMkLst>
      </pc:sldChg>
      <pc:sldChg chg="del">
        <pc:chgData name="Tobias Schneider" userId="630d3ec8-4b29-4700-bdc3-b0acaabcceab" providerId="ADAL" clId="{53EFD468-EB7D-40FA-BD78-5DDD87723CA1}" dt="2025-01-15T21:29:16.112" v="1493" actId="47"/>
        <pc:sldMkLst>
          <pc:docMk/>
          <pc:sldMk cId="4178530450" sldId="409"/>
        </pc:sldMkLst>
      </pc:sldChg>
      <pc:sldChg chg="del">
        <pc:chgData name="Tobias Schneider" userId="630d3ec8-4b29-4700-bdc3-b0acaabcceab" providerId="ADAL" clId="{53EFD468-EB7D-40FA-BD78-5DDD87723CA1}" dt="2025-01-15T21:29:16.112" v="1493" actId="47"/>
        <pc:sldMkLst>
          <pc:docMk/>
          <pc:sldMk cId="522987904" sldId="410"/>
        </pc:sldMkLst>
      </pc:sldChg>
      <pc:sldChg chg="del">
        <pc:chgData name="Tobias Schneider" userId="630d3ec8-4b29-4700-bdc3-b0acaabcceab" providerId="ADAL" clId="{53EFD468-EB7D-40FA-BD78-5DDD87723CA1}" dt="2025-01-15T21:29:16.112" v="1493" actId="47"/>
        <pc:sldMkLst>
          <pc:docMk/>
          <pc:sldMk cId="693357201" sldId="411"/>
        </pc:sldMkLst>
      </pc:sldChg>
      <pc:sldChg chg="del">
        <pc:chgData name="Tobias Schneider" userId="630d3ec8-4b29-4700-bdc3-b0acaabcceab" providerId="ADAL" clId="{53EFD468-EB7D-40FA-BD78-5DDD87723CA1}" dt="2025-01-15T21:29:16.112" v="1493" actId="47"/>
        <pc:sldMkLst>
          <pc:docMk/>
          <pc:sldMk cId="1048759295" sldId="412"/>
        </pc:sldMkLst>
      </pc:sldChg>
      <pc:sldChg chg="del">
        <pc:chgData name="Tobias Schneider" userId="630d3ec8-4b29-4700-bdc3-b0acaabcceab" providerId="ADAL" clId="{53EFD468-EB7D-40FA-BD78-5DDD87723CA1}" dt="2025-01-15T21:29:16.112" v="1493" actId="47"/>
        <pc:sldMkLst>
          <pc:docMk/>
          <pc:sldMk cId="1706773923" sldId="413"/>
        </pc:sldMkLst>
      </pc:sldChg>
      <pc:sldChg chg="del">
        <pc:chgData name="Tobias Schneider" userId="630d3ec8-4b29-4700-bdc3-b0acaabcceab" providerId="ADAL" clId="{53EFD468-EB7D-40FA-BD78-5DDD87723CA1}" dt="2025-01-15T21:29:16.112" v="1493" actId="47"/>
        <pc:sldMkLst>
          <pc:docMk/>
          <pc:sldMk cId="877509679" sldId="414"/>
        </pc:sldMkLst>
      </pc:sldChg>
      <pc:sldChg chg="del">
        <pc:chgData name="Tobias Schneider" userId="630d3ec8-4b29-4700-bdc3-b0acaabcceab" providerId="ADAL" clId="{53EFD468-EB7D-40FA-BD78-5DDD87723CA1}" dt="2025-01-15T21:29:16.112" v="1493" actId="47"/>
        <pc:sldMkLst>
          <pc:docMk/>
          <pc:sldMk cId="3527035669" sldId="415"/>
        </pc:sldMkLst>
      </pc:sldChg>
      <pc:sldChg chg="del">
        <pc:chgData name="Tobias Schneider" userId="630d3ec8-4b29-4700-bdc3-b0acaabcceab" providerId="ADAL" clId="{53EFD468-EB7D-40FA-BD78-5DDD87723CA1}" dt="2025-01-15T21:29:16.112" v="1493" actId="47"/>
        <pc:sldMkLst>
          <pc:docMk/>
          <pc:sldMk cId="1837234957" sldId="416"/>
        </pc:sldMkLst>
      </pc:sldChg>
      <pc:sldChg chg="del">
        <pc:chgData name="Tobias Schneider" userId="630d3ec8-4b29-4700-bdc3-b0acaabcceab" providerId="ADAL" clId="{53EFD468-EB7D-40FA-BD78-5DDD87723CA1}" dt="2025-01-15T21:29:16.112" v="1493" actId="47"/>
        <pc:sldMkLst>
          <pc:docMk/>
          <pc:sldMk cId="153192337" sldId="417"/>
        </pc:sldMkLst>
      </pc:sldChg>
      <pc:sldChg chg="del">
        <pc:chgData name="Tobias Schneider" userId="630d3ec8-4b29-4700-bdc3-b0acaabcceab" providerId="ADAL" clId="{53EFD468-EB7D-40FA-BD78-5DDD87723CA1}" dt="2025-01-15T21:29:16.112" v="1493" actId="47"/>
        <pc:sldMkLst>
          <pc:docMk/>
          <pc:sldMk cId="1410288617" sldId="418"/>
        </pc:sldMkLst>
      </pc:sldChg>
      <pc:sldChg chg="del">
        <pc:chgData name="Tobias Schneider" userId="630d3ec8-4b29-4700-bdc3-b0acaabcceab" providerId="ADAL" clId="{53EFD468-EB7D-40FA-BD78-5DDD87723CA1}" dt="2025-01-15T21:29:16.112" v="1493" actId="47"/>
        <pc:sldMkLst>
          <pc:docMk/>
          <pc:sldMk cId="3048888810" sldId="419"/>
        </pc:sldMkLst>
      </pc:sldChg>
      <pc:sldChg chg="del">
        <pc:chgData name="Tobias Schneider" userId="630d3ec8-4b29-4700-bdc3-b0acaabcceab" providerId="ADAL" clId="{53EFD468-EB7D-40FA-BD78-5DDD87723CA1}" dt="2025-01-15T21:29:16.112" v="1493" actId="47"/>
        <pc:sldMkLst>
          <pc:docMk/>
          <pc:sldMk cId="2018585804" sldId="420"/>
        </pc:sldMkLst>
      </pc:sldChg>
      <pc:sldChg chg="del">
        <pc:chgData name="Tobias Schneider" userId="630d3ec8-4b29-4700-bdc3-b0acaabcceab" providerId="ADAL" clId="{53EFD468-EB7D-40FA-BD78-5DDD87723CA1}" dt="2025-01-15T21:29:16.112" v="1493" actId="47"/>
        <pc:sldMkLst>
          <pc:docMk/>
          <pc:sldMk cId="845205106" sldId="421"/>
        </pc:sldMkLst>
      </pc:sldChg>
      <pc:sldChg chg="modSp mod modAnim">
        <pc:chgData name="Tobias Schneider" userId="630d3ec8-4b29-4700-bdc3-b0acaabcceab" providerId="ADAL" clId="{53EFD468-EB7D-40FA-BD78-5DDD87723CA1}" dt="2025-01-16T07:09:45.910" v="4282" actId="20577"/>
        <pc:sldMkLst>
          <pc:docMk/>
          <pc:sldMk cId="3225617012" sldId="422"/>
        </pc:sldMkLst>
      </pc:sldChg>
      <pc:sldChg chg="del">
        <pc:chgData name="Tobias Schneider" userId="630d3ec8-4b29-4700-bdc3-b0acaabcceab" providerId="ADAL" clId="{53EFD468-EB7D-40FA-BD78-5DDD87723CA1}" dt="2025-01-15T21:29:16.112" v="1493" actId="47"/>
        <pc:sldMkLst>
          <pc:docMk/>
          <pc:sldMk cId="2317832722" sldId="423"/>
        </pc:sldMkLst>
      </pc:sldChg>
      <pc:sldChg chg="modSp mod modAnim">
        <pc:chgData name="Tobias Schneider" userId="630d3ec8-4b29-4700-bdc3-b0acaabcceab" providerId="ADAL" clId="{53EFD468-EB7D-40FA-BD78-5DDD87723CA1}" dt="2025-01-16T07:04:24.099" v="4237"/>
        <pc:sldMkLst>
          <pc:docMk/>
          <pc:sldMk cId="672895673" sldId="424"/>
        </pc:sldMkLst>
      </pc:sldChg>
      <pc:sldChg chg="del">
        <pc:chgData name="Tobias Schneider" userId="630d3ec8-4b29-4700-bdc3-b0acaabcceab" providerId="ADAL" clId="{53EFD468-EB7D-40FA-BD78-5DDD87723CA1}" dt="2025-01-15T21:29:16.112" v="1493" actId="47"/>
        <pc:sldMkLst>
          <pc:docMk/>
          <pc:sldMk cId="2364918922" sldId="425"/>
        </pc:sldMkLst>
      </pc:sldChg>
      <pc:sldChg chg="del">
        <pc:chgData name="Tobias Schneider" userId="630d3ec8-4b29-4700-bdc3-b0acaabcceab" providerId="ADAL" clId="{53EFD468-EB7D-40FA-BD78-5DDD87723CA1}" dt="2025-01-15T21:29:16.112" v="1493" actId="47"/>
        <pc:sldMkLst>
          <pc:docMk/>
          <pc:sldMk cId="2599791212" sldId="426"/>
        </pc:sldMkLst>
      </pc:sldChg>
      <pc:sldChg chg="del">
        <pc:chgData name="Tobias Schneider" userId="630d3ec8-4b29-4700-bdc3-b0acaabcceab" providerId="ADAL" clId="{53EFD468-EB7D-40FA-BD78-5DDD87723CA1}" dt="2025-01-15T21:29:16.112" v="1493" actId="47"/>
        <pc:sldMkLst>
          <pc:docMk/>
          <pc:sldMk cId="3319475986" sldId="427"/>
        </pc:sldMkLst>
      </pc:sldChg>
      <pc:sldChg chg="del">
        <pc:chgData name="Tobias Schneider" userId="630d3ec8-4b29-4700-bdc3-b0acaabcceab" providerId="ADAL" clId="{53EFD468-EB7D-40FA-BD78-5DDD87723CA1}" dt="2025-01-15T21:29:16.112" v="1493" actId="47"/>
        <pc:sldMkLst>
          <pc:docMk/>
          <pc:sldMk cId="3064692159" sldId="428"/>
        </pc:sldMkLst>
      </pc:sldChg>
      <pc:sldChg chg="addSp modSp mod modAnim">
        <pc:chgData name="Tobias Schneider" userId="630d3ec8-4b29-4700-bdc3-b0acaabcceab" providerId="ADAL" clId="{53EFD468-EB7D-40FA-BD78-5DDD87723CA1}" dt="2025-01-17T10:01:08.570" v="4314" actId="20577"/>
        <pc:sldMkLst>
          <pc:docMk/>
          <pc:sldMk cId="2157310283" sldId="429"/>
        </pc:sldMkLst>
      </pc:sldChg>
      <pc:sldChg chg="addSp delSp modSp mod modAnim">
        <pc:chgData name="Tobias Schneider" userId="630d3ec8-4b29-4700-bdc3-b0acaabcceab" providerId="ADAL" clId="{53EFD468-EB7D-40FA-BD78-5DDD87723CA1}" dt="2025-01-16T07:05:58.640" v="4256"/>
        <pc:sldMkLst>
          <pc:docMk/>
          <pc:sldMk cId="3813381431" sldId="431"/>
        </pc:sldMkLst>
      </pc:sldChg>
      <pc:sldChg chg="addSp delSp modSp mod modAnim">
        <pc:chgData name="Tobias Schneider" userId="630d3ec8-4b29-4700-bdc3-b0acaabcceab" providerId="ADAL" clId="{53EFD468-EB7D-40FA-BD78-5DDD87723CA1}" dt="2025-01-16T07:06:16.018" v="4259"/>
        <pc:sldMkLst>
          <pc:docMk/>
          <pc:sldMk cId="1878646709" sldId="432"/>
        </pc:sldMkLst>
      </pc:sldChg>
      <pc:sldChg chg="addSp delSp modSp mod modAnim">
        <pc:chgData name="Tobias Schneider" userId="630d3ec8-4b29-4700-bdc3-b0acaabcceab" providerId="ADAL" clId="{53EFD468-EB7D-40FA-BD78-5DDD87723CA1}" dt="2025-01-15T21:20:15.400" v="1343" actId="166"/>
        <pc:sldMkLst>
          <pc:docMk/>
          <pc:sldMk cId="4194059738" sldId="433"/>
        </pc:sldMkLst>
      </pc:sldChg>
      <pc:sldChg chg="modAnim">
        <pc:chgData name="Tobias Schneider" userId="630d3ec8-4b29-4700-bdc3-b0acaabcceab" providerId="ADAL" clId="{53EFD468-EB7D-40FA-BD78-5DDD87723CA1}" dt="2025-01-16T07:06:54.500" v="4265"/>
        <pc:sldMkLst>
          <pc:docMk/>
          <pc:sldMk cId="3513162230" sldId="434"/>
        </pc:sldMkLst>
      </pc:sldChg>
      <pc:sldChg chg="modAnim">
        <pc:chgData name="Tobias Schneider" userId="630d3ec8-4b29-4700-bdc3-b0acaabcceab" providerId="ADAL" clId="{53EFD468-EB7D-40FA-BD78-5DDD87723CA1}" dt="2025-01-16T07:07:11.988" v="4267"/>
        <pc:sldMkLst>
          <pc:docMk/>
          <pc:sldMk cId="1853244134" sldId="435"/>
        </pc:sldMkLst>
      </pc:sldChg>
      <pc:sldChg chg="addSp delSp modSp mod modAnim">
        <pc:chgData name="Tobias Schneider" userId="630d3ec8-4b29-4700-bdc3-b0acaabcceab" providerId="ADAL" clId="{53EFD468-EB7D-40FA-BD78-5DDD87723CA1}" dt="2025-01-16T07:07:28.690" v="4269"/>
        <pc:sldMkLst>
          <pc:docMk/>
          <pc:sldMk cId="2918436176" sldId="436"/>
        </pc:sldMkLst>
      </pc:sldChg>
      <pc:sldChg chg="modSp mod">
        <pc:chgData name="Tobias Schneider" userId="630d3ec8-4b29-4700-bdc3-b0acaabcceab" providerId="ADAL" clId="{53EFD468-EB7D-40FA-BD78-5DDD87723CA1}" dt="2025-01-15T21:28:23.429" v="1470" actId="20577"/>
        <pc:sldMkLst>
          <pc:docMk/>
          <pc:sldMk cId="3308008555" sldId="438"/>
        </pc:sldMkLst>
      </pc:sldChg>
      <pc:sldChg chg="addSp modSp add mod modAnim">
        <pc:chgData name="Tobias Schneider" userId="630d3ec8-4b29-4700-bdc3-b0acaabcceab" providerId="ADAL" clId="{53EFD468-EB7D-40FA-BD78-5DDD87723CA1}" dt="2025-01-16T07:07:48.928" v="4271"/>
        <pc:sldMkLst>
          <pc:docMk/>
          <pc:sldMk cId="3753079906" sldId="439"/>
        </pc:sldMkLst>
      </pc:sldChg>
      <pc:sldChg chg="modSp add mod modAnim">
        <pc:chgData name="Tobias Schneider" userId="630d3ec8-4b29-4700-bdc3-b0acaabcceab" providerId="ADAL" clId="{53EFD468-EB7D-40FA-BD78-5DDD87723CA1}" dt="2025-01-16T07:08:00.392" v="4273"/>
        <pc:sldMkLst>
          <pc:docMk/>
          <pc:sldMk cId="954121255" sldId="440"/>
        </pc:sldMkLst>
      </pc:sldChg>
      <pc:sldChg chg="addSp delSp modSp add mod modAnim">
        <pc:chgData name="Tobias Schneider" userId="630d3ec8-4b29-4700-bdc3-b0acaabcceab" providerId="ADAL" clId="{53EFD468-EB7D-40FA-BD78-5DDD87723CA1}" dt="2025-01-17T10:00:44.613" v="4312" actId="1076"/>
        <pc:sldMkLst>
          <pc:docMk/>
          <pc:sldMk cId="3466653182" sldId="441"/>
        </pc:sldMkLst>
      </pc:sldChg>
      <pc:sldChg chg="addSp delSp modSp add mod ord modAnim">
        <pc:chgData name="Tobias Schneider" userId="630d3ec8-4b29-4700-bdc3-b0acaabcceab" providerId="ADAL" clId="{53EFD468-EB7D-40FA-BD78-5DDD87723CA1}" dt="2025-01-16T07:08:21.098" v="4276"/>
        <pc:sldMkLst>
          <pc:docMk/>
          <pc:sldMk cId="1602160356" sldId="442"/>
        </pc:sldMkLst>
      </pc:sldChg>
      <pc:sldMasterChg chg="modSp mod modSldLayout">
        <pc:chgData name="Tobias Schneider" userId="630d3ec8-4b29-4700-bdc3-b0acaabcceab" providerId="ADAL" clId="{53EFD468-EB7D-40FA-BD78-5DDD87723CA1}" dt="2025-01-16T00:53:29.570" v="4220" actId="20577"/>
        <pc:sldMasterMkLst>
          <pc:docMk/>
          <pc:sldMasterMk cId="0" sldId="2147483648"/>
        </pc:sldMasterMkLst>
        <pc:sldLayoutChg chg="modSp mod">
          <pc:chgData name="Tobias Schneider" userId="630d3ec8-4b29-4700-bdc3-b0acaabcceab" providerId="ADAL" clId="{53EFD468-EB7D-40FA-BD78-5DDD87723CA1}" dt="2025-01-16T00:53:25.322" v="4218" actId="20577"/>
          <pc:sldLayoutMkLst>
            <pc:docMk/>
            <pc:sldMasterMk cId="0" sldId="2147483648"/>
            <pc:sldLayoutMk cId="0" sldId="2147483649"/>
          </pc:sldLayoutMkLst>
        </pc:sldLayoutChg>
      </pc:sldMasterChg>
    </pc:docChg>
  </pc:docChgLst>
  <pc:docChgLst>
    <pc:chgData name="Tobias Schneider" userId="S::tobias.schneider@uni-wuerzburg.de::630d3ec8-4b29-4700-bdc3-b0acaabcceab" providerId="AD" clId="Web-{356711D9-75E9-76EE-B4BA-F61718F64B5C}"/>
    <pc:docChg chg="addSld modSld sldOrd modSection">
      <pc:chgData name="Tobias Schneider" userId="S::tobias.schneider@uni-wuerzburg.de::630d3ec8-4b29-4700-bdc3-b0acaabcceab" providerId="AD" clId="Web-{356711D9-75E9-76EE-B4BA-F61718F64B5C}" dt="2025-01-13T13:20:40.021" v="483" actId="20577"/>
      <pc:docMkLst>
        <pc:docMk/>
      </pc:docMkLst>
      <pc:sldChg chg="modSp">
        <pc:chgData name="Tobias Schneider" userId="S::tobias.schneider@uni-wuerzburg.de::630d3ec8-4b29-4700-bdc3-b0acaabcceab" providerId="AD" clId="Web-{356711D9-75E9-76EE-B4BA-F61718F64B5C}" dt="2025-01-13T12:05:00.917" v="5" actId="20577"/>
        <pc:sldMkLst>
          <pc:docMk/>
          <pc:sldMk cId="0" sldId="330"/>
        </pc:sldMkLst>
      </pc:sldChg>
      <pc:sldChg chg="modSp ord">
        <pc:chgData name="Tobias Schneider" userId="S::tobias.schneider@uni-wuerzburg.de::630d3ec8-4b29-4700-bdc3-b0acaabcceab" providerId="AD" clId="Web-{356711D9-75E9-76EE-B4BA-F61718F64B5C}" dt="2025-01-13T12:12:55.949" v="32" actId="20577"/>
        <pc:sldMkLst>
          <pc:docMk/>
          <pc:sldMk cId="1733490499" sldId="405"/>
        </pc:sldMkLst>
      </pc:sldChg>
      <pc:sldChg chg="addSp delSp modSp ord">
        <pc:chgData name="Tobias Schneider" userId="S::tobias.schneider@uni-wuerzburg.de::630d3ec8-4b29-4700-bdc3-b0acaabcceab" providerId="AD" clId="Web-{356711D9-75E9-76EE-B4BA-F61718F64B5C}" dt="2025-01-13T13:15:01.325" v="376" actId="1076"/>
        <pc:sldMkLst>
          <pc:docMk/>
          <pc:sldMk cId="3225617012" sldId="422"/>
        </pc:sldMkLst>
      </pc:sldChg>
      <pc:sldChg chg="ord">
        <pc:chgData name="Tobias Schneider" userId="S::tobias.schneider@uni-wuerzburg.de::630d3ec8-4b29-4700-bdc3-b0acaabcceab" providerId="AD" clId="Web-{356711D9-75E9-76EE-B4BA-F61718F64B5C}" dt="2025-01-13T12:12:26.651" v="16"/>
        <pc:sldMkLst>
          <pc:docMk/>
          <pc:sldMk cId="2317832722" sldId="423"/>
        </pc:sldMkLst>
      </pc:sldChg>
      <pc:sldChg chg="addSp delSp modSp ord delAnim">
        <pc:chgData name="Tobias Schneider" userId="S::tobias.schneider@uni-wuerzburg.de::630d3ec8-4b29-4700-bdc3-b0acaabcceab" providerId="AD" clId="Web-{356711D9-75E9-76EE-B4BA-F61718F64B5C}" dt="2025-01-13T12:29:33.233" v="83" actId="20577"/>
        <pc:sldMkLst>
          <pc:docMk/>
          <pc:sldMk cId="672895673" sldId="424"/>
        </pc:sldMkLst>
      </pc:sldChg>
      <pc:sldChg chg="ord">
        <pc:chgData name="Tobias Schneider" userId="S::tobias.schneider@uni-wuerzburg.de::630d3ec8-4b29-4700-bdc3-b0acaabcceab" providerId="AD" clId="Web-{356711D9-75E9-76EE-B4BA-F61718F64B5C}" dt="2025-01-13T12:12:26.651" v="15"/>
        <pc:sldMkLst>
          <pc:docMk/>
          <pc:sldMk cId="2364918922" sldId="425"/>
        </pc:sldMkLst>
      </pc:sldChg>
      <pc:sldChg chg="add replId">
        <pc:chgData name="Tobias Schneider" userId="S::tobias.schneider@uni-wuerzburg.de::630d3ec8-4b29-4700-bdc3-b0acaabcceab" providerId="AD" clId="Web-{356711D9-75E9-76EE-B4BA-F61718F64B5C}" dt="2025-01-13T12:14:27.202" v="34"/>
        <pc:sldMkLst>
          <pc:docMk/>
          <pc:sldMk cId="3064692159" sldId="428"/>
        </pc:sldMkLst>
      </pc:sldChg>
      <pc:sldChg chg="delSp modSp add replId">
        <pc:chgData name="Tobias Schneider" userId="S::tobias.schneider@uni-wuerzburg.de::630d3ec8-4b29-4700-bdc3-b0acaabcceab" providerId="AD" clId="Web-{356711D9-75E9-76EE-B4BA-F61718F64B5C}" dt="2025-01-13T13:20:40.021" v="483" actId="20577"/>
        <pc:sldMkLst>
          <pc:docMk/>
          <pc:sldMk cId="2157310283" sldId="429"/>
        </pc:sldMkLst>
      </pc:sldChg>
    </pc:docChg>
  </pc:docChgLst>
  <pc:docChgLst>
    <pc:chgData name="Tobias Schneider" userId="S::tobias.schneider@uni-wuerzburg.de::630d3ec8-4b29-4700-bdc3-b0acaabcceab" providerId="AD" clId="Web-{DD6557D1-6593-EB11-0D45-BE3F14A9E903}"/>
    <pc:docChg chg="modSld sldOrd">
      <pc:chgData name="Tobias Schneider" userId="S::tobias.schneider@uni-wuerzburg.de::630d3ec8-4b29-4700-bdc3-b0acaabcceab" providerId="AD" clId="Web-{DD6557D1-6593-EB11-0D45-BE3F14A9E903}" dt="2023-10-10T18:16:25.565" v="151" actId="20577"/>
      <pc:docMkLst>
        <pc:docMk/>
      </pc:docMkLst>
      <pc:sldChg chg="delSp modSp ord delAnim">
        <pc:chgData name="Tobias Schneider" userId="S::tobias.schneider@uni-wuerzburg.de::630d3ec8-4b29-4700-bdc3-b0acaabcceab" providerId="AD" clId="Web-{DD6557D1-6593-EB11-0D45-BE3F14A9E903}" dt="2023-10-10T17:51:24.144" v="85" actId="20577"/>
        <pc:sldMkLst>
          <pc:docMk/>
          <pc:sldMk cId="0" sldId="337"/>
        </pc:sldMkLst>
      </pc:sldChg>
      <pc:sldChg chg="modSp">
        <pc:chgData name="Tobias Schneider" userId="S::tobias.schneider@uni-wuerzburg.de::630d3ec8-4b29-4700-bdc3-b0acaabcceab" providerId="AD" clId="Web-{DD6557D1-6593-EB11-0D45-BE3F14A9E903}" dt="2023-10-10T17:51:33.472" v="88" actId="20577"/>
        <pc:sldMkLst>
          <pc:docMk/>
          <pc:sldMk cId="0" sldId="338"/>
        </pc:sldMkLst>
      </pc:sldChg>
      <pc:sldChg chg="delSp modSp ord">
        <pc:chgData name="Tobias Schneider" userId="S::tobias.schneider@uni-wuerzburg.de::630d3ec8-4b29-4700-bdc3-b0acaabcceab" providerId="AD" clId="Web-{DD6557D1-6593-EB11-0D45-BE3F14A9E903}" dt="2023-10-10T18:16:25.565" v="151" actId="20577"/>
        <pc:sldMkLst>
          <pc:docMk/>
          <pc:sldMk cId="0" sldId="348"/>
        </pc:sldMkLst>
      </pc:sldChg>
      <pc:sldChg chg="ord">
        <pc:chgData name="Tobias Schneider" userId="S::tobias.schneider@uni-wuerzburg.de::630d3ec8-4b29-4700-bdc3-b0acaabcceab" providerId="AD" clId="Web-{DD6557D1-6593-EB11-0D45-BE3F14A9E903}" dt="2023-10-10T17:56:31.438" v="147"/>
        <pc:sldMkLst>
          <pc:docMk/>
          <pc:sldMk cId="458668923" sldId="369"/>
        </pc:sldMkLst>
      </pc:sldChg>
    </pc:docChg>
  </pc:docChgLst>
  <pc:docChgLst>
    <pc:chgData name="Tobias Schneider" userId="S::tobias.schneider@uni-wuerzburg.de::630d3ec8-4b29-4700-bdc3-b0acaabcceab" providerId="AD" clId="Web-{B71EEF83-2E6F-03F0-C17F-A22E3A425618}"/>
    <pc:docChg chg="modSld">
      <pc:chgData name="Tobias Schneider" userId="S::tobias.schneider@uni-wuerzburg.de::630d3ec8-4b29-4700-bdc3-b0acaabcceab" providerId="AD" clId="Web-{B71EEF83-2E6F-03F0-C17F-A22E3A425618}" dt="2024-07-24T10:33:39.188" v="1" actId="1076"/>
      <pc:docMkLst>
        <pc:docMk/>
      </pc:docMkLst>
      <pc:sldChg chg="delSp modSp delAnim">
        <pc:chgData name="Tobias Schneider" userId="S::tobias.schneider@uni-wuerzburg.de::630d3ec8-4b29-4700-bdc3-b0acaabcceab" providerId="AD" clId="Web-{B71EEF83-2E6F-03F0-C17F-A22E3A425618}" dt="2024-07-24T10:33:39.188" v="1" actId="1076"/>
        <pc:sldMkLst>
          <pc:docMk/>
          <pc:sldMk cId="3149642508" sldId="416"/>
        </pc:sldMkLst>
      </pc:sldChg>
    </pc:docChg>
  </pc:docChgLst>
  <pc:docChgLst>
    <pc:chgData name="Tobias Schneider" userId="S::tobias.schneider@uni-wuerzburg.de::630d3ec8-4b29-4700-bdc3-b0acaabcceab" providerId="AD" clId="Web-{3C0E86C6-8298-16C3-BA74-552D3AC19B42}"/>
    <pc:docChg chg="modSld sldOrd">
      <pc:chgData name="Tobias Schneider" userId="S::tobias.schneider@uni-wuerzburg.de::630d3ec8-4b29-4700-bdc3-b0acaabcceab" providerId="AD" clId="Web-{3C0E86C6-8298-16C3-BA74-552D3AC19B42}" dt="2024-01-22T15:17:08.665" v="222" actId="1076"/>
      <pc:docMkLst>
        <pc:docMk/>
      </pc:docMkLst>
      <pc:sldChg chg="modSp">
        <pc:chgData name="Tobias Schneider" userId="S::tobias.schneider@uni-wuerzburg.de::630d3ec8-4b29-4700-bdc3-b0acaabcceab" providerId="AD" clId="Web-{3C0E86C6-8298-16C3-BA74-552D3AC19B42}" dt="2024-01-22T14:28:12.172" v="31" actId="20577"/>
        <pc:sldMkLst>
          <pc:docMk/>
          <pc:sldMk cId="0" sldId="330"/>
        </pc:sldMkLst>
      </pc:sldChg>
      <pc:sldChg chg="addAnim modAnim">
        <pc:chgData name="Tobias Schneider" userId="S::tobias.schneider@uni-wuerzburg.de::630d3ec8-4b29-4700-bdc3-b0acaabcceab" providerId="AD" clId="Web-{3C0E86C6-8298-16C3-BA74-552D3AC19B42}" dt="2024-01-22T14:31:54.852" v="46"/>
        <pc:sldMkLst>
          <pc:docMk/>
          <pc:sldMk cId="0" sldId="337"/>
        </pc:sldMkLst>
      </pc:sldChg>
      <pc:sldChg chg="addAnim delAnim">
        <pc:chgData name="Tobias Schneider" userId="S::tobias.schneider@uni-wuerzburg.de::630d3ec8-4b29-4700-bdc3-b0acaabcceab" providerId="AD" clId="Web-{3C0E86C6-8298-16C3-BA74-552D3AC19B42}" dt="2024-01-22T14:30:33.349" v="43"/>
        <pc:sldMkLst>
          <pc:docMk/>
          <pc:sldMk cId="4124622548" sldId="370"/>
        </pc:sldMkLst>
      </pc:sldChg>
      <pc:sldChg chg="addAnim">
        <pc:chgData name="Tobias Schneider" userId="S::tobias.schneider@uni-wuerzburg.de::630d3ec8-4b29-4700-bdc3-b0acaabcceab" providerId="AD" clId="Web-{3C0E86C6-8298-16C3-BA74-552D3AC19B42}" dt="2024-01-22T14:32:09.977" v="48"/>
        <pc:sldMkLst>
          <pc:docMk/>
          <pc:sldMk cId="1796400766" sldId="371"/>
        </pc:sldMkLst>
      </pc:sldChg>
      <pc:sldChg chg="ord delAnim">
        <pc:chgData name="Tobias Schneider" userId="S::tobias.schneider@uni-wuerzburg.de::630d3ec8-4b29-4700-bdc3-b0acaabcceab" providerId="AD" clId="Web-{3C0E86C6-8298-16C3-BA74-552D3AC19B42}" dt="2024-01-22T14:10:24.916" v="21"/>
        <pc:sldMkLst>
          <pc:docMk/>
          <pc:sldMk cId="3924898234" sldId="372"/>
        </pc:sldMkLst>
      </pc:sldChg>
      <pc:sldChg chg="addAnim delAnim">
        <pc:chgData name="Tobias Schneider" userId="S::tobias.schneider@uni-wuerzburg.de::630d3ec8-4b29-4700-bdc3-b0acaabcceab" providerId="AD" clId="Web-{3C0E86C6-8298-16C3-BA74-552D3AC19B42}" dt="2024-01-22T14:32:45.510" v="59"/>
        <pc:sldMkLst>
          <pc:docMk/>
          <pc:sldMk cId="2893767851" sldId="373"/>
        </pc:sldMkLst>
      </pc:sldChg>
      <pc:sldChg chg="modSp delAnim">
        <pc:chgData name="Tobias Schneider" userId="S::tobias.schneider@uni-wuerzburg.de::630d3ec8-4b29-4700-bdc3-b0acaabcceab" providerId="AD" clId="Web-{3C0E86C6-8298-16C3-BA74-552D3AC19B42}" dt="2024-01-22T15:09:12.883" v="194" actId="20577"/>
        <pc:sldMkLst>
          <pc:docMk/>
          <pc:sldMk cId="3406233372" sldId="374"/>
        </pc:sldMkLst>
      </pc:sldChg>
      <pc:sldChg chg="addAnim delAnim modAnim">
        <pc:chgData name="Tobias Schneider" userId="S::tobias.schneider@uni-wuerzburg.de::630d3ec8-4b29-4700-bdc3-b0acaabcceab" providerId="AD" clId="Web-{3C0E86C6-8298-16C3-BA74-552D3AC19B42}" dt="2024-01-22T15:00:58.616" v="135"/>
        <pc:sldMkLst>
          <pc:docMk/>
          <pc:sldMk cId="1073585293" sldId="376"/>
        </pc:sldMkLst>
      </pc:sldChg>
      <pc:sldChg chg="modSp addAnim delAnim modAnim">
        <pc:chgData name="Tobias Schneider" userId="S::tobias.schneider@uni-wuerzburg.de::630d3ec8-4b29-4700-bdc3-b0acaabcceab" providerId="AD" clId="Web-{3C0E86C6-8298-16C3-BA74-552D3AC19B42}" dt="2024-01-22T14:59:47.770" v="125"/>
        <pc:sldMkLst>
          <pc:docMk/>
          <pc:sldMk cId="3539772140" sldId="377"/>
        </pc:sldMkLst>
      </pc:sldChg>
      <pc:sldChg chg="modSp addAnim">
        <pc:chgData name="Tobias Schneider" userId="S::tobias.schneider@uni-wuerzburg.de::630d3ec8-4b29-4700-bdc3-b0acaabcceab" providerId="AD" clId="Web-{3C0E86C6-8298-16C3-BA74-552D3AC19B42}" dt="2024-01-22T15:17:08.665" v="222" actId="1076"/>
        <pc:sldMkLst>
          <pc:docMk/>
          <pc:sldMk cId="3201956876" sldId="380"/>
        </pc:sldMkLst>
      </pc:sldChg>
      <pc:sldChg chg="addAnim modAnim">
        <pc:chgData name="Tobias Schneider" userId="S::tobias.schneider@uni-wuerzburg.de::630d3ec8-4b29-4700-bdc3-b0acaabcceab" providerId="AD" clId="Web-{3C0E86C6-8298-16C3-BA74-552D3AC19B42}" dt="2024-01-22T14:31:14.491" v="44"/>
        <pc:sldMkLst>
          <pc:docMk/>
          <pc:sldMk cId="2690471326" sldId="381"/>
        </pc:sldMkLst>
      </pc:sldChg>
      <pc:sldChg chg="addSp delSp modSp addAnim delAnim">
        <pc:chgData name="Tobias Schneider" userId="S::tobias.schneider@uni-wuerzburg.de::630d3ec8-4b29-4700-bdc3-b0acaabcceab" providerId="AD" clId="Web-{3C0E86C6-8298-16C3-BA74-552D3AC19B42}" dt="2024-01-22T15:16:42.805" v="220" actId="14100"/>
        <pc:sldMkLst>
          <pc:docMk/>
          <pc:sldMk cId="3138590188" sldId="383"/>
        </pc:sldMkLst>
      </pc:sldChg>
      <pc:sldChg chg="addAnim modAnim">
        <pc:chgData name="Tobias Schneider" userId="S::tobias.schneider@uni-wuerzburg.de::630d3ec8-4b29-4700-bdc3-b0acaabcceab" providerId="AD" clId="Web-{3C0E86C6-8298-16C3-BA74-552D3AC19B42}" dt="2024-01-22T15:07:45.396" v="186"/>
        <pc:sldMkLst>
          <pc:docMk/>
          <pc:sldMk cId="1612904506" sldId="384"/>
        </pc:sldMkLst>
      </pc:sldChg>
    </pc:docChg>
  </pc:docChgLst>
  <pc:docChgLst>
    <pc:chgData name="Tobias Schneider" userId="S::tobias.schneider@uni-wuerzburg.de::630d3ec8-4b29-4700-bdc3-b0acaabcceab" providerId="AD" clId="Web-{D0748F58-4136-AA25-63AD-4638F0D1EA13}"/>
    <pc:docChg chg="modSld">
      <pc:chgData name="Tobias Schneider" userId="S::tobias.schneider@uni-wuerzburg.de::630d3ec8-4b29-4700-bdc3-b0acaabcceab" providerId="AD" clId="Web-{D0748F58-4136-AA25-63AD-4638F0D1EA13}" dt="2024-06-18T10:43:25.436" v="7" actId="20577"/>
      <pc:docMkLst>
        <pc:docMk/>
      </pc:docMkLst>
      <pc:sldChg chg="modSp">
        <pc:chgData name="Tobias Schneider" userId="S::tobias.schneider@uni-wuerzburg.de::630d3ec8-4b29-4700-bdc3-b0acaabcceab" providerId="AD" clId="Web-{D0748F58-4136-AA25-63AD-4638F0D1EA13}" dt="2024-06-18T10:43:25.436" v="7" actId="20577"/>
        <pc:sldMkLst>
          <pc:docMk/>
          <pc:sldMk cId="2857471927" sldId="400"/>
        </pc:sldMkLst>
      </pc:sldChg>
    </pc:docChg>
  </pc:docChgLst>
  <pc:docChgLst>
    <pc:chgData name="Tobias Schneider" userId="630d3ec8-4b29-4700-bdc3-b0acaabcceab" providerId="ADAL" clId="{ED3B8B9A-0EEC-4862-BA29-10A87EC96A0B}"/>
    <pc:docChg chg="custSel addSld delSld modSld sldOrd modMainMaster addSection delSection modSection">
      <pc:chgData name="Tobias Schneider" userId="630d3ec8-4b29-4700-bdc3-b0acaabcceab" providerId="ADAL" clId="{ED3B8B9A-0EEC-4862-BA29-10A87EC96A0B}" dt="2024-12-19T07:31:21.478" v="4586" actId="20577"/>
      <pc:docMkLst>
        <pc:docMk/>
      </pc:docMkLst>
      <pc:sldChg chg="modSp mod">
        <pc:chgData name="Tobias Schneider" userId="630d3ec8-4b29-4700-bdc3-b0acaabcceab" providerId="ADAL" clId="{ED3B8B9A-0EEC-4862-BA29-10A87EC96A0B}" dt="2024-12-18T13:23:18.083" v="716" actId="20577"/>
        <pc:sldMkLst>
          <pc:docMk/>
          <pc:sldMk cId="0" sldId="330"/>
        </pc:sldMkLst>
      </pc:sldChg>
      <pc:sldChg chg="ord">
        <pc:chgData name="Tobias Schneider" userId="630d3ec8-4b29-4700-bdc3-b0acaabcceab" providerId="ADAL" clId="{ED3B8B9A-0EEC-4862-BA29-10A87EC96A0B}" dt="2024-12-18T12:48:47.390" v="2"/>
        <pc:sldMkLst>
          <pc:docMk/>
          <pc:sldMk cId="3924898234" sldId="372"/>
        </pc:sldMkLst>
      </pc:sldChg>
      <pc:sldChg chg="addSp delSp modSp mod ord delAnim modAnim">
        <pc:chgData name="Tobias Schneider" userId="630d3ec8-4b29-4700-bdc3-b0acaabcceab" providerId="ADAL" clId="{ED3B8B9A-0EEC-4862-BA29-10A87EC96A0B}" dt="2024-12-18T13:01:12.805" v="268"/>
        <pc:sldMkLst>
          <pc:docMk/>
          <pc:sldMk cId="1100138806" sldId="391"/>
        </pc:sldMkLst>
      </pc:sldChg>
      <pc:sldChg chg="del">
        <pc:chgData name="Tobias Schneider" userId="630d3ec8-4b29-4700-bdc3-b0acaabcceab" providerId="ADAL" clId="{ED3B8B9A-0EEC-4862-BA29-10A87EC96A0B}" dt="2024-12-18T12:52:57.949" v="168" actId="47"/>
        <pc:sldMkLst>
          <pc:docMk/>
          <pc:sldMk cId="1885683656" sldId="393"/>
        </pc:sldMkLst>
      </pc:sldChg>
      <pc:sldChg chg="del">
        <pc:chgData name="Tobias Schneider" userId="630d3ec8-4b29-4700-bdc3-b0acaabcceab" providerId="ADAL" clId="{ED3B8B9A-0EEC-4862-BA29-10A87EC96A0B}" dt="2024-12-18T12:52:57.949" v="168" actId="47"/>
        <pc:sldMkLst>
          <pc:docMk/>
          <pc:sldMk cId="2116526647" sldId="394"/>
        </pc:sldMkLst>
      </pc:sldChg>
      <pc:sldChg chg="del">
        <pc:chgData name="Tobias Schneider" userId="630d3ec8-4b29-4700-bdc3-b0acaabcceab" providerId="ADAL" clId="{ED3B8B9A-0EEC-4862-BA29-10A87EC96A0B}" dt="2024-12-18T12:52:57.949" v="168" actId="47"/>
        <pc:sldMkLst>
          <pc:docMk/>
          <pc:sldMk cId="2919323441" sldId="395"/>
        </pc:sldMkLst>
      </pc:sldChg>
      <pc:sldChg chg="del">
        <pc:chgData name="Tobias Schneider" userId="630d3ec8-4b29-4700-bdc3-b0acaabcceab" providerId="ADAL" clId="{ED3B8B9A-0EEC-4862-BA29-10A87EC96A0B}" dt="2024-12-18T12:52:57.949" v="168" actId="47"/>
        <pc:sldMkLst>
          <pc:docMk/>
          <pc:sldMk cId="2524624879" sldId="396"/>
        </pc:sldMkLst>
      </pc:sldChg>
      <pc:sldChg chg="del">
        <pc:chgData name="Tobias Schneider" userId="630d3ec8-4b29-4700-bdc3-b0acaabcceab" providerId="ADAL" clId="{ED3B8B9A-0EEC-4862-BA29-10A87EC96A0B}" dt="2024-12-18T12:52:57.949" v="168" actId="47"/>
        <pc:sldMkLst>
          <pc:docMk/>
          <pc:sldMk cId="3952971738" sldId="397"/>
        </pc:sldMkLst>
      </pc:sldChg>
      <pc:sldChg chg="del">
        <pc:chgData name="Tobias Schneider" userId="630d3ec8-4b29-4700-bdc3-b0acaabcceab" providerId="ADAL" clId="{ED3B8B9A-0EEC-4862-BA29-10A87EC96A0B}" dt="2024-12-18T12:52:57.949" v="168" actId="47"/>
        <pc:sldMkLst>
          <pc:docMk/>
          <pc:sldMk cId="1843934989" sldId="398"/>
        </pc:sldMkLst>
      </pc:sldChg>
      <pc:sldChg chg="del">
        <pc:chgData name="Tobias Schneider" userId="630d3ec8-4b29-4700-bdc3-b0acaabcceab" providerId="ADAL" clId="{ED3B8B9A-0EEC-4862-BA29-10A87EC96A0B}" dt="2024-12-18T12:52:57.949" v="168" actId="47"/>
        <pc:sldMkLst>
          <pc:docMk/>
          <pc:sldMk cId="2984320546" sldId="399"/>
        </pc:sldMkLst>
      </pc:sldChg>
      <pc:sldChg chg="del">
        <pc:chgData name="Tobias Schneider" userId="630d3ec8-4b29-4700-bdc3-b0acaabcceab" providerId="ADAL" clId="{ED3B8B9A-0EEC-4862-BA29-10A87EC96A0B}" dt="2024-12-18T12:52:57.949" v="168" actId="47"/>
        <pc:sldMkLst>
          <pc:docMk/>
          <pc:sldMk cId="3425375336" sldId="400"/>
        </pc:sldMkLst>
      </pc:sldChg>
      <pc:sldChg chg="del">
        <pc:chgData name="Tobias Schneider" userId="630d3ec8-4b29-4700-bdc3-b0acaabcceab" providerId="ADAL" clId="{ED3B8B9A-0EEC-4862-BA29-10A87EC96A0B}" dt="2024-12-18T12:52:57.949" v="168" actId="47"/>
        <pc:sldMkLst>
          <pc:docMk/>
          <pc:sldMk cId="1176458336" sldId="401"/>
        </pc:sldMkLst>
      </pc:sldChg>
      <pc:sldChg chg="del">
        <pc:chgData name="Tobias Schneider" userId="630d3ec8-4b29-4700-bdc3-b0acaabcceab" providerId="ADAL" clId="{ED3B8B9A-0EEC-4862-BA29-10A87EC96A0B}" dt="2024-12-18T12:52:57.949" v="168" actId="47"/>
        <pc:sldMkLst>
          <pc:docMk/>
          <pc:sldMk cId="2144905998" sldId="402"/>
        </pc:sldMkLst>
      </pc:sldChg>
      <pc:sldChg chg="add">
        <pc:chgData name="Tobias Schneider" userId="630d3ec8-4b29-4700-bdc3-b0acaabcceab" providerId="ADAL" clId="{ED3B8B9A-0EEC-4862-BA29-10A87EC96A0B}" dt="2024-12-18T12:48:36.180" v="0"/>
        <pc:sldMkLst>
          <pc:docMk/>
          <pc:sldMk cId="2255320688" sldId="403"/>
        </pc:sldMkLst>
      </pc:sldChg>
      <pc:sldChg chg="addSp delSp modSp new mod modClrScheme chgLayout">
        <pc:chgData name="Tobias Schneider" userId="630d3ec8-4b29-4700-bdc3-b0acaabcceab" providerId="ADAL" clId="{ED3B8B9A-0EEC-4862-BA29-10A87EC96A0B}" dt="2024-12-18T12:57:56.428" v="232" actId="20577"/>
        <pc:sldMkLst>
          <pc:docMk/>
          <pc:sldMk cId="3007828937" sldId="404"/>
        </pc:sldMkLst>
      </pc:sldChg>
      <pc:sldChg chg="modSp new mod">
        <pc:chgData name="Tobias Schneider" userId="630d3ec8-4b29-4700-bdc3-b0acaabcceab" providerId="ADAL" clId="{ED3B8B9A-0EEC-4862-BA29-10A87EC96A0B}" dt="2024-12-18T12:55:58.393" v="213" actId="20577"/>
        <pc:sldMkLst>
          <pc:docMk/>
          <pc:sldMk cId="1733490499" sldId="405"/>
        </pc:sldMkLst>
      </pc:sldChg>
      <pc:sldChg chg="modSp new mod ord">
        <pc:chgData name="Tobias Schneider" userId="630d3ec8-4b29-4700-bdc3-b0acaabcceab" providerId="ADAL" clId="{ED3B8B9A-0EEC-4862-BA29-10A87EC96A0B}" dt="2024-12-18T12:55:25.141" v="201"/>
        <pc:sldMkLst>
          <pc:docMk/>
          <pc:sldMk cId="2518814613" sldId="406"/>
        </pc:sldMkLst>
      </pc:sldChg>
      <pc:sldChg chg="modSp new del mod">
        <pc:chgData name="Tobias Schneider" userId="630d3ec8-4b29-4700-bdc3-b0acaabcceab" providerId="ADAL" clId="{ED3B8B9A-0EEC-4862-BA29-10A87EC96A0B}" dt="2024-12-18T12:56:00.814" v="214" actId="47"/>
        <pc:sldMkLst>
          <pc:docMk/>
          <pc:sldMk cId="2551391468" sldId="407"/>
        </pc:sldMkLst>
      </pc:sldChg>
      <pc:sldChg chg="modSp new mod">
        <pc:chgData name="Tobias Schneider" userId="630d3ec8-4b29-4700-bdc3-b0acaabcceab" providerId="ADAL" clId="{ED3B8B9A-0EEC-4862-BA29-10A87EC96A0B}" dt="2024-12-18T12:53:29.043" v="199" actId="20577"/>
        <pc:sldMkLst>
          <pc:docMk/>
          <pc:sldMk cId="345062182" sldId="408"/>
        </pc:sldMkLst>
      </pc:sldChg>
      <pc:sldChg chg="addSp delSp modSp new mod modClrScheme modAnim chgLayout">
        <pc:chgData name="Tobias Schneider" userId="630d3ec8-4b29-4700-bdc3-b0acaabcceab" providerId="ADAL" clId="{ED3B8B9A-0EEC-4862-BA29-10A87EC96A0B}" dt="2024-12-18T15:14:33.356" v="1632" actId="20577"/>
        <pc:sldMkLst>
          <pc:docMk/>
          <pc:sldMk cId="4178530450" sldId="409"/>
        </pc:sldMkLst>
      </pc:sldChg>
      <pc:sldChg chg="addSp delSp modSp add mod delAnim modAnim">
        <pc:chgData name="Tobias Schneider" userId="630d3ec8-4b29-4700-bdc3-b0acaabcceab" providerId="ADAL" clId="{ED3B8B9A-0EEC-4862-BA29-10A87EC96A0B}" dt="2024-12-18T16:22:28.247" v="2052"/>
        <pc:sldMkLst>
          <pc:docMk/>
          <pc:sldMk cId="522987904" sldId="410"/>
        </pc:sldMkLst>
      </pc:sldChg>
      <pc:sldChg chg="addSp delSp modSp add mod delAnim modAnim">
        <pc:chgData name="Tobias Schneider" userId="630d3ec8-4b29-4700-bdc3-b0acaabcceab" providerId="ADAL" clId="{ED3B8B9A-0EEC-4862-BA29-10A87EC96A0B}" dt="2024-12-18T16:30:01.422" v="2485" actId="1076"/>
        <pc:sldMkLst>
          <pc:docMk/>
          <pc:sldMk cId="693357201" sldId="411"/>
        </pc:sldMkLst>
      </pc:sldChg>
      <pc:sldChg chg="addSp delSp modSp add mod delAnim modAnim">
        <pc:chgData name="Tobias Schneider" userId="630d3ec8-4b29-4700-bdc3-b0acaabcceab" providerId="ADAL" clId="{ED3B8B9A-0EEC-4862-BA29-10A87EC96A0B}" dt="2024-12-18T16:52:51.490" v="3428" actId="1076"/>
        <pc:sldMkLst>
          <pc:docMk/>
          <pc:sldMk cId="1048759295" sldId="412"/>
        </pc:sldMkLst>
      </pc:sldChg>
      <pc:sldChg chg="delSp modSp add mod delAnim modAnim">
        <pc:chgData name="Tobias Schneider" userId="630d3ec8-4b29-4700-bdc3-b0acaabcceab" providerId="ADAL" clId="{ED3B8B9A-0EEC-4862-BA29-10A87EC96A0B}" dt="2024-12-19T07:30:55.335" v="4568" actId="20577"/>
        <pc:sldMkLst>
          <pc:docMk/>
          <pc:sldMk cId="1706773923" sldId="413"/>
        </pc:sldMkLst>
      </pc:sldChg>
      <pc:sldChg chg="addSp modSp mod modAnim">
        <pc:chgData name="Tobias Schneider" userId="630d3ec8-4b29-4700-bdc3-b0acaabcceab" providerId="ADAL" clId="{ED3B8B9A-0EEC-4862-BA29-10A87EC96A0B}" dt="2024-12-19T07:28:13.616" v="4487" actId="313"/>
        <pc:sldMkLst>
          <pc:docMk/>
          <pc:sldMk cId="877509679" sldId="414"/>
        </pc:sldMkLst>
      </pc:sldChg>
      <pc:sldChg chg="modSp">
        <pc:chgData name="Tobias Schneider" userId="630d3ec8-4b29-4700-bdc3-b0acaabcceab" providerId="ADAL" clId="{ED3B8B9A-0EEC-4862-BA29-10A87EC96A0B}" dt="2024-12-19T07:31:21.478" v="4586" actId="20577"/>
        <pc:sldMkLst>
          <pc:docMk/>
          <pc:sldMk cId="3048888810" sldId="419"/>
        </pc:sldMkLst>
      </pc:sldChg>
      <pc:sldChg chg="modSp mod modAnim">
        <pc:chgData name="Tobias Schneider" userId="630d3ec8-4b29-4700-bdc3-b0acaabcceab" providerId="ADAL" clId="{ED3B8B9A-0EEC-4862-BA29-10A87EC96A0B}" dt="2024-12-19T07:26:58.936" v="4485"/>
        <pc:sldMkLst>
          <pc:docMk/>
          <pc:sldMk cId="2018585804" sldId="420"/>
        </pc:sldMkLst>
      </pc:sldChg>
      <pc:sldChg chg="modSp mod modAnim">
        <pc:chgData name="Tobias Schneider" userId="630d3ec8-4b29-4700-bdc3-b0acaabcceab" providerId="ADAL" clId="{ED3B8B9A-0EEC-4862-BA29-10A87EC96A0B}" dt="2024-12-19T06:55:40.820" v="4259"/>
        <pc:sldMkLst>
          <pc:docMk/>
          <pc:sldMk cId="2599791212" sldId="426"/>
        </pc:sldMkLst>
      </pc:sldChg>
      <pc:sldMasterChg chg="modSp mod modSldLayout">
        <pc:chgData name="Tobias Schneider" userId="630d3ec8-4b29-4700-bdc3-b0acaabcceab" providerId="ADAL" clId="{ED3B8B9A-0EEC-4862-BA29-10A87EC96A0B}" dt="2024-12-18T13:23:35.244" v="720" actId="20577"/>
        <pc:sldMasterMkLst>
          <pc:docMk/>
          <pc:sldMasterMk cId="0" sldId="2147483648"/>
        </pc:sldMasterMkLst>
        <pc:sldLayoutChg chg="modSp mod">
          <pc:chgData name="Tobias Schneider" userId="630d3ec8-4b29-4700-bdc3-b0acaabcceab" providerId="ADAL" clId="{ED3B8B9A-0EEC-4862-BA29-10A87EC96A0B}" dt="2024-12-18T13:23:35.244" v="720" actId="20577"/>
          <pc:sldLayoutMkLst>
            <pc:docMk/>
            <pc:sldMasterMk cId="0" sldId="2147483648"/>
            <pc:sldLayoutMk cId="0" sldId="2147483649"/>
          </pc:sldLayoutMkLst>
        </pc:sldLayoutChg>
      </pc:sldMasterChg>
    </pc:docChg>
  </pc:docChgLst>
  <pc:docChgLst>
    <pc:chgData name="Tobias Schneider" userId="630d3ec8-4b29-4700-bdc3-b0acaabcceab" providerId="ADAL" clId="{8CAD17E1-4324-4CEF-AB47-3AAACCB3BD57}"/>
    <pc:docChg chg="custSel delSld modSld modMainMaster modSection">
      <pc:chgData name="Tobias Schneider" userId="630d3ec8-4b29-4700-bdc3-b0acaabcceab" providerId="ADAL" clId="{8CAD17E1-4324-4CEF-AB47-3AAACCB3BD57}" dt="2025-05-13T12:30:20.848" v="9" actId="478"/>
      <pc:docMkLst>
        <pc:docMk/>
      </pc:docMkLst>
    </pc:docChg>
  </pc:docChgLst>
  <pc:docChgLst>
    <pc:chgData name="Miriam Gieseke" userId="649d6f6c-f9a2-4c91-a838-ae74bdec9f4f" providerId="ADAL" clId="{B7B936D8-16EE-FE46-85AB-315015F3EF5C}"/>
    <pc:docChg chg="modSld">
      <pc:chgData name="Miriam Gieseke" userId="649d6f6c-f9a2-4c91-a838-ae74bdec9f4f" providerId="ADAL" clId="{B7B936D8-16EE-FE46-85AB-315015F3EF5C}" dt="2024-12-16T12:44:30.116" v="5" actId="20577"/>
      <pc:docMkLst>
        <pc:docMk/>
      </pc:docMkLst>
      <pc:sldChg chg="modSp">
        <pc:chgData name="Miriam Gieseke" userId="649d6f6c-f9a2-4c91-a838-ae74bdec9f4f" providerId="ADAL" clId="{B7B936D8-16EE-FE46-85AB-315015F3EF5C}" dt="2024-12-16T12:43:26.094" v="0" actId="20577"/>
        <pc:sldMkLst>
          <pc:docMk/>
          <pc:sldMk cId="1885683656" sldId="393"/>
        </pc:sldMkLst>
      </pc:sldChg>
      <pc:sldChg chg="modSp">
        <pc:chgData name="Miriam Gieseke" userId="649d6f6c-f9a2-4c91-a838-ae74bdec9f4f" providerId="ADAL" clId="{B7B936D8-16EE-FE46-85AB-315015F3EF5C}" dt="2024-12-16T12:44:30.116" v="5" actId="20577"/>
        <pc:sldMkLst>
          <pc:docMk/>
          <pc:sldMk cId="1843934989" sldId="398"/>
        </pc:sldMkLst>
      </pc:sldChg>
    </pc:docChg>
  </pc:docChgLst>
  <pc:docChgLst>
    <pc:chgData name="Tobias Schneider" userId="S::tobias.schneider@uni-wuerzburg.de::630d3ec8-4b29-4700-bdc3-b0acaabcceab" providerId="AD" clId="Web-{999D5B10-965D-9194-2B59-C5776A41CA93}"/>
    <pc:docChg chg="delSld modSld">
      <pc:chgData name="Tobias Schneider" userId="S::tobias.schneider@uni-wuerzburg.de::630d3ec8-4b29-4700-bdc3-b0acaabcceab" providerId="AD" clId="Web-{999D5B10-965D-9194-2B59-C5776A41CA93}" dt="2023-10-11T17:02:38.312" v="214"/>
      <pc:docMkLst>
        <pc:docMk/>
      </pc:docMkLst>
      <pc:sldChg chg="modSp">
        <pc:chgData name="Tobias Schneider" userId="S::tobias.schneider@uni-wuerzburg.de::630d3ec8-4b29-4700-bdc3-b0acaabcceab" providerId="AD" clId="Web-{999D5B10-965D-9194-2B59-C5776A41CA93}" dt="2023-10-11T17:02:33.343" v="213" actId="20577"/>
        <pc:sldMkLst>
          <pc:docMk/>
          <pc:sldMk cId="0" sldId="330"/>
        </pc:sldMkLst>
      </pc:sldChg>
      <pc:sldChg chg="delSp delAnim">
        <pc:chgData name="Tobias Schneider" userId="S::tobias.schneider@uni-wuerzburg.de::630d3ec8-4b29-4700-bdc3-b0acaabcceab" providerId="AD" clId="Web-{999D5B10-965D-9194-2B59-C5776A41CA93}" dt="2023-10-11T17:02:38.312" v="214"/>
        <pc:sldMkLst>
          <pc:docMk/>
          <pc:sldMk cId="0" sldId="337"/>
        </pc:sldMkLst>
      </pc:sldChg>
      <pc:sldChg chg="del">
        <pc:chgData name="Tobias Schneider" userId="S::tobias.schneider@uni-wuerzburg.de::630d3ec8-4b29-4700-bdc3-b0acaabcceab" providerId="AD" clId="Web-{999D5B10-965D-9194-2B59-C5776A41CA93}" dt="2023-10-11T16:23:57.531" v="163"/>
        <pc:sldMkLst>
          <pc:docMk/>
          <pc:sldMk cId="0" sldId="345"/>
        </pc:sldMkLst>
      </pc:sldChg>
      <pc:sldChg chg="delSp modSp">
        <pc:chgData name="Tobias Schneider" userId="S::tobias.schneider@uni-wuerzburg.de::630d3ec8-4b29-4700-bdc3-b0acaabcceab" providerId="AD" clId="Web-{999D5B10-965D-9194-2B59-C5776A41CA93}" dt="2023-10-11T16:02:00.743" v="160" actId="20577"/>
        <pc:sldMkLst>
          <pc:docMk/>
          <pc:sldMk cId="0" sldId="349"/>
        </pc:sldMkLst>
      </pc:sldChg>
      <pc:sldChg chg="del">
        <pc:chgData name="Tobias Schneider" userId="S::tobias.schneider@uni-wuerzburg.de::630d3ec8-4b29-4700-bdc3-b0acaabcceab" providerId="AD" clId="Web-{999D5B10-965D-9194-2B59-C5776A41CA93}" dt="2023-10-11T16:24:02.953" v="165"/>
        <pc:sldMkLst>
          <pc:docMk/>
          <pc:sldMk cId="0" sldId="351"/>
        </pc:sldMkLst>
      </pc:sldChg>
      <pc:sldChg chg="del">
        <pc:chgData name="Tobias Schneider" userId="S::tobias.schneider@uni-wuerzburg.de::630d3ec8-4b29-4700-bdc3-b0acaabcceab" providerId="AD" clId="Web-{999D5B10-965D-9194-2B59-C5776A41CA93}" dt="2023-10-11T16:23:52.999" v="162"/>
        <pc:sldMkLst>
          <pc:docMk/>
          <pc:sldMk cId="3431652428" sldId="367"/>
        </pc:sldMkLst>
      </pc:sldChg>
      <pc:sldChg chg="del">
        <pc:chgData name="Tobias Schneider" userId="S::tobias.schneider@uni-wuerzburg.de::630d3ec8-4b29-4700-bdc3-b0acaabcceab" providerId="AD" clId="Web-{999D5B10-965D-9194-2B59-C5776A41CA93}" dt="2023-10-11T16:24:00.672" v="164"/>
        <pc:sldMkLst>
          <pc:docMk/>
          <pc:sldMk cId="3582448099" sldId="368"/>
        </pc:sldMkLst>
      </pc:sldChg>
      <pc:sldChg chg="modSp">
        <pc:chgData name="Tobias Schneider" userId="S::tobias.schneider@uni-wuerzburg.de::630d3ec8-4b29-4700-bdc3-b0acaabcceab" providerId="AD" clId="Web-{999D5B10-965D-9194-2B59-C5776A41CA93}" dt="2023-10-11T16:23:48.312" v="161" actId="1076"/>
        <pc:sldMkLst>
          <pc:docMk/>
          <pc:sldMk cId="458668923" sldId="369"/>
        </pc:sldMkLst>
      </pc:sldChg>
    </pc:docChg>
  </pc:docChgLst>
  <pc:docChgLst>
    <pc:chgData name="Tobias Schneider" userId="630d3ec8-4b29-4700-bdc3-b0acaabcceab" providerId="ADAL" clId="{F25494BE-CD63-4797-A50F-C205CACAF502}"/>
    <pc:docChg chg="custSel modMainMaster">
      <pc:chgData name="Tobias Schneider" userId="630d3ec8-4b29-4700-bdc3-b0acaabcceab" providerId="ADAL" clId="{F25494BE-CD63-4797-A50F-C205CACAF502}" dt="2025-05-15T10:54:16.059" v="4" actId="478"/>
      <pc:docMkLst>
        <pc:docMk/>
      </pc:docMkLst>
      <pc:sldMasterChg chg="delSp modSp mod modSldLayout sldLayoutOrd">
        <pc:chgData name="Tobias Schneider" userId="630d3ec8-4b29-4700-bdc3-b0acaabcceab" providerId="ADAL" clId="{F25494BE-CD63-4797-A50F-C205CACAF502}" dt="2025-05-15T10:54:16.059" v="4" actId="478"/>
        <pc:sldMasterMkLst>
          <pc:docMk/>
          <pc:sldMasterMk cId="0" sldId="2147483648"/>
        </pc:sldMasterMkLst>
        <pc:sldLayoutChg chg="delSp mod ord">
          <pc:chgData name="Tobias Schneider" userId="630d3ec8-4b29-4700-bdc3-b0acaabcceab" providerId="ADAL" clId="{F25494BE-CD63-4797-A50F-C205CACAF502}" dt="2025-05-15T10:54:13.364" v="2" actId="20578"/>
          <pc:sldLayoutMkLst>
            <pc:docMk/>
            <pc:sldMasterMk cId="0" sldId="2147483648"/>
            <pc:sldLayoutMk cId="0" sldId="2147483649"/>
          </pc:sldLayoutMkLst>
        </pc:sldLayoutChg>
      </pc:sldMasterChg>
    </pc:docChg>
  </pc:docChgLst>
  <pc:docChgLst>
    <pc:chgData name="Tobias Schneider" userId="630d3ec8-4b29-4700-bdc3-b0acaabcceab" providerId="ADAL" clId="{A2F05F80-3D7D-44AA-848E-DE749E8FEF9E}"/>
    <pc:docChg chg="undo redo custSel addSld modSld sldOrd modMainMaster">
      <pc:chgData name="Tobias Schneider" userId="630d3ec8-4b29-4700-bdc3-b0acaabcceab" providerId="ADAL" clId="{A2F05F80-3D7D-44AA-848E-DE749E8FEF9E}" dt="2024-12-05T05:35:06.886" v="6675" actId="1076"/>
      <pc:docMkLst>
        <pc:docMk/>
      </pc:docMkLst>
      <pc:sldChg chg="addSp delSp modSp mod ord modShow">
        <pc:chgData name="Tobias Schneider" userId="630d3ec8-4b29-4700-bdc3-b0acaabcceab" providerId="ADAL" clId="{A2F05F80-3D7D-44AA-848E-DE749E8FEF9E}" dt="2024-12-05T05:28:24.913" v="6332" actId="1076"/>
        <pc:sldMkLst>
          <pc:docMk/>
          <pc:sldMk cId="3924898234" sldId="372"/>
        </pc:sldMkLst>
      </pc:sldChg>
      <pc:sldChg chg="delSp modSp add mod delAnim modAnim">
        <pc:chgData name="Tobias Schneider" userId="630d3ec8-4b29-4700-bdc3-b0acaabcceab" providerId="ADAL" clId="{A2F05F80-3D7D-44AA-848E-DE749E8FEF9E}" dt="2024-12-05T05:35:06.886" v="6675" actId="1076"/>
        <pc:sldMkLst>
          <pc:docMk/>
          <pc:sldMk cId="406717353" sldId="389"/>
        </pc:sldMkLst>
      </pc:sldChg>
      <pc:sldChg chg="addSp delSp modSp mod ord modShow">
        <pc:chgData name="Tobias Schneider" userId="630d3ec8-4b29-4700-bdc3-b0acaabcceab" providerId="ADAL" clId="{A2F05F80-3D7D-44AA-848E-DE749E8FEF9E}" dt="2024-12-05T05:30:35.906" v="6339" actId="14100"/>
        <pc:sldMkLst>
          <pc:docMk/>
          <pc:sldMk cId="2868579678" sldId="390"/>
        </pc:sldMkLst>
      </pc:sldChg>
      <pc:sldChg chg="mod modShow">
        <pc:chgData name="Tobias Schneider" userId="630d3ec8-4b29-4700-bdc3-b0acaabcceab" providerId="ADAL" clId="{A2F05F80-3D7D-44AA-848E-DE749E8FEF9E}" dt="2024-12-04T23:21:54.225" v="753" actId="729"/>
        <pc:sldMkLst>
          <pc:docMk/>
          <pc:sldMk cId="1634757150" sldId="439"/>
        </pc:sldMkLst>
      </pc:sldChg>
      <pc:sldChg chg="modSp mod modAnim">
        <pc:chgData name="Tobias Schneider" userId="630d3ec8-4b29-4700-bdc3-b0acaabcceab" providerId="ADAL" clId="{A2F05F80-3D7D-44AA-848E-DE749E8FEF9E}" dt="2024-11-28T06:14:26.706" v="724"/>
        <pc:sldMkLst>
          <pc:docMk/>
          <pc:sldMk cId="2388499258" sldId="450"/>
        </pc:sldMkLst>
      </pc:sldChg>
      <pc:sldChg chg="modAnim">
        <pc:chgData name="Tobias Schneider" userId="630d3ec8-4b29-4700-bdc3-b0acaabcceab" providerId="ADAL" clId="{A2F05F80-3D7D-44AA-848E-DE749E8FEF9E}" dt="2024-11-28T06:14:50.165" v="726"/>
        <pc:sldMkLst>
          <pc:docMk/>
          <pc:sldMk cId="3530143310" sldId="451"/>
        </pc:sldMkLst>
      </pc:sldChg>
      <pc:sldChg chg="modAnim">
        <pc:chgData name="Tobias Schneider" userId="630d3ec8-4b29-4700-bdc3-b0acaabcceab" providerId="ADAL" clId="{A2F05F80-3D7D-44AA-848E-DE749E8FEF9E}" dt="2024-11-28T06:15:38.385" v="729"/>
        <pc:sldMkLst>
          <pc:docMk/>
          <pc:sldMk cId="3879870331" sldId="452"/>
        </pc:sldMkLst>
      </pc:sldChg>
      <pc:sldChg chg="addSp delSp modSp add mod delAnim modAnim">
        <pc:chgData name="Tobias Schneider" userId="630d3ec8-4b29-4700-bdc3-b0acaabcceab" providerId="ADAL" clId="{A2F05F80-3D7D-44AA-848E-DE749E8FEF9E}" dt="2024-11-28T06:16:07.952" v="731"/>
        <pc:sldMkLst>
          <pc:docMk/>
          <pc:sldMk cId="1987238910" sldId="453"/>
        </pc:sldMkLst>
      </pc:sldChg>
      <pc:sldChg chg="delSp modSp add mod delAnim modAnim">
        <pc:chgData name="Tobias Schneider" userId="630d3ec8-4b29-4700-bdc3-b0acaabcceab" providerId="ADAL" clId="{A2F05F80-3D7D-44AA-848E-DE749E8FEF9E}" dt="2024-11-28T06:16:48.348" v="736"/>
        <pc:sldMkLst>
          <pc:docMk/>
          <pc:sldMk cId="1334914425" sldId="454"/>
        </pc:sldMkLst>
      </pc:sldChg>
      <pc:sldChg chg="addSp modSp add mod modAnim">
        <pc:chgData name="Tobias Schneider" userId="630d3ec8-4b29-4700-bdc3-b0acaabcceab" providerId="ADAL" clId="{A2F05F80-3D7D-44AA-848E-DE749E8FEF9E}" dt="2024-12-05T03:34:10.525" v="5938"/>
        <pc:sldMkLst>
          <pc:docMk/>
          <pc:sldMk cId="2727545292" sldId="455"/>
        </pc:sldMkLst>
      </pc:sldChg>
      <pc:sldChg chg="addSp delSp modSp add mod addAnim delAnim modAnim">
        <pc:chgData name="Tobias Schneider" userId="630d3ec8-4b29-4700-bdc3-b0acaabcceab" providerId="ADAL" clId="{A2F05F80-3D7D-44AA-848E-DE749E8FEF9E}" dt="2024-12-04T23:52:09.118" v="1538" actId="1076"/>
        <pc:sldMkLst>
          <pc:docMk/>
          <pc:sldMk cId="1300675809" sldId="456"/>
        </pc:sldMkLst>
      </pc:sldChg>
      <pc:sldChg chg="addSp delSp modSp add mod addAnim delAnim modAnim">
        <pc:chgData name="Tobias Schneider" userId="630d3ec8-4b29-4700-bdc3-b0acaabcceab" providerId="ADAL" clId="{A2F05F80-3D7D-44AA-848E-DE749E8FEF9E}" dt="2024-12-05T02:55:35.582" v="4582" actId="20577"/>
        <pc:sldMkLst>
          <pc:docMk/>
          <pc:sldMk cId="2938768594" sldId="457"/>
        </pc:sldMkLst>
      </pc:sldChg>
      <pc:sldChg chg="addSp delSp modSp add mod delAnim modAnim">
        <pc:chgData name="Tobias Schneider" userId="630d3ec8-4b29-4700-bdc3-b0acaabcceab" providerId="ADAL" clId="{A2F05F80-3D7D-44AA-848E-DE749E8FEF9E}" dt="2024-12-05T02:20:00.791" v="3564" actId="1076"/>
        <pc:sldMkLst>
          <pc:docMk/>
          <pc:sldMk cId="3108441794" sldId="458"/>
        </pc:sldMkLst>
      </pc:sldChg>
      <pc:sldChg chg="addSp delSp modSp new mod modAnim">
        <pc:chgData name="Tobias Schneider" userId="630d3ec8-4b29-4700-bdc3-b0acaabcceab" providerId="ADAL" clId="{A2F05F80-3D7D-44AA-848E-DE749E8FEF9E}" dt="2024-12-05T03:27:34.426" v="5786" actId="478"/>
        <pc:sldMkLst>
          <pc:docMk/>
          <pc:sldMk cId="4029447054" sldId="459"/>
        </pc:sldMkLst>
      </pc:sldChg>
      <pc:sldChg chg="addSp delSp modSp add mod modAnim">
        <pc:chgData name="Tobias Schneider" userId="630d3ec8-4b29-4700-bdc3-b0acaabcceab" providerId="ADAL" clId="{A2F05F80-3D7D-44AA-848E-DE749E8FEF9E}" dt="2024-12-05T03:19:34.211" v="5528" actId="14100"/>
        <pc:sldMkLst>
          <pc:docMk/>
          <pc:sldMk cId="110587271" sldId="460"/>
        </pc:sldMkLst>
      </pc:sldChg>
      <pc:sldChg chg="addSp delSp modSp add mod delAnim modAnim">
        <pc:chgData name="Tobias Schneider" userId="630d3ec8-4b29-4700-bdc3-b0acaabcceab" providerId="ADAL" clId="{A2F05F80-3D7D-44AA-848E-DE749E8FEF9E}" dt="2024-12-05T03:43:39.304" v="6306" actId="20577"/>
        <pc:sldMkLst>
          <pc:docMk/>
          <pc:sldMk cId="856410596" sldId="461"/>
        </pc:sldMkLst>
      </pc:sldChg>
      <pc:sldMasterChg chg="modSldLayout">
        <pc:chgData name="Tobias Schneider" userId="630d3ec8-4b29-4700-bdc3-b0acaabcceab" providerId="ADAL" clId="{A2F05F80-3D7D-44AA-848E-DE749E8FEF9E}" dt="2024-11-28T04:41:19.715" v="135" actId="20577"/>
        <pc:sldMasterMkLst>
          <pc:docMk/>
          <pc:sldMasterMk cId="0" sldId="2147483648"/>
        </pc:sldMasterMkLst>
        <pc:sldLayoutChg chg="modSp mod">
          <pc:chgData name="Tobias Schneider" userId="630d3ec8-4b29-4700-bdc3-b0acaabcceab" providerId="ADAL" clId="{A2F05F80-3D7D-44AA-848E-DE749E8FEF9E}" dt="2024-11-28T04:41:19.715" v="135" actId="20577"/>
          <pc:sldLayoutMkLst>
            <pc:docMk/>
            <pc:sldMasterMk cId="0" sldId="2147483648"/>
            <pc:sldLayoutMk cId="0" sldId="2147483649"/>
          </pc:sldLayoutMkLst>
        </pc:sldLayoutChg>
      </pc:sldMasterChg>
    </pc:docChg>
  </pc:docChgLst>
  <pc:docChgLst>
    <pc:chgData name="Tobias Schneider" userId="S::tobias.schneider@uni-wuerzburg.de::630d3ec8-4b29-4700-bdc3-b0acaabcceab" providerId="AD" clId="Web-{AC06BBA7-07CD-C907-BA96-BF0E2935179F}"/>
    <pc:docChg chg="addSld modSld sldOrd">
      <pc:chgData name="Tobias Schneider" userId="S::tobias.schneider@uni-wuerzburg.de::630d3ec8-4b29-4700-bdc3-b0acaabcceab" providerId="AD" clId="Web-{AC06BBA7-07CD-C907-BA96-BF0E2935179F}" dt="2023-07-10T15:03:30.267" v="860" actId="1076"/>
      <pc:docMkLst>
        <pc:docMk/>
      </pc:docMkLst>
      <pc:sldChg chg="modSp">
        <pc:chgData name="Tobias Schneider" userId="S::tobias.schneider@uni-wuerzburg.de::630d3ec8-4b29-4700-bdc3-b0acaabcceab" providerId="AD" clId="Web-{AC06BBA7-07CD-C907-BA96-BF0E2935179F}" dt="2023-07-10T13:22:46.308" v="10" actId="20577"/>
        <pc:sldMkLst>
          <pc:docMk/>
          <pc:sldMk cId="0" sldId="337"/>
        </pc:sldMkLst>
      </pc:sldChg>
      <pc:sldChg chg="modSp">
        <pc:chgData name="Tobias Schneider" userId="S::tobias.schneider@uni-wuerzburg.de::630d3ec8-4b29-4700-bdc3-b0acaabcceab" providerId="AD" clId="Web-{AC06BBA7-07CD-C907-BA96-BF0E2935179F}" dt="2023-07-10T13:23:15.949" v="14" actId="20577"/>
        <pc:sldMkLst>
          <pc:docMk/>
          <pc:sldMk cId="0" sldId="338"/>
        </pc:sldMkLst>
      </pc:sldChg>
      <pc:sldChg chg="modSp">
        <pc:chgData name="Tobias Schneider" userId="S::tobias.schneider@uni-wuerzburg.de::630d3ec8-4b29-4700-bdc3-b0acaabcceab" providerId="AD" clId="Web-{AC06BBA7-07CD-C907-BA96-BF0E2935179F}" dt="2023-07-10T13:25:41.516" v="22" actId="20577"/>
        <pc:sldMkLst>
          <pc:docMk/>
          <pc:sldMk cId="0" sldId="339"/>
        </pc:sldMkLst>
      </pc:sldChg>
      <pc:sldChg chg="modSp">
        <pc:chgData name="Tobias Schneider" userId="S::tobias.schneider@uni-wuerzburg.de::630d3ec8-4b29-4700-bdc3-b0acaabcceab" providerId="AD" clId="Web-{AC06BBA7-07CD-C907-BA96-BF0E2935179F}" dt="2023-07-10T13:23:35.700" v="18" actId="20577"/>
        <pc:sldMkLst>
          <pc:docMk/>
          <pc:sldMk cId="0" sldId="351"/>
        </pc:sldMkLst>
      </pc:sldChg>
      <pc:sldChg chg="addSp delSp modSp add ord replId addAnim delAnim modAnim">
        <pc:chgData name="Tobias Schneider" userId="S::tobias.schneider@uni-wuerzburg.de::630d3ec8-4b29-4700-bdc3-b0acaabcceab" providerId="AD" clId="Web-{AC06BBA7-07CD-C907-BA96-BF0E2935179F}" dt="2023-07-10T14:40:36.035" v="655"/>
        <pc:sldMkLst>
          <pc:docMk/>
          <pc:sldMk cId="1513056709" sldId="364"/>
        </pc:sldMkLst>
      </pc:sldChg>
      <pc:sldChg chg="addSp delSp modSp add replId addAnim">
        <pc:chgData name="Tobias Schneider" userId="S::tobias.schneider@uni-wuerzburg.de::630d3ec8-4b29-4700-bdc3-b0acaabcceab" providerId="AD" clId="Web-{AC06BBA7-07CD-C907-BA96-BF0E2935179F}" dt="2023-07-10T15:03:30.267" v="860" actId="1076"/>
        <pc:sldMkLst>
          <pc:docMk/>
          <pc:sldMk cId="500647174" sldId="365"/>
        </pc:sldMkLst>
      </pc:sldChg>
    </pc:docChg>
  </pc:docChgLst>
  <pc:docChgLst>
    <pc:chgData name="Tobias Schneider" userId="630d3ec8-4b29-4700-bdc3-b0acaabcceab" providerId="ADAL" clId="{98EFEE1E-2DCA-45C0-A200-6A7E76F23F78}"/>
    <pc:docChg chg="undo custSel modSld">
      <pc:chgData name="Tobias Schneider" userId="630d3ec8-4b29-4700-bdc3-b0acaabcceab" providerId="ADAL" clId="{98EFEE1E-2DCA-45C0-A200-6A7E76F23F78}" dt="2024-12-05T13:55:31.103" v="187" actId="20577"/>
      <pc:docMkLst>
        <pc:docMk/>
      </pc:docMkLst>
      <pc:sldChg chg="modSp mod">
        <pc:chgData name="Tobias Schneider" userId="630d3ec8-4b29-4700-bdc3-b0acaabcceab" providerId="ADAL" clId="{98EFEE1E-2DCA-45C0-A200-6A7E76F23F78}" dt="2024-12-05T13:52:06.828" v="180" actId="1038"/>
        <pc:sldMkLst>
          <pc:docMk/>
          <pc:sldMk cId="4116739798" sldId="442"/>
        </pc:sldMkLst>
      </pc:sldChg>
      <pc:sldChg chg="modSp">
        <pc:chgData name="Tobias Schneider" userId="630d3ec8-4b29-4700-bdc3-b0acaabcceab" providerId="ADAL" clId="{98EFEE1E-2DCA-45C0-A200-6A7E76F23F78}" dt="2024-12-05T13:52:44.634" v="181" actId="20577"/>
        <pc:sldMkLst>
          <pc:docMk/>
          <pc:sldMk cId="1331800716" sldId="445"/>
        </pc:sldMkLst>
      </pc:sldChg>
      <pc:sldChg chg="modSp mod">
        <pc:chgData name="Tobias Schneider" userId="630d3ec8-4b29-4700-bdc3-b0acaabcceab" providerId="ADAL" clId="{98EFEE1E-2DCA-45C0-A200-6A7E76F23F78}" dt="2024-12-05T13:53:21.949" v="185" actId="1076"/>
        <pc:sldMkLst>
          <pc:docMk/>
          <pc:sldMk cId="1478080456" sldId="449"/>
        </pc:sldMkLst>
      </pc:sldChg>
      <pc:sldChg chg="modSp modAnim">
        <pc:chgData name="Tobias Schneider" userId="630d3ec8-4b29-4700-bdc3-b0acaabcceab" providerId="ADAL" clId="{98EFEE1E-2DCA-45C0-A200-6A7E76F23F78}" dt="2024-12-05T13:54:09.897" v="186" actId="20577"/>
        <pc:sldMkLst>
          <pc:docMk/>
          <pc:sldMk cId="2727545292" sldId="455"/>
        </pc:sldMkLst>
      </pc:sldChg>
      <pc:sldChg chg="modSp mod modAnim">
        <pc:chgData name="Tobias Schneider" userId="630d3ec8-4b29-4700-bdc3-b0acaabcceab" providerId="ADAL" clId="{98EFEE1E-2DCA-45C0-A200-6A7E76F23F78}" dt="2024-12-05T07:05:01.145" v="62" actId="20577"/>
        <pc:sldMkLst>
          <pc:docMk/>
          <pc:sldMk cId="1300675809" sldId="456"/>
        </pc:sldMkLst>
      </pc:sldChg>
      <pc:sldChg chg="modSp mod modAnim">
        <pc:chgData name="Tobias Schneider" userId="630d3ec8-4b29-4700-bdc3-b0acaabcceab" providerId="ADAL" clId="{98EFEE1E-2DCA-45C0-A200-6A7E76F23F78}" dt="2024-12-05T07:06:54.485" v="109"/>
        <pc:sldMkLst>
          <pc:docMk/>
          <pc:sldMk cId="2938768594" sldId="457"/>
        </pc:sldMkLst>
      </pc:sldChg>
      <pc:sldChg chg="modSp modAnim">
        <pc:chgData name="Tobias Schneider" userId="630d3ec8-4b29-4700-bdc3-b0acaabcceab" providerId="ADAL" clId="{98EFEE1E-2DCA-45C0-A200-6A7E76F23F78}" dt="2024-12-05T13:55:31.103" v="187" actId="20577"/>
        <pc:sldMkLst>
          <pc:docMk/>
          <pc:sldMk cId="3108441794" sldId="458"/>
        </pc:sldMkLst>
      </pc:sldChg>
      <pc:sldChg chg="modSp mod modAnim">
        <pc:chgData name="Tobias Schneider" userId="630d3ec8-4b29-4700-bdc3-b0acaabcceab" providerId="ADAL" clId="{98EFEE1E-2DCA-45C0-A200-6A7E76F23F78}" dt="2024-12-05T07:09:20.919" v="125"/>
        <pc:sldMkLst>
          <pc:docMk/>
          <pc:sldMk cId="4029447054" sldId="459"/>
        </pc:sldMkLst>
      </pc:sldChg>
      <pc:sldChg chg="modSp mod modAnim">
        <pc:chgData name="Tobias Schneider" userId="630d3ec8-4b29-4700-bdc3-b0acaabcceab" providerId="ADAL" clId="{98EFEE1E-2DCA-45C0-A200-6A7E76F23F78}" dt="2024-12-05T07:11:40.285" v="146"/>
        <pc:sldMkLst>
          <pc:docMk/>
          <pc:sldMk cId="110587271" sldId="460"/>
        </pc:sldMkLst>
      </pc:sldChg>
      <pc:sldChg chg="modSp mod modAnim">
        <pc:chgData name="Tobias Schneider" userId="630d3ec8-4b29-4700-bdc3-b0acaabcceab" providerId="ADAL" clId="{98EFEE1E-2DCA-45C0-A200-6A7E76F23F78}" dt="2024-12-05T07:12:42.646" v="160"/>
        <pc:sldMkLst>
          <pc:docMk/>
          <pc:sldMk cId="856410596" sldId="461"/>
        </pc:sldMkLst>
      </pc:sldChg>
    </pc:docChg>
  </pc:docChgLst>
  <pc:docChgLst>
    <pc:chgData name="Tobias Schneider" userId="630d3ec8-4b29-4700-bdc3-b0acaabcceab" providerId="ADAL" clId="{B7900AC4-8F0F-447D-BDDB-A0F7037A3E70}"/>
    <pc:docChg chg="undo custSel addSld modSld">
      <pc:chgData name="Tobias Schneider" userId="630d3ec8-4b29-4700-bdc3-b0acaabcceab" providerId="ADAL" clId="{B7900AC4-8F0F-447D-BDDB-A0F7037A3E70}" dt="2024-12-19T06:16:04.971" v="10720" actId="1076"/>
      <pc:docMkLst>
        <pc:docMk/>
      </pc:docMkLst>
      <pc:sldChg chg="modSp mod">
        <pc:chgData name="Tobias Schneider" userId="630d3ec8-4b29-4700-bdc3-b0acaabcceab" providerId="ADAL" clId="{B7900AC4-8F0F-447D-BDDB-A0F7037A3E70}" dt="2024-12-19T02:49:03.802" v="10456" actId="242"/>
        <pc:sldMkLst>
          <pc:docMk/>
          <pc:sldMk cId="0" sldId="330"/>
        </pc:sldMkLst>
      </pc:sldChg>
      <pc:sldChg chg="addSp delSp modSp mod modShow">
        <pc:chgData name="Tobias Schneider" userId="630d3ec8-4b29-4700-bdc3-b0acaabcceab" providerId="ADAL" clId="{B7900AC4-8F0F-447D-BDDB-A0F7037A3E70}" dt="2024-12-19T06:08:27.983" v="10709" actId="1076"/>
        <pc:sldMkLst>
          <pc:docMk/>
          <pc:sldMk cId="3924898234" sldId="372"/>
        </pc:sldMkLst>
      </pc:sldChg>
      <pc:sldChg chg="addSp delSp modSp mod delAnim modAnim">
        <pc:chgData name="Tobias Schneider" userId="630d3ec8-4b29-4700-bdc3-b0acaabcceab" providerId="ADAL" clId="{B7900AC4-8F0F-447D-BDDB-A0F7037A3E70}" dt="2024-12-19T03:03:09.788" v="10657"/>
        <pc:sldMkLst>
          <pc:docMk/>
          <pc:sldMk cId="406717353" sldId="389"/>
        </pc:sldMkLst>
      </pc:sldChg>
      <pc:sldChg chg="addSp delSp modSp mod modShow">
        <pc:chgData name="Tobias Schneider" userId="630d3ec8-4b29-4700-bdc3-b0acaabcceab" providerId="ADAL" clId="{B7900AC4-8F0F-447D-BDDB-A0F7037A3E70}" dt="2024-12-19T06:16:04.971" v="10720" actId="1076"/>
        <pc:sldMkLst>
          <pc:docMk/>
          <pc:sldMk cId="2868579678" sldId="390"/>
        </pc:sldMkLst>
      </pc:sldChg>
      <pc:sldChg chg="modAnim">
        <pc:chgData name="Tobias Schneider" userId="630d3ec8-4b29-4700-bdc3-b0acaabcceab" providerId="ADAL" clId="{B7900AC4-8F0F-447D-BDDB-A0F7037A3E70}" dt="2024-12-19T02:49:15.844" v="10459"/>
        <pc:sldMkLst>
          <pc:docMk/>
          <pc:sldMk cId="2255320688" sldId="403"/>
        </pc:sldMkLst>
      </pc:sldChg>
      <pc:sldChg chg="addSp delSp modSp mod modAnim">
        <pc:chgData name="Tobias Schneider" userId="630d3ec8-4b29-4700-bdc3-b0acaabcceab" providerId="ADAL" clId="{B7900AC4-8F0F-447D-BDDB-A0F7037A3E70}" dt="2024-12-19T02:50:28.338" v="10472" actId="20577"/>
        <pc:sldMkLst>
          <pc:docMk/>
          <pc:sldMk cId="4178530450" sldId="409"/>
        </pc:sldMkLst>
      </pc:sldChg>
      <pc:sldChg chg="modSp">
        <pc:chgData name="Tobias Schneider" userId="630d3ec8-4b29-4700-bdc3-b0acaabcceab" providerId="ADAL" clId="{B7900AC4-8F0F-447D-BDDB-A0F7037A3E70}" dt="2024-12-19T01:43:52.762" v="6760"/>
        <pc:sldMkLst>
          <pc:docMk/>
          <pc:sldMk cId="522987904" sldId="410"/>
        </pc:sldMkLst>
      </pc:sldChg>
      <pc:sldChg chg="modSp mod modAnim">
        <pc:chgData name="Tobias Schneider" userId="630d3ec8-4b29-4700-bdc3-b0acaabcceab" providerId="ADAL" clId="{B7900AC4-8F0F-447D-BDDB-A0F7037A3E70}" dt="2024-12-19T02:50:42.426" v="10477" actId="20577"/>
        <pc:sldMkLst>
          <pc:docMk/>
          <pc:sldMk cId="693357201" sldId="411"/>
        </pc:sldMkLst>
      </pc:sldChg>
      <pc:sldChg chg="modSp modAnim">
        <pc:chgData name="Tobias Schneider" userId="630d3ec8-4b29-4700-bdc3-b0acaabcceab" providerId="ADAL" clId="{B7900AC4-8F0F-447D-BDDB-A0F7037A3E70}" dt="2024-12-19T02:51:48.089" v="10496" actId="20577"/>
        <pc:sldMkLst>
          <pc:docMk/>
          <pc:sldMk cId="1048759295" sldId="412"/>
        </pc:sldMkLst>
      </pc:sldChg>
      <pc:sldChg chg="addSp delSp modSp mod delAnim modAnim">
        <pc:chgData name="Tobias Schneider" userId="630d3ec8-4b29-4700-bdc3-b0acaabcceab" providerId="ADAL" clId="{B7900AC4-8F0F-447D-BDDB-A0F7037A3E70}" dt="2024-12-19T02:52:09.390" v="10500"/>
        <pc:sldMkLst>
          <pc:docMk/>
          <pc:sldMk cId="1706773923" sldId="413"/>
        </pc:sldMkLst>
      </pc:sldChg>
      <pc:sldChg chg="addSp delSp modSp add mod delAnim modAnim">
        <pc:chgData name="Tobias Schneider" userId="630d3ec8-4b29-4700-bdc3-b0acaabcceab" providerId="ADAL" clId="{B7900AC4-8F0F-447D-BDDB-A0F7037A3E70}" dt="2024-12-19T02:53:58.570" v="10513" actId="20577"/>
        <pc:sldMkLst>
          <pc:docMk/>
          <pc:sldMk cId="877509679" sldId="414"/>
        </pc:sldMkLst>
      </pc:sldChg>
      <pc:sldChg chg="add modAnim">
        <pc:chgData name="Tobias Schneider" userId="630d3ec8-4b29-4700-bdc3-b0acaabcceab" providerId="ADAL" clId="{B7900AC4-8F0F-447D-BDDB-A0F7037A3E70}" dt="2024-12-19T02:54:18.394" v="10514"/>
        <pc:sldMkLst>
          <pc:docMk/>
          <pc:sldMk cId="3527035669" sldId="415"/>
        </pc:sldMkLst>
      </pc:sldChg>
      <pc:sldChg chg="addSp delSp modSp add mod delAnim modAnim">
        <pc:chgData name="Tobias Schneider" userId="630d3ec8-4b29-4700-bdc3-b0acaabcceab" providerId="ADAL" clId="{B7900AC4-8F0F-447D-BDDB-A0F7037A3E70}" dt="2024-12-19T02:56:13.995" v="10600" actId="313"/>
        <pc:sldMkLst>
          <pc:docMk/>
          <pc:sldMk cId="1837234957" sldId="416"/>
        </pc:sldMkLst>
      </pc:sldChg>
      <pc:sldChg chg="addSp delSp modSp add mod delAnim modAnim">
        <pc:chgData name="Tobias Schneider" userId="630d3ec8-4b29-4700-bdc3-b0acaabcceab" providerId="ADAL" clId="{B7900AC4-8F0F-447D-BDDB-A0F7037A3E70}" dt="2024-12-19T02:57:40.702" v="10612"/>
        <pc:sldMkLst>
          <pc:docMk/>
          <pc:sldMk cId="153192337" sldId="417"/>
        </pc:sldMkLst>
      </pc:sldChg>
      <pc:sldChg chg="modSp add mod modAnim">
        <pc:chgData name="Tobias Schneider" userId="630d3ec8-4b29-4700-bdc3-b0acaabcceab" providerId="ADAL" clId="{B7900AC4-8F0F-447D-BDDB-A0F7037A3E70}" dt="2024-12-19T02:58:22.489" v="10619"/>
        <pc:sldMkLst>
          <pc:docMk/>
          <pc:sldMk cId="1410288617" sldId="418"/>
        </pc:sldMkLst>
      </pc:sldChg>
      <pc:sldChg chg="addSp delSp modSp add mod delAnim modAnim">
        <pc:chgData name="Tobias Schneider" userId="630d3ec8-4b29-4700-bdc3-b0acaabcceab" providerId="ADAL" clId="{B7900AC4-8F0F-447D-BDDB-A0F7037A3E70}" dt="2024-12-19T02:58:57.982" v="10623"/>
        <pc:sldMkLst>
          <pc:docMk/>
          <pc:sldMk cId="3048888810" sldId="419"/>
        </pc:sldMkLst>
      </pc:sldChg>
      <pc:sldChg chg="modSp add mod modAnim">
        <pc:chgData name="Tobias Schneider" userId="630d3ec8-4b29-4700-bdc3-b0acaabcceab" providerId="ADAL" clId="{B7900AC4-8F0F-447D-BDDB-A0F7037A3E70}" dt="2024-12-19T02:59:54.758" v="10631"/>
        <pc:sldMkLst>
          <pc:docMk/>
          <pc:sldMk cId="2018585804" sldId="420"/>
        </pc:sldMkLst>
      </pc:sldChg>
      <pc:sldChg chg="add modAnim">
        <pc:chgData name="Tobias Schneider" userId="630d3ec8-4b29-4700-bdc3-b0acaabcceab" providerId="ADAL" clId="{B7900AC4-8F0F-447D-BDDB-A0F7037A3E70}" dt="2024-12-19T03:00:07.539" v="10632"/>
        <pc:sldMkLst>
          <pc:docMk/>
          <pc:sldMk cId="845205106" sldId="421"/>
        </pc:sldMkLst>
      </pc:sldChg>
      <pc:sldChg chg="delSp modSp add mod delAnim modAnim">
        <pc:chgData name="Tobias Schneider" userId="630d3ec8-4b29-4700-bdc3-b0acaabcceab" providerId="ADAL" clId="{B7900AC4-8F0F-447D-BDDB-A0F7037A3E70}" dt="2024-12-19T03:00:14.903" v="10633"/>
        <pc:sldMkLst>
          <pc:docMk/>
          <pc:sldMk cId="3225617012" sldId="422"/>
        </pc:sldMkLst>
      </pc:sldChg>
      <pc:sldChg chg="addSp delSp modSp add mod delAnim modAnim">
        <pc:chgData name="Tobias Schneider" userId="630d3ec8-4b29-4700-bdc3-b0acaabcceab" providerId="ADAL" clId="{B7900AC4-8F0F-447D-BDDB-A0F7037A3E70}" dt="2024-12-19T03:01:26.503" v="10643"/>
        <pc:sldMkLst>
          <pc:docMk/>
          <pc:sldMk cId="2317832722" sldId="423"/>
        </pc:sldMkLst>
      </pc:sldChg>
      <pc:sldChg chg="addSp delSp modSp add mod delAnim modAnim">
        <pc:chgData name="Tobias Schneider" userId="630d3ec8-4b29-4700-bdc3-b0acaabcceab" providerId="ADAL" clId="{B7900AC4-8F0F-447D-BDDB-A0F7037A3E70}" dt="2024-12-19T03:02:10.674" v="10650"/>
        <pc:sldMkLst>
          <pc:docMk/>
          <pc:sldMk cId="672895673" sldId="424"/>
        </pc:sldMkLst>
      </pc:sldChg>
      <pc:sldChg chg="addSp delSp modSp add mod delAnim modAnim">
        <pc:chgData name="Tobias Schneider" userId="630d3ec8-4b29-4700-bdc3-b0acaabcceab" providerId="ADAL" clId="{B7900AC4-8F0F-447D-BDDB-A0F7037A3E70}" dt="2024-12-19T03:02:50.516" v="10654"/>
        <pc:sldMkLst>
          <pc:docMk/>
          <pc:sldMk cId="2364918922" sldId="425"/>
        </pc:sldMkLst>
      </pc:sldChg>
      <pc:sldChg chg="delSp modSp add mod delAnim">
        <pc:chgData name="Tobias Schneider" userId="630d3ec8-4b29-4700-bdc3-b0acaabcceab" providerId="ADAL" clId="{B7900AC4-8F0F-447D-BDDB-A0F7037A3E70}" dt="2024-12-19T02:30:55.746" v="8879" actId="20577"/>
        <pc:sldMkLst>
          <pc:docMk/>
          <pc:sldMk cId="2599791212" sldId="426"/>
        </pc:sldMkLst>
      </pc:sldChg>
      <pc:sldChg chg="add modAnim">
        <pc:chgData name="Tobias Schneider" userId="630d3ec8-4b29-4700-bdc3-b0acaabcceab" providerId="ADAL" clId="{B7900AC4-8F0F-447D-BDDB-A0F7037A3E70}" dt="2024-12-19T03:02:57.123" v="10655"/>
        <pc:sldMkLst>
          <pc:docMk/>
          <pc:sldMk cId="3319475986" sldId="427"/>
        </pc:sldMkLst>
      </pc:sldChg>
    </pc:docChg>
  </pc:docChgLst>
  <pc:docChgLst>
    <pc:chgData name="Tobias Schneider" userId="630d3ec8-4b29-4700-bdc3-b0acaabcceab" providerId="ADAL" clId="{AEB6C448-55AC-4F25-8A1B-7D42D7EDA36E}"/>
    <pc:docChg chg="undo custSel addSld delSld modSld modMainMaster">
      <pc:chgData name="Tobias Schneider" userId="630d3ec8-4b29-4700-bdc3-b0acaabcceab" providerId="ADAL" clId="{AEB6C448-55AC-4F25-8A1B-7D42D7EDA36E}" dt="2024-12-12T02:41:19.740" v="7455" actId="20577"/>
      <pc:docMkLst>
        <pc:docMk/>
      </pc:docMkLst>
      <pc:sldChg chg="modSp mod">
        <pc:chgData name="Tobias Schneider" userId="630d3ec8-4b29-4700-bdc3-b0acaabcceab" providerId="ADAL" clId="{AEB6C448-55AC-4F25-8A1B-7D42D7EDA36E}" dt="2024-12-12T02:41:19.740" v="7455" actId="20577"/>
        <pc:sldMkLst>
          <pc:docMk/>
          <pc:sldMk cId="0" sldId="330"/>
        </pc:sldMkLst>
      </pc:sldChg>
      <pc:sldChg chg="addSp delSp modSp mod modShow">
        <pc:chgData name="Tobias Schneider" userId="630d3ec8-4b29-4700-bdc3-b0acaabcceab" providerId="ADAL" clId="{AEB6C448-55AC-4F25-8A1B-7D42D7EDA36E}" dt="2024-12-12T02:37:37.741" v="7447" actId="20577"/>
        <pc:sldMkLst>
          <pc:docMk/>
          <pc:sldMk cId="3924898234" sldId="372"/>
        </pc:sldMkLst>
      </pc:sldChg>
      <pc:sldChg chg="addSp modSp mod modAnim">
        <pc:chgData name="Tobias Schneider" userId="630d3ec8-4b29-4700-bdc3-b0acaabcceab" providerId="ADAL" clId="{AEB6C448-55AC-4F25-8A1B-7D42D7EDA36E}" dt="2024-12-12T02:27:20.524" v="7412"/>
        <pc:sldMkLst>
          <pc:docMk/>
          <pc:sldMk cId="406717353" sldId="389"/>
        </pc:sldMkLst>
      </pc:sldChg>
      <pc:sldChg chg="addSp delSp modSp mod modShow">
        <pc:chgData name="Tobias Schneider" userId="630d3ec8-4b29-4700-bdc3-b0acaabcceab" providerId="ADAL" clId="{AEB6C448-55AC-4F25-8A1B-7D42D7EDA36E}" dt="2024-12-12T02:40:49.847" v="7454" actId="729"/>
        <pc:sldMkLst>
          <pc:docMk/>
          <pc:sldMk cId="2868579678" sldId="390"/>
        </pc:sldMkLst>
      </pc:sldChg>
      <pc:sldChg chg="modSp new mod modAnim">
        <pc:chgData name="Tobias Schneider" userId="630d3ec8-4b29-4700-bdc3-b0acaabcceab" providerId="ADAL" clId="{AEB6C448-55AC-4F25-8A1B-7D42D7EDA36E}" dt="2024-12-12T02:21:28.345" v="7323"/>
        <pc:sldMkLst>
          <pc:docMk/>
          <pc:sldMk cId="1100138806" sldId="391"/>
        </pc:sldMkLst>
      </pc:sldChg>
      <pc:sldChg chg="addSp delSp modSp new del mod modClrScheme chgLayout">
        <pc:chgData name="Tobias Schneider" userId="630d3ec8-4b29-4700-bdc3-b0acaabcceab" providerId="ADAL" clId="{AEB6C448-55AC-4F25-8A1B-7D42D7EDA36E}" dt="2024-12-11T14:13:46.009" v="536" actId="47"/>
        <pc:sldMkLst>
          <pc:docMk/>
          <pc:sldMk cId="3080901050" sldId="392"/>
        </pc:sldMkLst>
      </pc:sldChg>
      <pc:sldChg chg="addSp delSp modSp new mod modClrScheme modAnim chgLayout">
        <pc:chgData name="Tobias Schneider" userId="630d3ec8-4b29-4700-bdc3-b0acaabcceab" providerId="ADAL" clId="{AEB6C448-55AC-4F25-8A1B-7D42D7EDA36E}" dt="2024-12-12T02:22:45.401" v="7374" actId="20577"/>
        <pc:sldMkLst>
          <pc:docMk/>
          <pc:sldMk cId="1885683656" sldId="393"/>
        </pc:sldMkLst>
      </pc:sldChg>
      <pc:sldChg chg="addSp delSp modSp new mod modAnim">
        <pc:chgData name="Tobias Schneider" userId="630d3ec8-4b29-4700-bdc3-b0acaabcceab" providerId="ADAL" clId="{AEB6C448-55AC-4F25-8A1B-7D42D7EDA36E}" dt="2024-12-12T02:24:39.699" v="7390"/>
        <pc:sldMkLst>
          <pc:docMk/>
          <pc:sldMk cId="2116526647" sldId="394"/>
        </pc:sldMkLst>
      </pc:sldChg>
      <pc:sldChg chg="delSp modSp add mod modAnim">
        <pc:chgData name="Tobias Schneider" userId="630d3ec8-4b29-4700-bdc3-b0acaabcceab" providerId="ADAL" clId="{AEB6C448-55AC-4F25-8A1B-7D42D7EDA36E}" dt="2024-12-12T02:25:10.598" v="7392"/>
        <pc:sldMkLst>
          <pc:docMk/>
          <pc:sldMk cId="2919323441" sldId="395"/>
        </pc:sldMkLst>
      </pc:sldChg>
      <pc:sldChg chg="addSp delSp modSp new mod modClrScheme chgLayout">
        <pc:chgData name="Tobias Schneider" userId="630d3ec8-4b29-4700-bdc3-b0acaabcceab" providerId="ADAL" clId="{AEB6C448-55AC-4F25-8A1B-7D42D7EDA36E}" dt="2024-12-11T21:46:46.154" v="3768" actId="20577"/>
        <pc:sldMkLst>
          <pc:docMk/>
          <pc:sldMk cId="2524624879" sldId="396"/>
        </pc:sldMkLst>
      </pc:sldChg>
      <pc:sldChg chg="addSp delSp modSp new mod modClrScheme chgLayout">
        <pc:chgData name="Tobias Schneider" userId="630d3ec8-4b29-4700-bdc3-b0acaabcceab" providerId="ADAL" clId="{AEB6C448-55AC-4F25-8A1B-7D42D7EDA36E}" dt="2024-12-11T21:47:17.090" v="3823" actId="20577"/>
        <pc:sldMkLst>
          <pc:docMk/>
          <pc:sldMk cId="3952971738" sldId="397"/>
        </pc:sldMkLst>
      </pc:sldChg>
      <pc:sldChg chg="addSp delSp modSp add mod modAnim">
        <pc:chgData name="Tobias Schneider" userId="630d3ec8-4b29-4700-bdc3-b0acaabcceab" providerId="ADAL" clId="{AEB6C448-55AC-4F25-8A1B-7D42D7EDA36E}" dt="2024-12-12T02:25:32.140" v="7396"/>
        <pc:sldMkLst>
          <pc:docMk/>
          <pc:sldMk cId="1843934989" sldId="398"/>
        </pc:sldMkLst>
      </pc:sldChg>
      <pc:sldChg chg="addSp delSp modSp add mod delAnim modAnim">
        <pc:chgData name="Tobias Schneider" userId="630d3ec8-4b29-4700-bdc3-b0acaabcceab" providerId="ADAL" clId="{AEB6C448-55AC-4F25-8A1B-7D42D7EDA36E}" dt="2024-12-12T02:26:26.264" v="7406"/>
        <pc:sldMkLst>
          <pc:docMk/>
          <pc:sldMk cId="2984320546" sldId="399"/>
        </pc:sldMkLst>
      </pc:sldChg>
      <pc:sldChg chg="modSp add mod">
        <pc:chgData name="Tobias Schneider" userId="630d3ec8-4b29-4700-bdc3-b0acaabcceab" providerId="ADAL" clId="{AEB6C448-55AC-4F25-8A1B-7D42D7EDA36E}" dt="2024-12-11T23:36:48.093" v="5626" actId="20577"/>
        <pc:sldMkLst>
          <pc:docMk/>
          <pc:sldMk cId="3425375336" sldId="400"/>
        </pc:sldMkLst>
      </pc:sldChg>
      <pc:sldChg chg="addSp delSp modSp add mod delAnim modAnim">
        <pc:chgData name="Tobias Schneider" userId="630d3ec8-4b29-4700-bdc3-b0acaabcceab" providerId="ADAL" clId="{AEB6C448-55AC-4F25-8A1B-7D42D7EDA36E}" dt="2024-12-12T02:26:51.201" v="7409"/>
        <pc:sldMkLst>
          <pc:docMk/>
          <pc:sldMk cId="1176458336" sldId="401"/>
        </pc:sldMkLst>
      </pc:sldChg>
      <pc:sldChg chg="addSp delSp modSp add mod modAnim">
        <pc:chgData name="Tobias Schneider" userId="630d3ec8-4b29-4700-bdc3-b0acaabcceab" providerId="ADAL" clId="{AEB6C448-55AC-4F25-8A1B-7D42D7EDA36E}" dt="2024-12-12T02:26:59.351" v="7410"/>
        <pc:sldMkLst>
          <pc:docMk/>
          <pc:sldMk cId="2144905998" sldId="402"/>
        </pc:sldMkLst>
      </pc:sldChg>
      <pc:sldChg chg="del">
        <pc:chgData name="Tobias Schneider" userId="630d3ec8-4b29-4700-bdc3-b0acaabcceab" providerId="ADAL" clId="{AEB6C448-55AC-4F25-8A1B-7D42D7EDA36E}" dt="2024-12-11T13:41:49.414" v="30" actId="47"/>
        <pc:sldMkLst>
          <pc:docMk/>
          <pc:sldMk cId="145149878" sldId="413"/>
        </pc:sldMkLst>
      </pc:sldChg>
      <pc:sldChg chg="del">
        <pc:chgData name="Tobias Schneider" userId="630d3ec8-4b29-4700-bdc3-b0acaabcceab" providerId="ADAL" clId="{AEB6C448-55AC-4F25-8A1B-7D42D7EDA36E}" dt="2024-12-11T13:41:49.414" v="30" actId="47"/>
        <pc:sldMkLst>
          <pc:docMk/>
          <pc:sldMk cId="2266465020" sldId="434"/>
        </pc:sldMkLst>
      </pc:sldChg>
      <pc:sldChg chg="del">
        <pc:chgData name="Tobias Schneider" userId="630d3ec8-4b29-4700-bdc3-b0acaabcceab" providerId="ADAL" clId="{AEB6C448-55AC-4F25-8A1B-7D42D7EDA36E}" dt="2024-12-11T13:41:49.414" v="30" actId="47"/>
        <pc:sldMkLst>
          <pc:docMk/>
          <pc:sldMk cId="23810804" sldId="435"/>
        </pc:sldMkLst>
      </pc:sldChg>
      <pc:sldChg chg="del">
        <pc:chgData name="Tobias Schneider" userId="630d3ec8-4b29-4700-bdc3-b0acaabcceab" providerId="ADAL" clId="{AEB6C448-55AC-4F25-8A1B-7D42D7EDA36E}" dt="2024-12-11T13:41:49.414" v="30" actId="47"/>
        <pc:sldMkLst>
          <pc:docMk/>
          <pc:sldMk cId="1292171853" sldId="436"/>
        </pc:sldMkLst>
      </pc:sldChg>
      <pc:sldChg chg="del">
        <pc:chgData name="Tobias Schneider" userId="630d3ec8-4b29-4700-bdc3-b0acaabcceab" providerId="ADAL" clId="{AEB6C448-55AC-4F25-8A1B-7D42D7EDA36E}" dt="2024-12-11T13:41:49.414" v="30" actId="47"/>
        <pc:sldMkLst>
          <pc:docMk/>
          <pc:sldMk cId="177171796" sldId="438"/>
        </pc:sldMkLst>
      </pc:sldChg>
      <pc:sldChg chg="del">
        <pc:chgData name="Tobias Schneider" userId="630d3ec8-4b29-4700-bdc3-b0acaabcceab" providerId="ADAL" clId="{AEB6C448-55AC-4F25-8A1B-7D42D7EDA36E}" dt="2024-12-11T13:41:49.414" v="30" actId="47"/>
        <pc:sldMkLst>
          <pc:docMk/>
          <pc:sldMk cId="1634757150" sldId="439"/>
        </pc:sldMkLst>
      </pc:sldChg>
      <pc:sldChg chg="del">
        <pc:chgData name="Tobias Schneider" userId="630d3ec8-4b29-4700-bdc3-b0acaabcceab" providerId="ADAL" clId="{AEB6C448-55AC-4F25-8A1B-7D42D7EDA36E}" dt="2024-12-11T13:41:49.414" v="30" actId="47"/>
        <pc:sldMkLst>
          <pc:docMk/>
          <pc:sldMk cId="54373994" sldId="440"/>
        </pc:sldMkLst>
      </pc:sldChg>
      <pc:sldChg chg="del">
        <pc:chgData name="Tobias Schneider" userId="630d3ec8-4b29-4700-bdc3-b0acaabcceab" providerId="ADAL" clId="{AEB6C448-55AC-4F25-8A1B-7D42D7EDA36E}" dt="2024-12-11T13:41:49.414" v="30" actId="47"/>
        <pc:sldMkLst>
          <pc:docMk/>
          <pc:sldMk cId="418457967" sldId="441"/>
        </pc:sldMkLst>
      </pc:sldChg>
      <pc:sldChg chg="del">
        <pc:chgData name="Tobias Schneider" userId="630d3ec8-4b29-4700-bdc3-b0acaabcceab" providerId="ADAL" clId="{AEB6C448-55AC-4F25-8A1B-7D42D7EDA36E}" dt="2024-12-11T13:41:49.414" v="30" actId="47"/>
        <pc:sldMkLst>
          <pc:docMk/>
          <pc:sldMk cId="4116739798" sldId="442"/>
        </pc:sldMkLst>
      </pc:sldChg>
      <pc:sldChg chg="del">
        <pc:chgData name="Tobias Schneider" userId="630d3ec8-4b29-4700-bdc3-b0acaabcceab" providerId="ADAL" clId="{AEB6C448-55AC-4F25-8A1B-7D42D7EDA36E}" dt="2024-12-11T13:41:49.414" v="30" actId="47"/>
        <pc:sldMkLst>
          <pc:docMk/>
          <pc:sldMk cId="2288171920" sldId="443"/>
        </pc:sldMkLst>
      </pc:sldChg>
      <pc:sldChg chg="del">
        <pc:chgData name="Tobias Schneider" userId="630d3ec8-4b29-4700-bdc3-b0acaabcceab" providerId="ADAL" clId="{AEB6C448-55AC-4F25-8A1B-7D42D7EDA36E}" dt="2024-12-11T13:41:49.414" v="30" actId="47"/>
        <pc:sldMkLst>
          <pc:docMk/>
          <pc:sldMk cId="3043789901" sldId="444"/>
        </pc:sldMkLst>
      </pc:sldChg>
      <pc:sldChg chg="del">
        <pc:chgData name="Tobias Schneider" userId="630d3ec8-4b29-4700-bdc3-b0acaabcceab" providerId="ADAL" clId="{AEB6C448-55AC-4F25-8A1B-7D42D7EDA36E}" dt="2024-12-11T13:41:49.414" v="30" actId="47"/>
        <pc:sldMkLst>
          <pc:docMk/>
          <pc:sldMk cId="1331800716" sldId="445"/>
        </pc:sldMkLst>
      </pc:sldChg>
      <pc:sldChg chg="del">
        <pc:chgData name="Tobias Schneider" userId="630d3ec8-4b29-4700-bdc3-b0acaabcceab" providerId="ADAL" clId="{AEB6C448-55AC-4F25-8A1B-7D42D7EDA36E}" dt="2024-12-11T13:41:49.414" v="30" actId="47"/>
        <pc:sldMkLst>
          <pc:docMk/>
          <pc:sldMk cId="3102933390" sldId="446"/>
        </pc:sldMkLst>
      </pc:sldChg>
      <pc:sldChg chg="del">
        <pc:chgData name="Tobias Schneider" userId="630d3ec8-4b29-4700-bdc3-b0acaabcceab" providerId="ADAL" clId="{AEB6C448-55AC-4F25-8A1B-7D42D7EDA36E}" dt="2024-12-11T13:41:49.414" v="30" actId="47"/>
        <pc:sldMkLst>
          <pc:docMk/>
          <pc:sldMk cId="2831042549" sldId="448"/>
        </pc:sldMkLst>
      </pc:sldChg>
      <pc:sldChg chg="del">
        <pc:chgData name="Tobias Schneider" userId="630d3ec8-4b29-4700-bdc3-b0acaabcceab" providerId="ADAL" clId="{AEB6C448-55AC-4F25-8A1B-7D42D7EDA36E}" dt="2024-12-11T13:41:49.414" v="30" actId="47"/>
        <pc:sldMkLst>
          <pc:docMk/>
          <pc:sldMk cId="1478080456" sldId="449"/>
        </pc:sldMkLst>
      </pc:sldChg>
      <pc:sldChg chg="del">
        <pc:chgData name="Tobias Schneider" userId="630d3ec8-4b29-4700-bdc3-b0acaabcceab" providerId="ADAL" clId="{AEB6C448-55AC-4F25-8A1B-7D42D7EDA36E}" dt="2024-12-11T13:41:49.414" v="30" actId="47"/>
        <pc:sldMkLst>
          <pc:docMk/>
          <pc:sldMk cId="2388499258" sldId="450"/>
        </pc:sldMkLst>
      </pc:sldChg>
      <pc:sldChg chg="del">
        <pc:chgData name="Tobias Schneider" userId="630d3ec8-4b29-4700-bdc3-b0acaabcceab" providerId="ADAL" clId="{AEB6C448-55AC-4F25-8A1B-7D42D7EDA36E}" dt="2024-12-11T13:41:49.414" v="30" actId="47"/>
        <pc:sldMkLst>
          <pc:docMk/>
          <pc:sldMk cId="3530143310" sldId="451"/>
        </pc:sldMkLst>
      </pc:sldChg>
      <pc:sldChg chg="del">
        <pc:chgData name="Tobias Schneider" userId="630d3ec8-4b29-4700-bdc3-b0acaabcceab" providerId="ADAL" clId="{AEB6C448-55AC-4F25-8A1B-7D42D7EDA36E}" dt="2024-12-11T13:41:49.414" v="30" actId="47"/>
        <pc:sldMkLst>
          <pc:docMk/>
          <pc:sldMk cId="3879870331" sldId="452"/>
        </pc:sldMkLst>
      </pc:sldChg>
      <pc:sldChg chg="del">
        <pc:chgData name="Tobias Schneider" userId="630d3ec8-4b29-4700-bdc3-b0acaabcceab" providerId="ADAL" clId="{AEB6C448-55AC-4F25-8A1B-7D42D7EDA36E}" dt="2024-12-11T13:41:49.414" v="30" actId="47"/>
        <pc:sldMkLst>
          <pc:docMk/>
          <pc:sldMk cId="1987238910" sldId="453"/>
        </pc:sldMkLst>
      </pc:sldChg>
      <pc:sldChg chg="del">
        <pc:chgData name="Tobias Schneider" userId="630d3ec8-4b29-4700-bdc3-b0acaabcceab" providerId="ADAL" clId="{AEB6C448-55AC-4F25-8A1B-7D42D7EDA36E}" dt="2024-12-11T13:41:49.414" v="30" actId="47"/>
        <pc:sldMkLst>
          <pc:docMk/>
          <pc:sldMk cId="1334914425" sldId="454"/>
        </pc:sldMkLst>
      </pc:sldChg>
      <pc:sldChg chg="del">
        <pc:chgData name="Tobias Schneider" userId="630d3ec8-4b29-4700-bdc3-b0acaabcceab" providerId="ADAL" clId="{AEB6C448-55AC-4F25-8A1B-7D42D7EDA36E}" dt="2024-12-11T13:41:49.414" v="30" actId="47"/>
        <pc:sldMkLst>
          <pc:docMk/>
          <pc:sldMk cId="2727545292" sldId="455"/>
        </pc:sldMkLst>
      </pc:sldChg>
      <pc:sldChg chg="del">
        <pc:chgData name="Tobias Schneider" userId="630d3ec8-4b29-4700-bdc3-b0acaabcceab" providerId="ADAL" clId="{AEB6C448-55AC-4F25-8A1B-7D42D7EDA36E}" dt="2024-12-11T13:41:49.414" v="30" actId="47"/>
        <pc:sldMkLst>
          <pc:docMk/>
          <pc:sldMk cId="1300675809" sldId="456"/>
        </pc:sldMkLst>
      </pc:sldChg>
      <pc:sldChg chg="del">
        <pc:chgData name="Tobias Schneider" userId="630d3ec8-4b29-4700-bdc3-b0acaabcceab" providerId="ADAL" clId="{AEB6C448-55AC-4F25-8A1B-7D42D7EDA36E}" dt="2024-12-11T13:41:49.414" v="30" actId="47"/>
        <pc:sldMkLst>
          <pc:docMk/>
          <pc:sldMk cId="2938768594" sldId="457"/>
        </pc:sldMkLst>
      </pc:sldChg>
      <pc:sldChg chg="del">
        <pc:chgData name="Tobias Schneider" userId="630d3ec8-4b29-4700-bdc3-b0acaabcceab" providerId="ADAL" clId="{AEB6C448-55AC-4F25-8A1B-7D42D7EDA36E}" dt="2024-12-11T13:41:49.414" v="30" actId="47"/>
        <pc:sldMkLst>
          <pc:docMk/>
          <pc:sldMk cId="3108441794" sldId="458"/>
        </pc:sldMkLst>
      </pc:sldChg>
      <pc:sldChg chg="del">
        <pc:chgData name="Tobias Schneider" userId="630d3ec8-4b29-4700-bdc3-b0acaabcceab" providerId="ADAL" clId="{AEB6C448-55AC-4F25-8A1B-7D42D7EDA36E}" dt="2024-12-11T13:41:49.414" v="30" actId="47"/>
        <pc:sldMkLst>
          <pc:docMk/>
          <pc:sldMk cId="4029447054" sldId="459"/>
        </pc:sldMkLst>
      </pc:sldChg>
      <pc:sldChg chg="del">
        <pc:chgData name="Tobias Schneider" userId="630d3ec8-4b29-4700-bdc3-b0acaabcceab" providerId="ADAL" clId="{AEB6C448-55AC-4F25-8A1B-7D42D7EDA36E}" dt="2024-12-11T13:41:49.414" v="30" actId="47"/>
        <pc:sldMkLst>
          <pc:docMk/>
          <pc:sldMk cId="110587271" sldId="460"/>
        </pc:sldMkLst>
      </pc:sldChg>
      <pc:sldChg chg="del">
        <pc:chgData name="Tobias Schneider" userId="630d3ec8-4b29-4700-bdc3-b0acaabcceab" providerId="ADAL" clId="{AEB6C448-55AC-4F25-8A1B-7D42D7EDA36E}" dt="2024-12-11T13:41:49.414" v="30" actId="47"/>
        <pc:sldMkLst>
          <pc:docMk/>
          <pc:sldMk cId="856410596" sldId="461"/>
        </pc:sldMkLst>
      </pc:sldChg>
      <pc:sldMasterChg chg="modSp mod modSldLayout">
        <pc:chgData name="Tobias Schneider" userId="630d3ec8-4b29-4700-bdc3-b0acaabcceab" providerId="ADAL" clId="{AEB6C448-55AC-4F25-8A1B-7D42D7EDA36E}" dt="2024-12-11T12:41:25.429" v="29" actId="20577"/>
        <pc:sldMasterMkLst>
          <pc:docMk/>
          <pc:sldMasterMk cId="0" sldId="2147483648"/>
        </pc:sldMasterMkLst>
        <pc:sldLayoutChg chg="modSp mod">
          <pc:chgData name="Tobias Schneider" userId="630d3ec8-4b29-4700-bdc3-b0acaabcceab" providerId="ADAL" clId="{AEB6C448-55AC-4F25-8A1B-7D42D7EDA36E}" dt="2024-12-11T12:41:20.228" v="27" actId="20577"/>
          <pc:sldLayoutMkLst>
            <pc:docMk/>
            <pc:sldMasterMk cId="0" sldId="2147483648"/>
            <pc:sldLayoutMk cId="0" sldId="2147483649"/>
          </pc:sldLayoutMkLst>
        </pc:sldLayoutChg>
      </pc:sldMasterChg>
    </pc:docChg>
  </pc:docChgLst>
  <pc:docChgLst>
    <pc:chgData name="Tobias Schneider" userId="630d3ec8-4b29-4700-bdc3-b0acaabcceab" providerId="ADAL" clId="{29D734F6-D052-493C-80A6-A19C2E1C6754}"/>
    <pc:docChg chg="undo custSel addSld delSld modSld modMainMaster">
      <pc:chgData name="Tobias Schneider" userId="630d3ec8-4b29-4700-bdc3-b0acaabcceab" providerId="ADAL" clId="{29D734F6-D052-493C-80A6-A19C2E1C6754}" dt="2024-11-14T06:30:00.956" v="1773" actId="14100"/>
      <pc:docMkLst>
        <pc:docMk/>
      </pc:docMkLst>
      <pc:sldChg chg="mod modShow">
        <pc:chgData name="Tobias Schneider" userId="630d3ec8-4b29-4700-bdc3-b0acaabcceab" providerId="ADAL" clId="{29D734F6-D052-493C-80A6-A19C2E1C6754}" dt="2024-11-14T06:24:36.132" v="1494" actId="729"/>
        <pc:sldMkLst>
          <pc:docMk/>
          <pc:sldMk cId="3924898234" sldId="372"/>
        </pc:sldMkLst>
      </pc:sldChg>
      <pc:sldChg chg="del">
        <pc:chgData name="Tobias Schneider" userId="630d3ec8-4b29-4700-bdc3-b0acaabcceab" providerId="ADAL" clId="{29D734F6-D052-493C-80A6-A19C2E1C6754}" dt="2024-11-13T10:16:41.215" v="895" actId="47"/>
        <pc:sldMkLst>
          <pc:docMk/>
          <pc:sldMk cId="1288109298" sldId="433"/>
        </pc:sldMkLst>
      </pc:sldChg>
      <pc:sldChg chg="addSp delSp modSp mod">
        <pc:chgData name="Tobias Schneider" userId="630d3ec8-4b29-4700-bdc3-b0acaabcceab" providerId="ADAL" clId="{29D734F6-D052-493C-80A6-A19C2E1C6754}" dt="2024-11-13T10:03:12.876" v="461" actId="1076"/>
        <pc:sldMkLst>
          <pc:docMk/>
          <pc:sldMk cId="54373994" sldId="440"/>
        </pc:sldMkLst>
      </pc:sldChg>
      <pc:sldChg chg="addSp delSp modSp add mod modAnim">
        <pc:chgData name="Tobias Schneider" userId="630d3ec8-4b29-4700-bdc3-b0acaabcceab" providerId="ADAL" clId="{29D734F6-D052-493C-80A6-A19C2E1C6754}" dt="2024-11-13T10:35:48.862" v="1378"/>
        <pc:sldMkLst>
          <pc:docMk/>
          <pc:sldMk cId="418457967" sldId="441"/>
        </pc:sldMkLst>
      </pc:sldChg>
      <pc:sldChg chg="modSp add mod">
        <pc:chgData name="Tobias Schneider" userId="630d3ec8-4b29-4700-bdc3-b0acaabcceab" providerId="ADAL" clId="{29D734F6-D052-493C-80A6-A19C2E1C6754}" dt="2024-11-14T06:30:00.956" v="1773" actId="14100"/>
        <pc:sldMkLst>
          <pc:docMk/>
          <pc:sldMk cId="4116739798" sldId="442"/>
        </pc:sldMkLst>
      </pc:sldChg>
      <pc:sldChg chg="modSp add mod">
        <pc:chgData name="Tobias Schneider" userId="630d3ec8-4b29-4700-bdc3-b0acaabcceab" providerId="ADAL" clId="{29D734F6-D052-493C-80A6-A19C2E1C6754}" dt="2024-11-13T10:20:58.423" v="1200" actId="313"/>
        <pc:sldMkLst>
          <pc:docMk/>
          <pc:sldMk cId="2288171920" sldId="443"/>
        </pc:sldMkLst>
      </pc:sldChg>
      <pc:sldChg chg="delSp modSp add mod delAnim modAnim">
        <pc:chgData name="Tobias Schneider" userId="630d3ec8-4b29-4700-bdc3-b0acaabcceab" providerId="ADAL" clId="{29D734F6-D052-493C-80A6-A19C2E1C6754}" dt="2024-11-14T06:25:23.103" v="1531" actId="20577"/>
        <pc:sldMkLst>
          <pc:docMk/>
          <pc:sldMk cId="3043789901" sldId="444"/>
        </pc:sldMkLst>
      </pc:sldChg>
      <pc:sldMasterChg chg="modSp mod modSldLayout">
        <pc:chgData name="Tobias Schneider" userId="630d3ec8-4b29-4700-bdc3-b0acaabcceab" providerId="ADAL" clId="{29D734F6-D052-493C-80A6-A19C2E1C6754}" dt="2024-11-14T06:25:05.138" v="1525" actId="20577"/>
        <pc:sldMasterMkLst>
          <pc:docMk/>
          <pc:sldMasterMk cId="0" sldId="2147483648"/>
        </pc:sldMasterMkLst>
        <pc:sldLayoutChg chg="modSp mod">
          <pc:chgData name="Tobias Schneider" userId="630d3ec8-4b29-4700-bdc3-b0acaabcceab" providerId="ADAL" clId="{29D734F6-D052-493C-80A6-A19C2E1C6754}" dt="2024-11-14T06:24:49.181" v="1503" actId="20577"/>
          <pc:sldLayoutMkLst>
            <pc:docMk/>
            <pc:sldMasterMk cId="0" sldId="2147483648"/>
            <pc:sldLayoutMk cId="0" sldId="2147483649"/>
          </pc:sldLayoutMkLst>
        </pc:sldLayoutChg>
      </pc:sldMasterChg>
    </pc:docChg>
  </pc:docChgLst>
  <pc:docChgLst>
    <pc:chgData name="Tobias Schneider" userId="S::tobias.schneider@uni-wuerzburg.de::630d3ec8-4b29-4700-bdc3-b0acaabcceab" providerId="AD" clId="Web-{AD77ED51-961D-8DB5-5D1B-5917C9F98397}"/>
    <pc:docChg chg="modSld">
      <pc:chgData name="Tobias Schneider" userId="S::tobias.schneider@uni-wuerzburg.de::630d3ec8-4b29-4700-bdc3-b0acaabcceab" providerId="AD" clId="Web-{AD77ED51-961D-8DB5-5D1B-5917C9F98397}" dt="2023-10-11T08:23:01.570" v="31" actId="1076"/>
      <pc:docMkLst>
        <pc:docMk/>
      </pc:docMkLst>
      <pc:sldChg chg="addSp delSp modSp">
        <pc:chgData name="Tobias Schneider" userId="S::tobias.schneider@uni-wuerzburg.de::630d3ec8-4b29-4700-bdc3-b0acaabcceab" providerId="AD" clId="Web-{AD77ED51-961D-8DB5-5D1B-5917C9F98397}" dt="2023-10-11T08:23:01.570" v="31" actId="1076"/>
        <pc:sldMkLst>
          <pc:docMk/>
          <pc:sldMk cId="458668923" sldId="369"/>
        </pc:sldMkLst>
      </pc:sldChg>
    </pc:docChg>
  </pc:docChgLst>
  <pc:docChgLst>
    <pc:chgData name="Tobias Schneider" userId="S::tobias.schneider@uni-wuerzburg.de::630d3ec8-4b29-4700-bdc3-b0acaabcceab" providerId="AD" clId="Web-{1C127B30-B3B5-BF13-8B67-5EBA3AE25395}"/>
    <pc:docChg chg="modSld sldOrd">
      <pc:chgData name="Tobias Schneider" userId="S::tobias.schneider@uni-wuerzburg.de::630d3ec8-4b29-4700-bdc3-b0acaabcceab" providerId="AD" clId="Web-{1C127B30-B3B5-BF13-8B67-5EBA3AE25395}" dt="2023-10-10T17:46:29.115" v="184" actId="20577"/>
      <pc:docMkLst>
        <pc:docMk/>
      </pc:docMkLst>
      <pc:sldChg chg="modSp">
        <pc:chgData name="Tobias Schneider" userId="S::tobias.schneider@uni-wuerzburg.de::630d3ec8-4b29-4700-bdc3-b0acaabcceab" providerId="AD" clId="Web-{1C127B30-B3B5-BF13-8B67-5EBA3AE25395}" dt="2023-10-10T17:46:29.115" v="184" actId="20577"/>
        <pc:sldMkLst>
          <pc:docMk/>
          <pc:sldMk cId="0" sldId="337"/>
        </pc:sldMkLst>
      </pc:sldChg>
      <pc:sldChg chg="addSp delSp modSp">
        <pc:chgData name="Tobias Schneider" userId="S::tobias.schneider@uni-wuerzburg.de::630d3ec8-4b29-4700-bdc3-b0acaabcceab" providerId="AD" clId="Web-{1C127B30-B3B5-BF13-8B67-5EBA3AE25395}" dt="2023-10-10T17:35:59.188" v="53" actId="1076"/>
        <pc:sldMkLst>
          <pc:docMk/>
          <pc:sldMk cId="0" sldId="338"/>
        </pc:sldMkLst>
      </pc:sldChg>
      <pc:sldChg chg="ord">
        <pc:chgData name="Tobias Schneider" userId="S::tobias.schneider@uni-wuerzburg.de::630d3ec8-4b29-4700-bdc3-b0acaabcceab" providerId="AD" clId="Web-{1C127B30-B3B5-BF13-8B67-5EBA3AE25395}" dt="2023-10-10T17:32:16.930" v="0"/>
        <pc:sldMkLst>
          <pc:docMk/>
          <pc:sldMk cId="458668923" sldId="36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41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41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313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85"/>
            <a:ext cx="2946400" cy="4941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313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485"/>
            <a:ext cx="2946400" cy="4941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fld id="{66D17C0D-3159-464E-A332-7C83698A29E4}" type="slidenum">
              <a:rPr lang="en-US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26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571" tIns="47786" rIns="95571" bIns="47786" numCol="1" anchor="t" anchorCtr="0" compatLnSpc="1"/>
          <a:lstStyle>
            <a:lvl1pPr defTabSz="955675" eaLnBrk="1" hangingPunct="1">
              <a:defRPr sz="1300" b="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26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571" tIns="47786" rIns="95571" bIns="47786" numCol="1" anchor="t" anchorCtr="0" compatLnSpc="1"/>
          <a:lstStyle>
            <a:lvl1pPr algn="r" defTabSz="955675" eaLnBrk="1" hangingPunct="1">
              <a:defRPr sz="1300" b="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9538" y="741363"/>
            <a:ext cx="658018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89243"/>
            <a:ext cx="4984750" cy="44429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571" tIns="47786" rIns="95571" bIns="47786" numCol="1" anchor="t" anchorCtr="0" compatLnSpc="1"/>
          <a:lstStyle/>
          <a:p>
            <a:pPr lvl="0"/>
            <a:r>
              <a:rPr lang="en-US"/>
              <a:t>Klicken Sie, um die Formate des Vorlagentextes zu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1643"/>
            <a:ext cx="2946400" cy="4926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571" tIns="47786" rIns="95571" bIns="47786" numCol="1" anchor="b" anchorCtr="0" compatLnSpc="1"/>
          <a:lstStyle>
            <a:lvl1pPr defTabSz="955675" eaLnBrk="1" hangingPunct="1">
              <a:defRPr sz="1300" b="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81643"/>
            <a:ext cx="2946400" cy="4926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571" tIns="47786" rIns="95571" bIns="47786" numCol="1" anchor="b" anchorCtr="0" compatLnSpc="1"/>
          <a:lstStyle>
            <a:lvl1pPr algn="r" defTabSz="955675" eaLnBrk="1" hangingPunct="1">
              <a:defRPr sz="1300" b="0">
                <a:latin typeface="Times New Roman" panose="02020603050405020304" pitchFamily="18" charset="0"/>
              </a:defRPr>
            </a:lvl1pPr>
          </a:lstStyle>
          <a:p>
            <a:fld id="{412C2970-D838-4E16-9F7E-5362C8D6E639}" type="slidenum">
              <a:rPr lang="en-US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" y="6921631"/>
            <a:ext cx="2370119" cy="3132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43691" y="6921631"/>
            <a:ext cx="2370119" cy="31320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887379" y="6921631"/>
            <a:ext cx="2370108" cy="3132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358581" y="6921631"/>
            <a:ext cx="2370119" cy="3132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837285" y="6921631"/>
            <a:ext cx="2345911" cy="313200"/>
          </a:xfrm>
          <a:prstGeom prst="rect">
            <a:avLst/>
          </a:prstGeom>
        </p:spPr>
      </p:pic>
      <p:sp>
        <p:nvSpPr>
          <p:cNvPr id="18" name="Rectangle 5"/>
          <p:cNvSpPr txBox="1">
            <a:spLocks noChangeArrowheads="1"/>
          </p:cNvSpPr>
          <p:nvPr userDrawn="1"/>
        </p:nvSpPr>
        <p:spPr bwMode="auto">
          <a:xfrm>
            <a:off x="1805232" y="3979890"/>
            <a:ext cx="8534400" cy="42614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 typeface="Wingdings 3" panose="05040102010807070707" pitchFamily="18" charset="2"/>
              <a:buNone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Wingdings" panose="05000000000000000000" pitchFamily="2" charset="2"/>
              <a:buChar char="Ø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1600">
                <a:solidFill>
                  <a:srgbClr val="4D4D4D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600">
                <a:solidFill>
                  <a:srgbClr val="4D4D4D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9pPr>
          </a:lstStyle>
          <a:p>
            <a:endParaRPr lang="de-DE" sz="2000" ker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BAC4D1-8122-84AA-5771-FCA8D51847B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05232" y="4123612"/>
            <a:ext cx="8534400" cy="42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 typeface="Wingdings 3" pitchFamily="18" charset="2"/>
              <a:buNone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Wingdings" panose="05000000000000000000" pitchFamily="2" charset="2"/>
              <a:buChar char="Ø"/>
              <a:defRPr sz="18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1600">
                <a:solidFill>
                  <a:srgbClr val="4D4D4D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600">
                <a:solidFill>
                  <a:srgbClr val="4D4D4D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600">
                <a:solidFill>
                  <a:srgbClr val="4D4D4D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en-US" dirty="0">
                <a:cs typeface="Arial"/>
              </a:rPr>
              <a:t>Introduction to Homomorphic Cryptosystems </a:t>
            </a:r>
            <a:r>
              <a:rPr lang="en-GB" sz="2000" kern="0" noProof="0" dirty="0"/>
              <a:t>- Lecture 7</a:t>
            </a:r>
          </a:p>
          <a:p>
            <a:endParaRPr lang="en-GB" sz="2000" kern="0" noProof="0" dirty="0"/>
          </a:p>
        </p:txBody>
      </p:sp>
      <p:pic>
        <p:nvPicPr>
          <p:cNvPr id="3" name="Picture 9" descr="unilogo4c">
            <a:extLst>
              <a:ext uri="{FF2B5EF4-FFF2-40B4-BE49-F238E27FC236}">
                <a16:creationId xmlns:a16="http://schemas.microsoft.com/office/drawing/2014/main" id="{465A3EB9-BD81-BE89-146F-4226462FD05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/>
          <a:stretch>
            <a:fillRect/>
          </a:stretch>
        </p:blipFill>
        <p:spPr bwMode="auto">
          <a:xfrm>
            <a:off x="0" y="279075"/>
            <a:ext cx="12192000" cy="951399"/>
          </a:xfrm>
          <a:prstGeom prst="rect">
            <a:avLst/>
          </a:prstGeom>
          <a:noFill/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8037993-CA38-7914-B6C5-65D48DB3052B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328" y="333585"/>
            <a:ext cx="2460862" cy="806006"/>
          </a:xfrm>
          <a:prstGeom prst="rect">
            <a:avLst/>
          </a:prstGeom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70B74E10-B02A-6452-C405-ECCFCD299CF6}"/>
              </a:ext>
            </a:extLst>
          </p:cNvPr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805232" y="4693478"/>
            <a:ext cx="8534400" cy="1471826"/>
          </a:xfrm>
        </p:spPr>
        <p:txBody>
          <a:bodyPr lIns="91440" tIns="45720" rIns="91440" bIns="45720"/>
          <a:lstStyle>
            <a:lvl1pPr marL="0" indent="0" algn="ctr">
              <a:buFont typeface="Wingdings 3" panose="05040102010807070707" pitchFamily="18" charset="2"/>
              <a:buNone/>
              <a:defRPr b="0" baseline="0">
                <a:solidFill>
                  <a:schemeClr val="tx1"/>
                </a:solidFill>
              </a:defRPr>
            </a:lvl1pPr>
          </a:lstStyle>
          <a:p>
            <a:r>
              <a:rPr lang="en-US" kern="0" dirty="0"/>
              <a:t>Author</a:t>
            </a:r>
          </a:p>
          <a:p>
            <a:endParaRPr lang="de-DE" kern="0" baseline="0" dirty="0"/>
          </a:p>
          <a:p>
            <a:r>
              <a:rPr lang="de-DE" kern="0" dirty="0"/>
              <a:t>01.01.2019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073B174D-C166-9F1C-CA40-7F2C19D205E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71532" y="6237313"/>
            <a:ext cx="8640233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000" i="1" dirty="0">
                <a:solidFill>
                  <a:srgbClr val="777777"/>
                </a:solidFill>
                <a:latin typeface="Arial" panose="020B0604020202020204" pitchFamily="34" charset="0"/>
              </a:rPr>
              <a:t>https://se.informatik.uni-wuerzburg.de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12200" y="30168"/>
            <a:ext cx="2667000" cy="59896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30168"/>
            <a:ext cx="7797800" cy="59896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4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_No Breadcrumb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19670" y="908720"/>
            <a:ext cx="10657417" cy="5184576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>
              <a:defRPr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en-GB"/>
              <a:t>Zweite </a:t>
            </a:r>
            <a:r>
              <a:rPr lang="en-GB" err="1"/>
              <a:t>Ebene</a:t>
            </a:r>
            <a:endParaRPr lang="en-GB"/>
          </a:p>
          <a:p>
            <a:pPr lvl="2"/>
            <a:r>
              <a:rPr lang="en-US" err="1"/>
              <a:t>Dritte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  <a:p>
            <a:pPr lvl="3"/>
            <a:r>
              <a:rPr lang="en-US" err="1"/>
              <a:t>Vierte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  <a:p>
            <a:pPr lvl="4"/>
            <a:r>
              <a:rPr lang="en-US" err="1"/>
              <a:t>Fünfte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_Breadcrum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19670" y="984052"/>
            <a:ext cx="10657417" cy="5109244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>
              <a:defRPr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en-GB"/>
              <a:t>Zweite </a:t>
            </a:r>
            <a:r>
              <a:rPr lang="en-GB" err="1"/>
              <a:t>Ebene</a:t>
            </a:r>
            <a:endParaRPr lang="en-GB"/>
          </a:p>
          <a:p>
            <a:pPr lvl="2"/>
            <a:r>
              <a:rPr lang="en-US" err="1"/>
              <a:t>Dritte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  <a:p>
            <a:pPr lvl="3"/>
            <a:r>
              <a:rPr lang="en-US" err="1"/>
              <a:t>Vierte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  <a:p>
            <a:pPr lvl="4"/>
            <a:r>
              <a:rPr lang="en-US" err="1"/>
              <a:t>Fünfte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914400"/>
            <a:ext cx="5232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6800" y="914400"/>
            <a:ext cx="5232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56" name="Rectangle 32"/>
          <p:cNvSpPr>
            <a:spLocks noChangeArrowheads="1"/>
          </p:cNvSpPr>
          <p:nvPr/>
        </p:nvSpPr>
        <p:spPr bwMode="auto">
          <a:xfrm>
            <a:off x="814917" y="6237288"/>
            <a:ext cx="11377083" cy="62071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shade val="90980"/>
                  <a:invGamma/>
                </a:schemeClr>
              </a:gs>
            </a:gsLst>
            <a:lin ang="0" scaled="1"/>
          </a:gra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de-DE" sz="1400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9670" y="30163"/>
            <a:ext cx="10657417" cy="646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/>
          <a:p>
            <a:pPr lvl="0"/>
            <a:r>
              <a:rPr lang="en-GB" err="1"/>
              <a:t>Klicken</a:t>
            </a:r>
            <a:r>
              <a:rPr lang="en-GB"/>
              <a:t> um das </a:t>
            </a:r>
            <a:r>
              <a:rPr lang="en-GB" err="1"/>
              <a:t>Titelformat</a:t>
            </a:r>
            <a:r>
              <a:rPr lang="en-GB"/>
              <a:t> </a:t>
            </a:r>
            <a:r>
              <a:rPr lang="en-GB" err="1"/>
              <a:t>zu</a:t>
            </a:r>
            <a:r>
              <a:rPr lang="en-GB"/>
              <a:t> </a:t>
            </a:r>
            <a:r>
              <a:rPr lang="en-GB" err="1"/>
              <a:t>bearbeiten</a:t>
            </a:r>
            <a:endParaRPr lang="en-GB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914400"/>
            <a:ext cx="10668000" cy="5105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t" anchorCtr="0" compatLnSpc="1"/>
          <a:lstStyle/>
          <a:p>
            <a:pPr lvl="0"/>
            <a:r>
              <a:rPr lang="en-GB"/>
              <a:t>Klicken </a:t>
            </a:r>
            <a:r>
              <a:rPr lang="en-GB" err="1"/>
              <a:t>Sie</a:t>
            </a:r>
            <a:r>
              <a:rPr lang="en-GB"/>
              <a:t>, um die </a:t>
            </a:r>
            <a:r>
              <a:rPr lang="en-GB" err="1"/>
              <a:t>Formate</a:t>
            </a:r>
            <a:r>
              <a:rPr lang="en-GB"/>
              <a:t> des </a:t>
            </a:r>
            <a:r>
              <a:rPr lang="en-GB" err="1"/>
              <a:t>Vorlagentextes</a:t>
            </a:r>
            <a:r>
              <a:rPr lang="en-GB"/>
              <a:t> </a:t>
            </a:r>
            <a:r>
              <a:rPr lang="en-GB" err="1"/>
              <a:t>zu</a:t>
            </a:r>
            <a:r>
              <a:rPr lang="en-GB"/>
              <a:t> </a:t>
            </a:r>
            <a:r>
              <a:rPr lang="en-GB" err="1"/>
              <a:t>bearbeiten</a:t>
            </a:r>
            <a:endParaRPr lang="en-GB"/>
          </a:p>
          <a:p>
            <a:pPr lvl="1"/>
            <a:r>
              <a:rPr lang="en-GB"/>
              <a:t>Zweite </a:t>
            </a:r>
            <a:r>
              <a:rPr lang="en-GB" err="1"/>
              <a:t>Ebene</a:t>
            </a:r>
            <a:endParaRPr lang="en-GB"/>
          </a:p>
          <a:p>
            <a:pPr lvl="2"/>
            <a:r>
              <a:rPr lang="en-GB" err="1"/>
              <a:t>Dritte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3"/>
            <a:r>
              <a:rPr lang="en-GB" err="1"/>
              <a:t>Vierte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  <a:p>
            <a:pPr lvl="4"/>
            <a:r>
              <a:rPr lang="en-GB" err="1"/>
              <a:t>Fünfte</a:t>
            </a:r>
            <a:r>
              <a:rPr lang="en-GB"/>
              <a:t> </a:t>
            </a:r>
            <a:r>
              <a:rPr lang="en-GB" err="1"/>
              <a:t>Ebene</a:t>
            </a:r>
            <a:endParaRPr lang="en-GB"/>
          </a:p>
        </p:txBody>
      </p:sp>
      <p:sp>
        <p:nvSpPr>
          <p:cNvPr id="180254" name="Line 30"/>
          <p:cNvSpPr>
            <a:spLocks noChangeShapeType="1"/>
          </p:cNvSpPr>
          <p:nvPr/>
        </p:nvSpPr>
        <p:spPr bwMode="auto">
          <a:xfrm flipV="1">
            <a:off x="175685" y="692150"/>
            <a:ext cx="11808883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de-DE" sz="1400"/>
          </a:p>
        </p:txBody>
      </p:sp>
      <p:sp>
        <p:nvSpPr>
          <p:cNvPr id="180258" name="Text Box 34"/>
          <p:cNvSpPr txBox="1">
            <a:spLocks noChangeArrowheads="1"/>
          </p:cNvSpPr>
          <p:nvPr/>
        </p:nvSpPr>
        <p:spPr bwMode="auto">
          <a:xfrm>
            <a:off x="11630247" y="6409070"/>
            <a:ext cx="381836" cy="2769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r"/>
            <a:fld id="{AA316C04-7673-4CAB-99E0-6C1D8F626C8B}" type="slidenum">
              <a:rPr lang="de-DE" sz="1200" b="0">
                <a:solidFill>
                  <a:schemeClr val="tx1"/>
                </a:solidFill>
              </a:rPr>
              <a:t>‹Nr.›</a:t>
            </a:fld>
            <a:endParaRPr lang="de-DE" sz="1200" b="0">
              <a:solidFill>
                <a:schemeClr val="tx1"/>
              </a:solidFill>
            </a:endParaRPr>
          </a:p>
        </p:txBody>
      </p:sp>
      <p:sp>
        <p:nvSpPr>
          <p:cNvPr id="10" name="Rectangle 25"/>
          <p:cNvSpPr>
            <a:spLocks noChangeArrowheads="1"/>
          </p:cNvSpPr>
          <p:nvPr userDrawn="1"/>
        </p:nvSpPr>
        <p:spPr bwMode="auto">
          <a:xfrm>
            <a:off x="1709653" y="6237138"/>
            <a:ext cx="8750915" cy="3478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GB" altLang="en-US" sz="1400" b="0" i="0" kern="1200" noProof="0" dirty="0">
                <a:solidFill>
                  <a:srgbClr val="8A8A8A"/>
                </a:solidFill>
                <a:latin typeface="+mj-lt"/>
                <a:ea typeface="+mn-ea"/>
                <a:cs typeface="+mn-cs"/>
              </a:rPr>
              <a:t>Introduction to Homomorphic Cryptosystems – Lecture 7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" y="6921631"/>
            <a:ext cx="2370119" cy="3132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2443691" y="6921631"/>
            <a:ext cx="2370119" cy="31320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4887379" y="6921631"/>
            <a:ext cx="2370108" cy="3132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358581" y="6921631"/>
            <a:ext cx="2370119" cy="3132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9837285" y="6921631"/>
            <a:ext cx="2345911" cy="313200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AB3D1D7D-A3F3-0D27-34EA-D93C022E3A11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6234611"/>
            <a:ext cx="623389" cy="623389"/>
          </a:xfrm>
          <a:prstGeom prst="rect">
            <a:avLst/>
          </a:prstGeom>
        </p:spPr>
      </p:pic>
      <p:sp>
        <p:nvSpPr>
          <p:cNvPr id="3" name="Rectangle 25">
            <a:extLst>
              <a:ext uri="{FF2B5EF4-FFF2-40B4-BE49-F238E27FC236}">
                <a16:creationId xmlns:a16="http://schemas.microsoft.com/office/drawing/2014/main" id="{16086BD2-1E76-E2DE-DB30-28F386949F0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2037" y="6584950"/>
            <a:ext cx="3286144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GB" sz="1200" b="0" i="1" noProof="0" dirty="0">
                <a:latin typeface="+mn-lt"/>
              </a:rPr>
              <a:t>&lt;Author&gt;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63D79"/>
          </a:solidFill>
          <a:latin typeface="Arial" panose="020B0604020202020204" pitchFamily="34" charset="0"/>
        </a:defRPr>
      </a:lvl9pPr>
    </p:titleStyle>
    <p:bodyStyle>
      <a:lvl1pPr marL="0" indent="0" algn="l" rtl="0" eaLnBrk="1" fontAlgn="base" hangingPunct="1">
        <a:spcBef>
          <a:spcPts val="1200"/>
        </a:spcBef>
        <a:spcAft>
          <a:spcPts val="600"/>
        </a:spcAft>
        <a:buClr>
          <a:srgbClr val="063D79"/>
        </a:buClr>
        <a:buSzPct val="80000"/>
        <a:buFontTx/>
        <a:buNone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ts val="600"/>
        </a:spcBef>
        <a:spcAft>
          <a:spcPts val="600"/>
        </a:spcAft>
        <a:buClr>
          <a:srgbClr val="063D79"/>
        </a:buClr>
        <a:buSzPct val="100000"/>
        <a:buFont typeface="Wingdings" panose="05000000000000000000" pitchFamily="2" charset="2"/>
        <a:buChar char="Ø"/>
        <a:defRPr sz="18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ts val="600"/>
        </a:spcBef>
        <a:spcAft>
          <a:spcPts val="600"/>
        </a:spcAft>
        <a:buClr>
          <a:srgbClr val="063D79"/>
        </a:buClr>
        <a:buChar char="–"/>
        <a:defRPr sz="1600">
          <a:solidFill>
            <a:schemeClr val="tx2"/>
          </a:solidFill>
          <a:latin typeface="+mn-lt"/>
        </a:defRPr>
      </a:lvl3pPr>
      <a:lvl4pPr marL="1562100" indent="-228600" algn="l" rtl="0" eaLnBrk="1" fontAlgn="base" hangingPunct="1">
        <a:spcBef>
          <a:spcPts val="600"/>
        </a:spcBef>
        <a:spcAft>
          <a:spcPts val="600"/>
        </a:spcAft>
        <a:buClr>
          <a:srgbClr val="063D79"/>
        </a:buClr>
        <a:buFont typeface="Wingdings" panose="05000000000000000000" pitchFamily="2" charset="2"/>
        <a:buChar char="§"/>
        <a:defRPr sz="1600">
          <a:solidFill>
            <a:schemeClr val="tx2"/>
          </a:solidFill>
          <a:latin typeface="+mn-lt"/>
        </a:defRPr>
      </a:lvl4pPr>
      <a:lvl5pPr marL="1981200" indent="-228600" algn="l" rtl="0" eaLnBrk="1" fontAlgn="base" hangingPunct="1">
        <a:spcBef>
          <a:spcPts val="600"/>
        </a:spcBef>
        <a:spcAft>
          <a:spcPts val="600"/>
        </a:spcAft>
        <a:buClr>
          <a:srgbClr val="063D79"/>
        </a:buClr>
        <a:buChar char=" "/>
        <a:defRPr sz="1600">
          <a:solidFill>
            <a:schemeClr val="tx2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 "/>
        <a:defRPr sz="2000">
          <a:solidFill>
            <a:srgbClr val="4D4D4D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 "/>
        <a:defRPr sz="2000">
          <a:solidFill>
            <a:srgbClr val="4D4D4D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 "/>
        <a:defRPr sz="2000">
          <a:solidFill>
            <a:srgbClr val="4D4D4D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 "/>
        <a:defRPr sz="2000">
          <a:solidFill>
            <a:srgbClr val="4D4D4D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sz="quarter"/>
          </p:nvPr>
        </p:nvSpPr>
        <p:spPr>
          <a:xfrm>
            <a:off x="488951" y="1960563"/>
            <a:ext cx="11214100" cy="1828800"/>
          </a:xfrm>
        </p:spPr>
        <p:txBody>
          <a:bodyPr anchor="ctr"/>
          <a:lstStyle/>
          <a:p>
            <a:r>
              <a:rPr lang="en-US" noProof="0" dirty="0">
                <a:cs typeface="Arial"/>
              </a:rPr>
              <a:t>Extension of the CKKS Cryptosystem:</a:t>
            </a:r>
            <a:br>
              <a:rPr lang="en-US" noProof="0" dirty="0">
                <a:cs typeface="Arial"/>
              </a:rPr>
            </a:br>
            <a:r>
              <a:rPr lang="en-US" noProof="0" dirty="0">
                <a:cs typeface="Arial"/>
              </a:rPr>
              <a:t>Part 2</a:t>
            </a:r>
            <a:endParaRPr lang="en-US" noProof="0" dirty="0"/>
          </a:p>
        </p:txBody>
      </p:sp>
      <p:sp>
        <p:nvSpPr>
          <p:cNvPr id="2" name="Subtitle 4">
            <a:extLst>
              <a:ext uri="{FF2B5EF4-FFF2-40B4-BE49-F238E27FC236}">
                <a16:creationId xmlns:a16="http://schemas.microsoft.com/office/drawing/2014/main" id="{FB93CFB3-473C-0198-E0BF-9F12DCF04330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1805232" y="4693478"/>
            <a:ext cx="8534400" cy="1471826"/>
          </a:xfrm>
        </p:spPr>
        <p:txBody>
          <a:bodyPr/>
          <a:lstStyle/>
          <a:p>
            <a:r>
              <a:rPr lang="en-US" noProof="0" dirty="0"/>
              <a:t>&lt;Author&gt;</a:t>
            </a:r>
            <a:endParaRPr lang="en-US" b="0" noProof="0" dirty="0"/>
          </a:p>
          <a:p>
            <a:fld id="{F91DCC54-73D7-4263-A1E7-97D417CA3EA4}" type="datetime1">
              <a:rPr lang="en-US" b="0" noProof="0" smtClean="0"/>
              <a:t>08/07/2025</a:t>
            </a:fld>
            <a:endParaRPr lang="en-US" b="0" noProof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5BF60-4B9F-7302-3C2B-23E164A77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2D7BB2-2499-EC32-01C5-4738FB6D0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Equals and Smaller than function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9547EE-ADAB-0BA3-720C-6B93CFF974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8008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F5B92E-58F0-71A5-4C22-12DD8B554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46751D0-3CAF-EEBE-6301-FB26F3FEF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Equals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4A80FF1B-DF52-DD27-C9E9-50566D82D54A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719671" y="908720"/>
                <a:ext cx="10657416" cy="5184576"/>
              </a:xfrm>
            </p:spPr>
            <p:txBody>
              <a:bodyPr anchor="t"/>
              <a:lstStyle/>
              <a:p>
                <a:pPr marL="0" indent="0">
                  <a:buNone/>
                </a:pPr>
                <a:r>
                  <a:rPr lang="en-US" b="1" noProof="0" dirty="0">
                    <a:cs typeface="Arial"/>
                  </a:rPr>
                  <a:t>Goal</a:t>
                </a:r>
                <a:br>
                  <a:rPr lang="en-US" b="1" noProof="0" dirty="0">
                    <a:cs typeface="Arial"/>
                  </a:rPr>
                </a:br>
                <a:r>
                  <a:rPr lang="en-US" noProof="0" dirty="0">
                    <a:cs typeface="Arial"/>
                  </a:rPr>
                  <a:t>We want to use the BS function to create a conditional assignment. In pseudo code it would look like this:</a:t>
                </a:r>
              </a:p>
              <a:p>
                <a:pPr marL="0" indent="0">
                  <a:buNone/>
                </a:pPr>
                <a:endParaRPr lang="en-US" noProof="0" dirty="0">
                  <a:cs typeface="Arial"/>
                </a:endParaRPr>
              </a:p>
              <a:p>
                <a:pPr marL="0" indent="0">
                  <a:buNone/>
                </a:pPr>
                <a:endParaRPr lang="en-US" noProof="0" dirty="0">
                  <a:cs typeface="Arial"/>
                </a:endParaRPr>
              </a:p>
              <a:p>
                <a:pPr marL="0" indent="0">
                  <a:buNone/>
                </a:pPr>
                <a:endParaRPr lang="en-US" noProof="0" dirty="0">
                  <a:cs typeface="Arial"/>
                </a:endParaRPr>
              </a:p>
              <a:p>
                <a:pPr marL="0" indent="0">
                  <a:buNone/>
                </a:pPr>
                <a:r>
                  <a:rPr lang="en-US" b="1" noProof="0" dirty="0">
                    <a:cs typeface="Arial"/>
                  </a:rPr>
                  <a:t>Solution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𝐸𝑄</m:t>
                      </m:r>
                      <m:d>
                        <m:d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𝑎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𝑏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𝑐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𝑑</m:t>
                          </m:r>
                        </m:e>
                      </m:d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𝑐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∗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𝐵𝑆</m:t>
                      </m:r>
                      <m:d>
                        <m:d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𝑎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−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𝑏</m:t>
                          </m:r>
                        </m:e>
                      </m:d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∗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𝐵𝑆</m:t>
                      </m:r>
                      <m:d>
                        <m:d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𝑏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−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𝑎</m:t>
                          </m:r>
                        </m:e>
                      </m:d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∗4+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∗</m:t>
                      </m:r>
                      <m:sSup>
                        <m:sSup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𝐵𝑆</m:t>
                              </m:r>
                              <m:d>
                                <m:dPr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dPr>
                                <m:e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𝑎</m:t>
                                  </m:r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−</m:t>
                                  </m:r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−</m:t>
                              </m:r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𝐵𝑆</m:t>
                              </m:r>
                              <m:d>
                                <m:dPr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dPr>
                                <m:e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𝑏</m:t>
                                  </m:r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−</m:t>
                                  </m:r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noProof="0" dirty="0">
                  <a:cs typeface="Arial"/>
                </a:endParaRPr>
              </a:p>
              <a:p>
                <a:pPr marL="0" indent="0">
                  <a:buNone/>
                </a:pPr>
                <a:r>
                  <a:rPr lang="en-US" b="1" noProof="0" dirty="0">
                    <a:cs typeface="Arial"/>
                  </a:rPr>
                  <a:t>Properties</a:t>
                </a:r>
                <a:br>
                  <a:rPr lang="en-US" b="1" noProof="0" dirty="0">
                    <a:cs typeface="Arial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𝐸𝑄</m:t>
                      </m:r>
                      <m:d>
                        <m:d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𝑎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𝑏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𝑐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𝑑</m:t>
                          </m:r>
                        </m:e>
                      </m:d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eqArrP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𝑐</m:t>
                              </m:r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  </m:t>
                              </m:r>
                              <m:r>
                                <m:rPr>
                                  <m:nor/>
                                </m:rPr>
                                <a:rPr lang="en-US" b="0" i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if</m:t>
                              </m:r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𝑎</m:t>
                              </m:r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=</m:t>
                              </m:r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𝑏</m:t>
                              </m:r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𝑑</m:t>
                              </m:r>
                              <m:r>
                                <m:rPr>
                                  <m:nor/>
                                </m:rPr>
                                <a:rPr lang="en-US" b="0" i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  </m:t>
                              </m:r>
                              <m:r>
                                <m:rPr>
                                  <m:nor/>
                                </m:rPr>
                                <a:rPr lang="en-US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if</m:t>
                              </m:r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𝑎</m:t>
                              </m:r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&lt;</m:t>
                              </m:r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𝑑</m:t>
                              </m:r>
                              <m:r>
                                <m:rPr>
                                  <m:nor/>
                                </m:rPr>
                                <a:rPr lang="en-US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  </m:t>
                              </m:r>
                              <m:r>
                                <m:rPr>
                                  <m:nor/>
                                </m:rPr>
                                <a:rPr lang="en-US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if</m:t>
                              </m:r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𝑎</m:t>
                              </m:r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&gt;</m:t>
                              </m:r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br>
                  <a:rPr lang="en-US" b="1" noProof="0" dirty="0">
                    <a:cs typeface="Arial"/>
                  </a:rPr>
                </a:br>
                <a:endParaRPr lang="en-US" b="1" noProof="0" dirty="0">
                  <a:cs typeface="Arial"/>
                </a:endParaRPr>
              </a:p>
            </p:txBody>
          </p:sp>
        </mc:Choice>
        <mc:Fallback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4A80FF1B-DF52-DD27-C9E9-50566D82D5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719671" y="908720"/>
                <a:ext cx="10657416" cy="5184576"/>
              </a:xfrm>
              <a:blipFill>
                <a:blip r:embed="rId2"/>
                <a:stretch>
                  <a:fillRect l="-572" t="-47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hteck 1">
            <a:extLst>
              <a:ext uri="{FF2B5EF4-FFF2-40B4-BE49-F238E27FC236}">
                <a16:creationId xmlns:a16="http://schemas.microsoft.com/office/drawing/2014/main" id="{565FF291-CDE5-3781-808E-4184EEBF56AE}"/>
              </a:ext>
            </a:extLst>
          </p:cNvPr>
          <p:cNvSpPr/>
          <p:nvPr/>
        </p:nvSpPr>
        <p:spPr bwMode="auto">
          <a:xfrm>
            <a:off x="4806823" y="1860547"/>
            <a:ext cx="2578353" cy="1517298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sz="1800" b="1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if_eq</a:t>
            </a:r>
            <a:r>
              <a:rPr kumimoji="0" lang="en-US" sz="18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noProof="0" dirty="0" err="1">
                <a:latin typeface="Consolas" panose="020B0609020204030204" pitchFamily="49" charset="0"/>
              </a:rPr>
              <a:t>a,b,c,d</a:t>
            </a:r>
            <a:r>
              <a:rPr kumimoji="0" lang="en-US" sz="18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):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800" noProof="0" dirty="0">
                <a:latin typeface="Consolas" panose="020B0609020204030204" pitchFamily="49" charset="0"/>
              </a:rPr>
              <a:t>  if a == b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return c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800" noProof="0" dirty="0">
                <a:latin typeface="Consolas" panose="020B0609020204030204" pitchFamily="49" charset="0"/>
              </a:rPr>
              <a:t>  else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return d</a:t>
            </a:r>
          </a:p>
        </p:txBody>
      </p:sp>
    </p:spTree>
    <p:extLst>
      <p:ext uri="{BB962C8B-B14F-4D97-AF65-F5344CB8AC3E}">
        <p14:creationId xmlns:p14="http://schemas.microsoft.com/office/powerpoint/2010/main" val="375307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0145EA-5241-49FB-5C3A-AB2F7C46C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B6A02E4-4022-00BF-63EA-64FD688E9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Smaller Than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BB75E135-54ED-B766-4EA0-8A31A38FE875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719671" y="908720"/>
                <a:ext cx="10657416" cy="5184576"/>
              </a:xfrm>
            </p:spPr>
            <p:txBody>
              <a:bodyPr anchor="t"/>
              <a:lstStyle/>
              <a:p>
                <a:pPr marL="0" indent="0">
                  <a:buNone/>
                </a:pPr>
                <a:r>
                  <a:rPr lang="en-US" b="1" noProof="0" dirty="0">
                    <a:cs typeface="Arial"/>
                  </a:rPr>
                  <a:t>Goal</a:t>
                </a:r>
                <a:br>
                  <a:rPr lang="en-US" b="1" noProof="0" dirty="0">
                    <a:cs typeface="Arial"/>
                  </a:rPr>
                </a:br>
                <a:r>
                  <a:rPr lang="en-US" noProof="0" dirty="0">
                    <a:cs typeface="Arial"/>
                  </a:rPr>
                  <a:t>We want to use the BS function to create a conditional assignment. In pseudo code it would look like this:</a:t>
                </a:r>
              </a:p>
              <a:p>
                <a:pPr marL="0" indent="0">
                  <a:buNone/>
                </a:pPr>
                <a:endParaRPr lang="en-US" noProof="0" dirty="0">
                  <a:cs typeface="Arial"/>
                </a:endParaRPr>
              </a:p>
              <a:p>
                <a:pPr marL="0" indent="0">
                  <a:buNone/>
                </a:pPr>
                <a:endParaRPr lang="en-US" noProof="0" dirty="0">
                  <a:cs typeface="Arial"/>
                </a:endParaRPr>
              </a:p>
              <a:p>
                <a:pPr marL="0" indent="0">
                  <a:buNone/>
                </a:pPr>
                <a:r>
                  <a:rPr lang="en-US" b="1" noProof="0" dirty="0">
                    <a:cs typeface="Arial"/>
                  </a:rPr>
                  <a:t>Solution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𝐻𝐸𝐿𝑃</m:t>
                      </m:r>
                      <m:d>
                        <m:d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𝑎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𝑏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𝑐</m:t>
                          </m:r>
                        </m:e>
                      </m:d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f>
                        <m:f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num>
                        <m:den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𝑐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−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𝑐</m:t>
                          </m:r>
                          <m:d>
                            <m:dPr>
                              <m:ctrlPr>
                                <a:rPr lang="en-US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𝐵𝑆</m:t>
                              </m:r>
                              <m:d>
                                <m:dPr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dPr>
                                <m:e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𝑎</m:t>
                                  </m:r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−</m:t>
                                  </m:r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−</m:t>
                              </m:r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𝐵𝑆</m:t>
                              </m:r>
                              <m:d>
                                <m:dPr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dPr>
                                <m:e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𝑏</m:t>
                                  </m:r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−</m:t>
                                  </m:r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−</m:t>
                      </m:r>
                      <m:f>
                        <m:f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num>
                        <m:den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den>
                      </m:f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𝑐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∗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𝐵𝑆</m:t>
                      </m:r>
                      <m:d>
                        <m:d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𝑎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−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𝑏</m:t>
                          </m:r>
                        </m:e>
                      </m:d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𝐵𝑆</m:t>
                      </m:r>
                      <m:d>
                        <m:d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𝑏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−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𝑎</m:t>
                          </m:r>
                        </m:e>
                      </m:d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∗4</m:t>
                      </m:r>
                    </m:oMath>
                    <m:oMath xmlns:m="http://schemas.openxmlformats.org/officeDocument/2006/math"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𝑆𝑇</m:t>
                      </m:r>
                      <m:d>
                        <m:d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𝑎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𝑏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𝑐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𝑑</m:t>
                          </m:r>
                        </m:e>
                      </m:d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𝐸𝑄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𝐻𝐸𝐿𝑃</m:t>
                      </m:r>
                      <m:d>
                        <m:d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𝑎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𝑏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𝑐</m:t>
                          </m:r>
                        </m:e>
                      </m:d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,0,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𝑑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,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𝑐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endParaRPr lang="en-US" b="0" noProof="0" dirty="0">
                  <a:cs typeface="Arial"/>
                </a:endParaRPr>
              </a:p>
              <a:p>
                <a:pPr marL="0" indent="0">
                  <a:buNone/>
                </a:pPr>
                <a:r>
                  <a:rPr lang="en-US" b="1" noProof="0" dirty="0">
                    <a:cs typeface="Arial"/>
                  </a:rPr>
                  <a:t>Properties</a:t>
                </a:r>
                <a:br>
                  <a:rPr lang="en-US" b="1" noProof="0" dirty="0">
                    <a:cs typeface="Arial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𝑆𝑇</m:t>
                      </m:r>
                      <m:d>
                        <m:d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𝑎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𝑏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𝑐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𝑑</m:t>
                          </m:r>
                        </m:e>
                      </m:d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eqArrP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𝑑</m:t>
                              </m:r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  </m:t>
                              </m:r>
                              <m:r>
                                <m:rPr>
                                  <m:nor/>
                                </m:rPr>
                                <a:rPr lang="en-US" b="0" i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if</m:t>
                              </m:r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𝑎</m:t>
                              </m:r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=</m:t>
                              </m:r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𝑏</m:t>
                              </m:r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c</m:t>
                              </m:r>
                              <m:r>
                                <m:rPr>
                                  <m:nor/>
                                </m:rPr>
                                <a:rPr lang="en-US" b="0" i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  </m:t>
                              </m:r>
                              <m:r>
                                <m:rPr>
                                  <m:nor/>
                                </m:rPr>
                                <a:rPr lang="en-US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if</m:t>
                              </m:r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𝑎</m:t>
                              </m:r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&lt;</m:t>
                              </m:r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𝑑</m:t>
                              </m:r>
                              <m:r>
                                <m:rPr>
                                  <m:nor/>
                                </m:rPr>
                                <a:rPr lang="en-US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  </m:t>
                              </m:r>
                              <m:r>
                                <m:rPr>
                                  <m:nor/>
                                </m:rPr>
                                <a:rPr lang="en-US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if</m:t>
                              </m:r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𝑎</m:t>
                              </m:r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&gt;</m:t>
                              </m:r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1" noProof="0" dirty="0">
                  <a:cs typeface="Arial"/>
                </a:endParaRPr>
              </a:p>
            </p:txBody>
          </p:sp>
        </mc:Choice>
        <mc:Fallback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BB75E135-54ED-B766-4EA0-8A31A38FE8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719671" y="908720"/>
                <a:ext cx="10657416" cy="5184576"/>
              </a:xfrm>
              <a:blipFill>
                <a:blip r:embed="rId2"/>
                <a:stretch>
                  <a:fillRect l="-572" t="-47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hteck 1">
            <a:extLst>
              <a:ext uri="{FF2B5EF4-FFF2-40B4-BE49-F238E27FC236}">
                <a16:creationId xmlns:a16="http://schemas.microsoft.com/office/drawing/2014/main" id="{C5FC1F39-4793-24E9-18F8-7159205816FE}"/>
              </a:ext>
            </a:extLst>
          </p:cNvPr>
          <p:cNvSpPr/>
          <p:nvPr/>
        </p:nvSpPr>
        <p:spPr bwMode="auto">
          <a:xfrm>
            <a:off x="4806823" y="1689567"/>
            <a:ext cx="2578353" cy="1517298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sz="1800" b="1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if_st</a:t>
            </a:r>
            <a:r>
              <a:rPr kumimoji="0" lang="en-US" sz="18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noProof="0" dirty="0" err="1">
                <a:latin typeface="Consolas" panose="020B0609020204030204" pitchFamily="49" charset="0"/>
              </a:rPr>
              <a:t>a,b,c,d</a:t>
            </a:r>
            <a:r>
              <a:rPr kumimoji="0" lang="en-US" sz="18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):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800" noProof="0" dirty="0">
                <a:latin typeface="Consolas" panose="020B0609020204030204" pitchFamily="49" charset="0"/>
              </a:rPr>
              <a:t>  if a &lt; b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return c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800" noProof="0" dirty="0">
                <a:latin typeface="Consolas" panose="020B0609020204030204" pitchFamily="49" charset="0"/>
              </a:rPr>
              <a:t>  else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return d</a:t>
            </a:r>
          </a:p>
        </p:txBody>
      </p:sp>
    </p:spTree>
    <p:extLst>
      <p:ext uri="{BB962C8B-B14F-4D97-AF65-F5344CB8AC3E}">
        <p14:creationId xmlns:p14="http://schemas.microsoft.com/office/powerpoint/2010/main" val="954121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6C107-7DBD-B4D3-8D95-7AA6A1F69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99564EC-2D26-00E1-9827-B0A81D295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But: It’s more a theory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620CFFFC-E399-4266-902B-AC8F7F9F576C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719671" y="908720"/>
                <a:ext cx="10657416" cy="5184576"/>
              </a:xfrm>
            </p:spPr>
            <p:txBody>
              <a:bodyPr anchor="ctr"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𝐸𝑄</m:t>
                    </m:r>
                  </m:oMath>
                </a14:m>
                <a:r>
                  <a:rPr lang="en-US" noProof="0" dirty="0">
                    <a:cs typeface="Arial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𝑆𝑇</m:t>
                    </m:r>
                  </m:oMath>
                </a14:m>
                <a:r>
                  <a:rPr lang="en-US" noProof="0" dirty="0">
                    <a:cs typeface="Arial"/>
                  </a:rPr>
                  <a:t> are demonstrations on how we can work with the limited operations in a FHE cryptosystems.</a:t>
                </a:r>
                <a:br>
                  <a:rPr lang="en-US" noProof="0" dirty="0">
                    <a:cs typeface="Arial"/>
                  </a:rPr>
                </a:br>
                <a:endParaRPr lang="en-US" noProof="0" dirty="0">
                  <a:cs typeface="Arial"/>
                </a:endParaRPr>
              </a:p>
              <a:p>
                <a:pPr marL="0" indent="0">
                  <a:buNone/>
                </a:pPr>
                <a:r>
                  <a:rPr lang="en-US" noProof="0" dirty="0">
                    <a:cs typeface="Arial"/>
                  </a:rPr>
                  <a:t>Their real use depend on different factors:</a:t>
                </a:r>
              </a:p>
              <a:p>
                <a:r>
                  <a:rPr lang="en-US" noProof="0" dirty="0">
                    <a:cs typeface="Arial"/>
                  </a:rPr>
                  <a:t>Are there different options? (Newton-Raphson, etc..)</a:t>
                </a:r>
              </a:p>
              <a:p>
                <a:r>
                  <a:rPr lang="en-US" noProof="0" dirty="0">
                    <a:cs typeface="Arial"/>
                  </a:rPr>
                  <a:t>What is the order of magnitude of the numbers?</a:t>
                </a:r>
              </a:p>
              <a:p>
                <a:r>
                  <a:rPr lang="en-US" noProof="0" dirty="0">
                    <a:cs typeface="Arial"/>
                  </a:rPr>
                  <a:t>What is the distance of the compared numbers?</a:t>
                </a:r>
              </a:p>
            </p:txBody>
          </p:sp>
        </mc:Choice>
        <mc:Fallback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620CFFFC-E399-4266-902B-AC8F7F9F57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719671" y="908720"/>
                <a:ext cx="10657416" cy="5184576"/>
              </a:xfrm>
              <a:blipFill>
                <a:blip r:embed="rId2"/>
                <a:stretch>
                  <a:fillRect l="-57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Sprechblase: rechteckig 8">
                <a:extLst>
                  <a:ext uri="{FF2B5EF4-FFF2-40B4-BE49-F238E27FC236}">
                    <a16:creationId xmlns:a16="http://schemas.microsoft.com/office/drawing/2014/main" id="{CC5C6E3C-7B2E-2A9C-9A2A-039B74D47E8E}"/>
                  </a:ext>
                </a:extLst>
              </p:cNvPr>
              <p:cNvSpPr/>
              <p:nvPr/>
            </p:nvSpPr>
            <p:spPr bwMode="auto">
              <a:xfrm>
                <a:off x="7269203" y="4508479"/>
                <a:ext cx="4532238" cy="1264922"/>
              </a:xfrm>
              <a:prstGeom prst="wedgeRectCallout">
                <a:avLst>
                  <a:gd name="adj1" fmla="val -63767"/>
                  <a:gd name="adj2" fmla="val -17779"/>
                </a:avLst>
              </a:prstGeom>
              <a:solidFill>
                <a:schemeClr val="bg1"/>
              </a:solid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600"/>
                  </a:spcAft>
                  <a:buClr>
                    <a:srgbClr val="063D79"/>
                  </a:buClr>
                  <a:buSzPct val="80000"/>
                  <a:buFont typeface="Wingdings" panose="05000000000000000000" pitchFamily="2" charset="2"/>
                  <a:buNone/>
                  <a:tabLst/>
                  <a:defRPr/>
                </a:pPr>
                <a:r>
                  <a:rPr lang="en-US" sz="1800" b="0" kern="0" noProof="0" dirty="0">
                    <a:solidFill>
                      <a:srgbClr val="000000"/>
                    </a:solidFill>
                    <a:latin typeface="Arial"/>
                    <a:cs typeface="Arial"/>
                  </a:rPr>
                  <a:t>A big distance can increase the error significantly, as both numbers are part of the equation and the </a:t>
                </a:r>
                <a14:m>
                  <m:oMath xmlns:m="http://schemas.openxmlformats.org/officeDocument/2006/math">
                    <m:r>
                      <a:rPr lang="en-US" sz="1800" b="0" i="1" kern="0" noProof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</a:rPr>
                      <m:t>𝐵𝑆</m:t>
                    </m:r>
                  </m:oMath>
                </a14:m>
                <a:r>
                  <a:rPr lang="en-US" sz="1800" b="0" kern="0" noProof="0" dirty="0">
                    <a:solidFill>
                      <a:srgbClr val="000000"/>
                    </a:solidFill>
                    <a:latin typeface="Arial"/>
                    <a:cs typeface="Arial"/>
                  </a:rPr>
                  <a:t> implementation is not perfect.</a:t>
                </a:r>
              </a:p>
            </p:txBody>
          </p:sp>
        </mc:Choice>
        <mc:Fallback>
          <p:sp>
            <p:nvSpPr>
              <p:cNvPr id="2" name="Sprechblase: rechteckig 8">
                <a:extLst>
                  <a:ext uri="{FF2B5EF4-FFF2-40B4-BE49-F238E27FC236}">
                    <a16:creationId xmlns:a16="http://schemas.microsoft.com/office/drawing/2014/main" id="{CC5C6E3C-7B2E-2A9C-9A2A-039B74D47E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69203" y="4508479"/>
                <a:ext cx="4532238" cy="1264922"/>
              </a:xfrm>
              <a:prstGeom prst="wedgeRectCallout">
                <a:avLst>
                  <a:gd name="adj1" fmla="val -63767"/>
                  <a:gd name="adj2" fmla="val -17779"/>
                </a:avLst>
              </a:prstGeom>
              <a:blipFill>
                <a:blip r:embed="rId3"/>
                <a:stretch>
                  <a:fillRect t="-2392" r="-471" b="-1435"/>
                </a:stretch>
              </a:blip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16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8C9FD8-F121-CA3C-54AB-85E0C6F54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0E121A0-DED8-4563-2F42-4DE30FEE5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Conditional Branching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2F5D98D6-D38D-BFAF-104B-D4BF6DE19D4B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719671" y="908720"/>
                <a:ext cx="10657416" cy="5184576"/>
              </a:xfrm>
            </p:spPr>
            <p:txBody>
              <a:bodyPr anchor="t"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𝐸𝑄</m:t>
                    </m:r>
                  </m:oMath>
                </a14:m>
                <a:r>
                  <a:rPr lang="en-US" noProof="0" dirty="0">
                    <a:cs typeface="Arial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𝑆𝑇</m:t>
                    </m:r>
                  </m:oMath>
                </a14:m>
                <a:r>
                  <a:rPr lang="en-US" noProof="0" dirty="0">
                    <a:cs typeface="Arial"/>
                  </a:rPr>
                  <a:t> (and thus, abusing the BS function) enable more complex operations.</a:t>
                </a:r>
                <a:br>
                  <a:rPr lang="en-US" noProof="0" dirty="0">
                    <a:cs typeface="Arial"/>
                  </a:rPr>
                </a:br>
                <a:r>
                  <a:rPr lang="en-US" noProof="0" dirty="0">
                    <a:cs typeface="Arial"/>
                  </a:rPr>
                  <a:t>In some way they resemble conditional branching, as they also allow to change the control flow based on conditions:</a:t>
                </a:r>
              </a:p>
            </p:txBody>
          </p:sp>
        </mc:Choice>
        <mc:Fallback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2F5D98D6-D38D-BFAF-104B-D4BF6DE19D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719671" y="908720"/>
                <a:ext cx="10657416" cy="5184576"/>
              </a:xfrm>
              <a:blipFill>
                <a:blip r:embed="rId2"/>
                <a:stretch>
                  <a:fillRect l="-572" t="-47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hteck 2">
            <a:extLst>
              <a:ext uri="{FF2B5EF4-FFF2-40B4-BE49-F238E27FC236}">
                <a16:creationId xmlns:a16="http://schemas.microsoft.com/office/drawing/2014/main" id="{D1F92A3A-058D-0364-4099-365FF72C0FC3}"/>
              </a:ext>
            </a:extLst>
          </p:cNvPr>
          <p:cNvSpPr/>
          <p:nvPr/>
        </p:nvSpPr>
        <p:spPr bwMode="auto">
          <a:xfrm>
            <a:off x="1066825" y="2304548"/>
            <a:ext cx="4398382" cy="3156086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lang="en-US" sz="1800" noProof="0" dirty="0">
                <a:latin typeface="Consolas" panose="020B0609020204030204" pitchFamily="49" charset="0"/>
              </a:rPr>
              <a:t>example(bool, input):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if(bool == 0):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800" noProof="0" dirty="0">
                <a:latin typeface="Consolas" panose="020B0609020204030204" pitchFamily="49" charset="0"/>
              </a:rPr>
              <a:t>    input = &lt;operation1&gt;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input = </a:t>
            </a:r>
            <a:r>
              <a:rPr lang="en-US" sz="1800" noProof="0" dirty="0">
                <a:latin typeface="Consolas" panose="020B0609020204030204" pitchFamily="49" charset="0"/>
              </a:rPr>
              <a:t>&lt;operation2&gt;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[…]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800" noProof="0" dirty="0">
                <a:latin typeface="Consolas" panose="020B0609020204030204" pitchFamily="49" charset="0"/>
              </a:rPr>
              <a:t>    return input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else: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800" noProof="0" dirty="0">
                <a:latin typeface="Consolas" panose="020B0609020204030204" pitchFamily="49" charset="0"/>
              </a:rPr>
              <a:t>    input = &lt;operation3&gt;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input = &lt;operation4&gt;</a:t>
            </a:r>
            <a:endParaRPr lang="en-US" sz="1800" noProof="0" dirty="0">
              <a:latin typeface="Consolas" panose="020B0609020204030204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[…]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800" noProof="0" dirty="0">
                <a:latin typeface="Consolas" panose="020B0609020204030204" pitchFamily="49" charset="0"/>
              </a:rPr>
              <a:t>    return input</a:t>
            </a:r>
            <a:endParaRPr kumimoji="0" lang="en-US" sz="18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90D5DADF-7053-680B-4CA3-F05FD0D31B35}"/>
                  </a:ext>
                </a:extLst>
              </p:cNvPr>
              <p:cNvSpPr/>
              <p:nvPr/>
            </p:nvSpPr>
            <p:spPr bwMode="auto">
              <a:xfrm>
                <a:off x="6722556" y="2682625"/>
                <a:ext cx="4586404" cy="242383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sz="1800" b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rPr>
                  <a:t>Input: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0" lang="en-US" sz="1800" b="0" i="1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kumimoji="0" lang="en-US" sz="1800" b="0" i="1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br>
                  <a:rPr kumimoji="0" lang="en-US" sz="1800" b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rPr>
                </a:br>
                <a:endParaRPr kumimoji="0" lang="en-US" sz="1800" b="0" u="none" strike="noStrike" cap="none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0" lang="en-US" sz="1800" b="0" i="1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en-US" sz="1800" b="0" i="1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𝐸𝑄</m:t>
                      </m:r>
                      <m:d>
                        <m:dPr>
                          <m:ctrlPr>
                            <a:rPr kumimoji="0" lang="en-US" sz="1800" b="0" i="1" u="none" strike="noStrike" cap="none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cap="none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0" lang="en-US" sz="1800" b="0" i="1" u="none" strike="noStrike" cap="none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,0,1,0</m:t>
                          </m:r>
                        </m:e>
                      </m:d>
                    </m:oMath>
                  </m:oMathPara>
                </a14:m>
                <a:endParaRPr kumimoji="0" lang="en-US" sz="1800" b="0" i="0" u="none" strike="noStrike" cap="none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𝐸𝑄</m:t>
                      </m:r>
                      <m:d>
                        <m:dPr>
                          <m:ctrlP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  <m:t>,0,0,1</m:t>
                          </m:r>
                        </m:e>
                      </m:d>
                    </m:oMath>
                  </m:oMathPara>
                </a14:m>
                <a:endParaRPr kumimoji="0" lang="en-US" sz="1800" b="0" i="0" u="none" strike="noStrike" cap="none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800" b="0" i="1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0" lang="en-US" sz="1800" b="0" i="1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en-US" sz="1800" b="0" i="1" u="none" strike="noStrike" cap="none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0" lang="en-US" sz="1800" b="0" i="1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nor/>
                        </m:rPr>
                        <a:rPr kumimoji="0" lang="en-US" sz="18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&lt;</m:t>
                      </m:r>
                      <m:r>
                        <m:rPr>
                          <m:nor/>
                        </m:rPr>
                        <a:rPr kumimoji="0" lang="en-US" sz="18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operation</m:t>
                      </m:r>
                      <m:r>
                        <m:rPr>
                          <m:nor/>
                        </m:rPr>
                        <a:rPr kumimoji="0" lang="en-US" sz="18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1&gt; + </m:t>
                      </m:r>
                      <m:sSub>
                        <m:sSubPr>
                          <m:ctrlPr>
                            <a:rPr kumimoji="0" lang="en-US" sz="1800" b="0" i="1" u="none" strike="noStrike" cap="none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0" lang="en-US" sz="1800" b="0" i="1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nor/>
                        </m:rPr>
                        <a:rPr lang="en-US" sz="1800" b="0" noProof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m:rPr>
                          <m:nor/>
                        </m:rPr>
                        <a:rPr lang="en-US" sz="1800" b="0" noProof="0" smtClean="0">
                          <a:latin typeface="Cambria Math" panose="02040503050406030204" pitchFamily="18" charset="0"/>
                        </a:rPr>
                        <m:t>operation</m:t>
                      </m:r>
                      <m:r>
                        <m:rPr>
                          <m:nor/>
                        </m:rPr>
                        <a:rPr lang="en-US" sz="1800" b="0" i="0" noProof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nor/>
                        </m:rPr>
                        <a:rPr lang="en-US" sz="1800" b="0" noProof="0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1800" b="0" i="0" noProof="0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800" b="0" i="1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0" lang="en-US" sz="1800" b="0" i="1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en-US" sz="1800" b="0" i="1" u="none" strike="noStrike" cap="none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0" lang="en-US" sz="1800" b="0" i="1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nor/>
                        </m:rPr>
                        <a:rPr kumimoji="0" lang="en-US" sz="18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&lt;</m:t>
                      </m:r>
                      <m:r>
                        <m:rPr>
                          <m:nor/>
                        </m:rPr>
                        <a:rPr kumimoji="0" lang="en-US" sz="18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operation</m:t>
                      </m:r>
                      <m:r>
                        <m:rPr>
                          <m:nor/>
                        </m:rPr>
                        <a:rPr kumimoji="0" lang="en-US" sz="18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kumimoji="0" lang="en-US" sz="1800" b="0" i="0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&gt; + </m:t>
                      </m:r>
                      <m:sSub>
                        <m:sSubPr>
                          <m:ctrlPr>
                            <a:rPr kumimoji="0" lang="en-US" sz="1800" b="0" i="1" u="none" strike="noStrike" cap="none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0" lang="en-US" sz="1800" b="0" i="1" u="none" strike="noStrike" cap="none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0" lang="en-US" sz="1800" b="0" i="1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nor/>
                        </m:rPr>
                        <a:rPr lang="en-US" sz="1800" b="0" noProof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m:rPr>
                          <m:nor/>
                        </m:rPr>
                        <a:rPr lang="en-US" sz="1800" b="0" noProof="0" smtClean="0">
                          <a:latin typeface="Cambria Math" panose="02040503050406030204" pitchFamily="18" charset="0"/>
                        </a:rPr>
                        <m:t>operation</m:t>
                      </m:r>
                      <m:r>
                        <m:rPr>
                          <m:nor/>
                        </m:rPr>
                        <a:rPr lang="en-US" sz="1800" b="0" i="0" noProof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m:rPr>
                          <m:nor/>
                        </m:rPr>
                        <a:rPr lang="en-US" sz="1800" b="0" noProof="0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kumimoji="0" lang="en-US" sz="1800" b="0" i="0" u="none" strike="noStrike" cap="none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[…]</m:t>
                      </m:r>
                    </m:oMath>
                  </m:oMathPara>
                </a14:m>
                <a:endParaRPr kumimoji="0" lang="en-US" sz="1800" b="0" i="0" u="none" strike="noStrike" cap="none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</mc:Choice>
        <mc:Fallback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90D5DADF-7053-680B-4CA3-F05FD0D31B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22556" y="2682625"/>
                <a:ext cx="4586404" cy="2423836"/>
              </a:xfrm>
              <a:prstGeom prst="rect">
                <a:avLst/>
              </a:prstGeom>
              <a:blipFill>
                <a:blip r:embed="rId3"/>
                <a:stretch>
                  <a:fillRect l="-1197" t="-1256"/>
                </a:stretch>
              </a:blip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FB856FB4-6216-539B-5070-371C45F49160}"/>
              </a:ext>
            </a:extLst>
          </p:cNvPr>
          <p:cNvSpPr/>
          <p:nvPr/>
        </p:nvSpPr>
        <p:spPr bwMode="auto">
          <a:xfrm>
            <a:off x="5539796" y="3697647"/>
            <a:ext cx="1114633" cy="393792"/>
          </a:xfrm>
          <a:prstGeom prst="rightArrow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6665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203845-0B04-34D5-A420-4C12B8602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Summary – What did we learn today?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F666352-7583-D44C-3474-7132D32BB508}"/>
              </a:ext>
            </a:extLst>
          </p:cNvPr>
          <p:cNvSpPr txBox="1">
            <a:spLocks/>
          </p:cNvSpPr>
          <p:nvPr/>
        </p:nvSpPr>
        <p:spPr bwMode="auto">
          <a:xfrm>
            <a:off x="719670" y="1647119"/>
            <a:ext cx="4790164" cy="1781881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 typeface="Wingdings" panose="05000000000000000000" pitchFamily="2" charset="2"/>
              <a:buChar char="Ø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1600">
                <a:solidFill>
                  <a:schemeClr val="tx2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600" baseline="0">
                <a:solidFill>
                  <a:schemeClr val="tx2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noProof="0" dirty="0"/>
              <a:t>Binary Step Function </a:t>
            </a:r>
            <a:br>
              <a:rPr lang="en-US" noProof="0" dirty="0"/>
            </a:br>
            <a:r>
              <a:rPr lang="en-US" b="0" noProof="0" dirty="0"/>
              <a:t>The BS function is zero for negative values and one for positive values</a:t>
            </a:r>
            <a:r>
              <a:rPr lang="en-US" b="0" kern="0" noProof="0" dirty="0"/>
              <a:t>.</a:t>
            </a:r>
            <a:br>
              <a:rPr lang="en-US" b="0" kern="0" noProof="0" dirty="0"/>
            </a:br>
            <a:r>
              <a:rPr lang="en-US" b="0" kern="0" noProof="0" dirty="0"/>
              <a:t>It can be implemented homomorphically, but the error is significant.</a:t>
            </a:r>
            <a:endParaRPr lang="en-US" b="0" noProof="0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3A10C2B1-2D3A-3208-FA28-0CA908E425F9}"/>
              </a:ext>
            </a:extLst>
          </p:cNvPr>
          <p:cNvSpPr txBox="1">
            <a:spLocks/>
          </p:cNvSpPr>
          <p:nvPr/>
        </p:nvSpPr>
        <p:spPr bwMode="auto">
          <a:xfrm>
            <a:off x="6586923" y="4008011"/>
            <a:ext cx="4790164" cy="1781881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 typeface="Wingdings" panose="05000000000000000000" pitchFamily="2" charset="2"/>
              <a:buChar char="Ø"/>
              <a:defRPr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1600">
                <a:solidFill>
                  <a:schemeClr val="tx2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600" baseline="0">
                <a:solidFill>
                  <a:schemeClr val="tx2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20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noProof="0" dirty="0"/>
              <a:t>Conditional Branching</a:t>
            </a:r>
            <a:br>
              <a:rPr lang="en-US" b="0" noProof="0" dirty="0"/>
            </a:br>
            <a:r>
              <a:rPr lang="en-US" b="0" noProof="0" dirty="0"/>
              <a:t>The BS function can be used to implement conditional branching.</a:t>
            </a:r>
            <a:br>
              <a:rPr lang="en-US" b="0" noProof="0" dirty="0"/>
            </a:br>
            <a:r>
              <a:rPr lang="en-US" b="0" noProof="0" dirty="0"/>
              <a:t>This allows the execution of operations based on a condition.</a:t>
            </a:r>
          </a:p>
        </p:txBody>
      </p:sp>
    </p:spTree>
    <p:extLst>
      <p:ext uri="{BB962C8B-B14F-4D97-AF65-F5344CB8AC3E}">
        <p14:creationId xmlns:p14="http://schemas.microsoft.com/office/powerpoint/2010/main" val="40671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7A4D8E-A8F2-F2C5-C1E9-E18104C65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Binary step function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720FBF-8511-7349-3B45-86E942FFBD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516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9DDEA-55F8-BC94-4D22-B1CD2C22A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A75B0DB-60B2-7A0C-D267-538FB304E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Binary Step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58849B66-C94B-69D9-6960-856580763B06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719671" y="908720"/>
                <a:ext cx="5376329" cy="5184576"/>
              </a:xfrm>
            </p:spPr>
            <p:txBody>
              <a:bodyPr anchor="ctr"/>
              <a:lstStyle/>
              <a:p>
                <a:pPr marL="0" indent="0">
                  <a:buNone/>
                </a:pPr>
                <a:r>
                  <a:rPr lang="en-US" b="1" noProof="0" dirty="0">
                    <a:cs typeface="Arial"/>
                  </a:rPr>
                  <a:t>Definition</a:t>
                </a:r>
                <a:br>
                  <a:rPr lang="en-US" noProof="0" dirty="0">
                    <a:cs typeface="Arial"/>
                  </a:rPr>
                </a:br>
                <a:r>
                  <a:rPr lang="en-US" noProof="0" dirty="0">
                    <a:cs typeface="Arial"/>
                  </a:rPr>
                  <a:t>The binary step function (also called Heaviside step function) is zero for negative and one for positive arguments: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𝐵𝑆</m:t>
                      </m:r>
                      <m:d>
                        <m:d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</m:d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eqArrP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0 </m:t>
                              </m:r>
                              <m:r>
                                <m:rPr>
                                  <m:nor/>
                                </m:rPr>
                                <a:rPr lang="en-US" b="0" i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 b="0" i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if</m:t>
                              </m:r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𝑥</m:t>
                              </m:r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1 </m:t>
                              </m:r>
                              <m:r>
                                <m:rPr>
                                  <m:nor/>
                                </m:rPr>
                                <a:rPr lang="en-US" b="0" i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 b="0" i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if</m:t>
                              </m:r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𝑥</m:t>
                              </m:r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noProof="0" dirty="0">
                  <a:cs typeface="Arial"/>
                </a:endParaRPr>
              </a:p>
              <a:p>
                <a:pPr marL="0" indent="0">
                  <a:buNone/>
                </a:pPr>
                <a:r>
                  <a:rPr lang="en-US" b="1" noProof="0" dirty="0">
                    <a:cs typeface="Arial"/>
                  </a:rPr>
                  <a:t>What about the zero argument?</a:t>
                </a:r>
                <a:br>
                  <a:rPr lang="en-US" noProof="0" dirty="0">
                    <a:cs typeface="Arial"/>
                  </a:rPr>
                </a:br>
                <a:r>
                  <a:rPr lang="en-US" noProof="0" dirty="0">
                    <a:cs typeface="Arial"/>
                  </a:rPr>
                  <a:t>Depends on the use case. For our use case we define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𝐵𝑆</m:t>
                    </m:r>
                    <m:d>
                      <m:dPr>
                        <m:ctrlP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0</m:t>
                        </m:r>
                      </m:e>
                    </m:d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f>
                      <m:fPr>
                        <m:ctrlP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num>
                      <m:den>
                        <m: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0" noProof="0" dirty="0">
                    <a:cs typeface="Arial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noProof="0" dirty="0">
                    <a:cs typeface="Arial"/>
                  </a:rPr>
                  <a:t>Use Cases</a:t>
                </a:r>
              </a:p>
              <a:p>
                <a:r>
                  <a:rPr lang="en-US" noProof="0" dirty="0">
                    <a:cs typeface="Arial"/>
                  </a:rPr>
                  <a:t>Activation function for neural networks</a:t>
                </a:r>
              </a:p>
              <a:p>
                <a:r>
                  <a:rPr lang="en-US" noProof="0" dirty="0">
                    <a:cs typeface="Arial"/>
                  </a:rPr>
                  <a:t>Filter </a:t>
                </a:r>
                <a:br>
                  <a:rPr lang="en-US" b="1" noProof="0" dirty="0">
                    <a:cs typeface="Arial"/>
                  </a:rPr>
                </a:br>
                <a:endParaRPr lang="en-US" noProof="0" dirty="0">
                  <a:cs typeface="Arial"/>
                </a:endParaRPr>
              </a:p>
            </p:txBody>
          </p:sp>
        </mc:Choice>
        <mc:Fallback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58849B66-C94B-69D9-6960-856580763B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719671" y="908720"/>
                <a:ext cx="5376329" cy="5184576"/>
              </a:xfrm>
              <a:blipFill>
                <a:blip r:embed="rId2"/>
                <a:stretch>
                  <a:fillRect l="-1134" t="-10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fik 2" descr="Ein Bild, das Reihe, Text, Diagramm, Screenshot enthält.&#10;&#10;Automatisch generierte Beschreibung">
            <a:extLst>
              <a:ext uri="{FF2B5EF4-FFF2-40B4-BE49-F238E27FC236}">
                <a16:creationId xmlns:a16="http://schemas.microsoft.com/office/drawing/2014/main" id="{FC50FFCC-CB40-831E-A803-8F8D37DA94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265" y="1454611"/>
            <a:ext cx="5981540" cy="394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38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44B33-BAE2-7709-F31A-233CD23E8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8192B9B-ADFB-6A73-1658-E6F986C43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Binary Step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ED2F3A3D-74D5-0882-C5C9-C33A8C16503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719671" y="908720"/>
                <a:ext cx="5136165" cy="5184576"/>
              </a:xfrm>
            </p:spPr>
            <p:txBody>
              <a:bodyPr anchor="ctr"/>
              <a:lstStyle/>
              <a:p>
                <a:pPr marL="0" indent="0">
                  <a:buNone/>
                </a:pPr>
                <a:r>
                  <a:rPr lang="en-US" b="1" noProof="0" dirty="0">
                    <a:cs typeface="Arial"/>
                  </a:rPr>
                  <a:t>Mathematical definition</a:t>
                </a:r>
                <a:br>
                  <a:rPr lang="en-US" b="1" noProof="0" dirty="0">
                    <a:cs typeface="Arial"/>
                  </a:rPr>
                </a:br>
                <a:r>
                  <a:rPr lang="en-US" noProof="0" dirty="0">
                    <a:cs typeface="Arial"/>
                  </a:rPr>
                  <a:t>We want to calculate the BS function homomorphically, so we need a definition based on our limited functions: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𝐵𝑆</m:t>
                      </m:r>
                      <m:d>
                        <m:d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</m:d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f>
                        <m:f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sgn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+1</m:t>
                          </m:r>
                        </m:num>
                        <m:den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noProof="0" dirty="0">
                  <a:cs typeface="Arial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20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sgn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/>
                                </a:rPr>
                              </m:ctrlPr>
                            </m:dPr>
                            <m:e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kumimoji="0" lang="en-US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/>
                        </a:rPr>
                        <m:t>=</m:t>
                      </m:r>
                      <m:f>
                        <m:fPr>
                          <m:ctrlP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</m:ctrlPr>
                        </m:fPr>
                        <m:num>
                          <m:r>
                            <a:rPr kumimoji="0" lang="en-US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𝑥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kumimoji="0" lang="en-US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0" lang="en-US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noProof="0" dirty="0">
                  <a:cs typeface="Arial"/>
                </a:endParaRPr>
              </a:p>
              <a:p>
                <a:pPr marL="0" indent="0">
                  <a:buNone/>
                </a:pPr>
                <a:r>
                  <a:rPr lang="en-US" noProof="0" dirty="0">
                    <a:cs typeface="Arial"/>
                  </a:rPr>
                  <a:t>This leaves us with this definition:</a:t>
                </a:r>
                <a:br>
                  <a:rPr lang="en-US" noProof="0" dirty="0">
                    <a:cs typeface="Arial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noProof="0" smtClean="0">
                          <a:latin typeface="Cambria Math" panose="02040503050406030204" pitchFamily="18" charset="0"/>
                          <a:cs typeface="Arial"/>
                        </a:rPr>
                        <m:t>𝐵𝑆</m:t>
                      </m:r>
                      <m:d>
                        <m:dPr>
                          <m:ctrlP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</m:d>
                      <m:r>
                        <a:rPr lang="en-US" i="1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f>
                        <m:f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num>
                        <m:den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den>
                      </m:f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∗</m:t>
                      </m:r>
                      <m:d>
                        <m:d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∗</m:t>
                          </m:r>
                          <m:f>
                            <m:fPr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fPr>
                            <m:num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b="0" i="1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noProof="0" dirty="0">
                  <a:cs typeface="Arial"/>
                </a:endParaRPr>
              </a:p>
              <a:p>
                <a:pPr marL="0" indent="0">
                  <a:buNone/>
                </a:pPr>
                <a:r>
                  <a:rPr lang="en-US" noProof="0" dirty="0">
                    <a:cs typeface="Arial"/>
                  </a:rPr>
                  <a:t>Which we can implement homomorphically, as we have already extended CKKS by division and square root.</a:t>
                </a:r>
              </a:p>
            </p:txBody>
          </p:sp>
        </mc:Choice>
        <mc:Fallback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ED2F3A3D-74D5-0882-C5C9-C33A8C1650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719671" y="908720"/>
                <a:ext cx="5136165" cy="5184576"/>
              </a:xfrm>
              <a:blipFill>
                <a:blip r:embed="rId2"/>
                <a:stretch>
                  <a:fillRect l="-1186" r="-1186" b="-35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fik 2" descr="Ein Bild, das Reihe, Text, Diagramm, Screenshot enthält.&#10;&#10;Automatisch generierte Beschreibung">
            <a:extLst>
              <a:ext uri="{FF2B5EF4-FFF2-40B4-BE49-F238E27FC236}">
                <a16:creationId xmlns:a16="http://schemas.microsoft.com/office/drawing/2014/main" id="{1114EB91-B90E-F765-BC46-EA2BB0F277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265" y="1454611"/>
            <a:ext cx="5981540" cy="394877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Sprechblase: rechteckig 8">
                <a:extLst>
                  <a:ext uri="{FF2B5EF4-FFF2-40B4-BE49-F238E27FC236}">
                    <a16:creationId xmlns:a16="http://schemas.microsoft.com/office/drawing/2014/main" id="{32DC0C14-455C-86A8-6DD0-BFF1940A7F56}"/>
                  </a:ext>
                </a:extLst>
              </p:cNvPr>
              <p:cNvSpPr/>
              <p:nvPr/>
            </p:nvSpPr>
            <p:spPr bwMode="auto">
              <a:xfrm>
                <a:off x="5392812" y="2626392"/>
                <a:ext cx="2960613" cy="354933"/>
              </a:xfrm>
              <a:prstGeom prst="wedgeRectCallout">
                <a:avLst>
                  <a:gd name="adj1" fmla="val -79591"/>
                  <a:gd name="adj2" fmla="val -59987"/>
                </a:avLst>
              </a:prstGeom>
              <a:solidFill>
                <a:schemeClr val="bg1"/>
              </a:solid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600"/>
                  </a:spcAft>
                  <a:buClr>
                    <a:srgbClr val="063D79"/>
                  </a:buClr>
                  <a:buSzPct val="80000"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But how do we do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18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sgn</m:t>
                    </m:r>
                    <m:r>
                      <a:rPr kumimoji="0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⁡(</m:t>
                    </m:r>
                    <m:r>
                      <a:rPr kumimoji="0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𝑥</m:t>
                    </m:r>
                    <m:r>
                      <a:rPr kumimoji="0" lang="en-US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)</m:t>
                    </m:r>
                  </m:oMath>
                </a14:m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?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600"/>
                  </a:spcAft>
                  <a:buClr>
                    <a:srgbClr val="063D79"/>
                  </a:buClr>
                  <a:buSzPct val="80000"/>
                  <a:buFont typeface="Wingdings" panose="05000000000000000000" pitchFamily="2" charset="2"/>
                  <a:buNone/>
                  <a:tabLst/>
                  <a:defRPr/>
                </a:pPr>
                <a:endParaRPr lang="en-US" sz="1600" b="0" kern="0" noProof="0" dirty="0">
                  <a:latin typeface="+mn-lt"/>
                  <a:cs typeface="Arial"/>
                </a:endParaRPr>
              </a:p>
            </p:txBody>
          </p:sp>
        </mc:Choice>
        <mc:Fallback>
          <p:sp>
            <p:nvSpPr>
              <p:cNvPr id="2" name="Sprechblase: rechteckig 8">
                <a:extLst>
                  <a:ext uri="{FF2B5EF4-FFF2-40B4-BE49-F238E27FC236}">
                    <a16:creationId xmlns:a16="http://schemas.microsoft.com/office/drawing/2014/main" id="{32DC0C14-455C-86A8-6DD0-BFF1940A7F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2812" y="2626392"/>
                <a:ext cx="2960613" cy="354933"/>
              </a:xfrm>
              <a:prstGeom prst="wedgeRectCallout">
                <a:avLst>
                  <a:gd name="adj1" fmla="val -79591"/>
                  <a:gd name="adj2" fmla="val -59987"/>
                </a:avLst>
              </a:prstGeom>
              <a:blipFill>
                <a:blip r:embed="rId4"/>
                <a:stretch>
                  <a:fillRect b="-25758"/>
                </a:stretch>
              </a:blipFill>
              <a:ln w="12700" cap="flat" cmpd="sng" algn="ctr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64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27BABB-1E12-818A-83C9-1717E5C32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EC14669-0829-8E56-D67A-E514AF8E5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Binary Step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5E6C192A-983E-AE10-7E97-F134CDE8145B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719671" y="908720"/>
                <a:ext cx="5294011" cy="5184576"/>
              </a:xfrm>
            </p:spPr>
            <p:txBody>
              <a:bodyPr anchor="t"/>
              <a:lstStyle/>
              <a:p>
                <a:pPr marL="0" indent="0">
                  <a:buNone/>
                </a:pPr>
                <a:r>
                  <a:rPr lang="en-US" b="1" noProof="0" dirty="0">
                    <a:cs typeface="Arial"/>
                  </a:rPr>
                  <a:t>Homomorphic Implementation</a:t>
                </a:r>
                <a:br>
                  <a:rPr lang="en-US" b="1" noProof="0" dirty="0">
                    <a:cs typeface="Arial"/>
                  </a:rPr>
                </a:br>
                <a:r>
                  <a:rPr lang="en-US" noProof="0" dirty="0">
                    <a:cs typeface="Arial"/>
                  </a:rPr>
                  <a:t>Depending on the number of iterations we do for the division and square root, we achieve varying levels of precision when approximating the BS function homomorphically.</a:t>
                </a:r>
                <a:br>
                  <a:rPr lang="en-US" noProof="0" dirty="0">
                    <a:cs typeface="Arial"/>
                  </a:rPr>
                </a:br>
                <a:r>
                  <a:rPr lang="en-US" noProof="0" dirty="0">
                    <a:cs typeface="Arial"/>
                  </a:rPr>
                  <a:t>The function contains two complex operations (which we already implemented):</a:t>
                </a:r>
              </a:p>
              <a:p>
                <a:pPr marL="0" indent="0">
                  <a:buNone/>
                </a:pPr>
                <a:endParaRPr lang="en-US" noProof="0" dirty="0">
                  <a:cs typeface="Arial"/>
                </a:endParaRPr>
              </a:p>
              <a:p>
                <a:pPr marL="0" indent="0">
                  <a:buNone/>
                </a:pPr>
                <a:br>
                  <a:rPr lang="en-US" noProof="0" dirty="0">
                    <a:cs typeface="Arial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noProof="0" smtClean="0">
                          <a:latin typeface="Cambria Math" panose="02040503050406030204" pitchFamily="18" charset="0"/>
                          <a:cs typeface="Arial"/>
                        </a:rPr>
                        <m:t>𝐵𝑆</m:t>
                      </m:r>
                      <m:d>
                        <m:dPr>
                          <m:ctrlP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US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</m:d>
                      <m:r>
                        <a:rPr lang="en-US" i="1" noProof="0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f>
                        <m:f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num>
                        <m:den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den>
                      </m:f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∗</m:t>
                      </m:r>
                      <m:d>
                        <m:d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∗</m:t>
                          </m:r>
                          <m:f>
                            <m:fPr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fPr>
                            <m:num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b="0" i="1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noProof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noProof="0" dirty="0">
                  <a:cs typeface="Arial"/>
                </a:endParaRPr>
              </a:p>
              <a:p>
                <a:pPr marL="0" indent="0">
                  <a:buNone/>
                </a:pPr>
                <a:endParaRPr lang="en-US" noProof="0" dirty="0">
                  <a:cs typeface="Arial"/>
                </a:endParaRPr>
              </a:p>
            </p:txBody>
          </p:sp>
        </mc:Choice>
        <mc:Fallback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5E6C192A-983E-AE10-7E97-F134CDE814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719671" y="908720"/>
                <a:ext cx="5294011" cy="5184576"/>
              </a:xfrm>
              <a:blipFill>
                <a:blip r:embed="rId2"/>
                <a:stretch>
                  <a:fillRect l="-1152" t="-470" r="-17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fik 2" descr="Ein Bild, das Reihe, Text, Diagramm, Screenshot enthält.&#10;&#10;Automatisch generierte Beschreibung">
            <a:extLst>
              <a:ext uri="{FF2B5EF4-FFF2-40B4-BE49-F238E27FC236}">
                <a16:creationId xmlns:a16="http://schemas.microsoft.com/office/drawing/2014/main" id="{2A7223F8-23DC-F472-E1F4-D7EDA6C037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265" y="1454611"/>
            <a:ext cx="5981540" cy="3948778"/>
          </a:xfrm>
          <a:prstGeom prst="rect">
            <a:avLst/>
          </a:prstGeom>
        </p:spPr>
      </p:pic>
      <p:sp>
        <p:nvSpPr>
          <p:cNvPr id="6" name="Sprechblase: rechteckig 8">
            <a:extLst>
              <a:ext uri="{FF2B5EF4-FFF2-40B4-BE49-F238E27FC236}">
                <a16:creationId xmlns:a16="http://schemas.microsoft.com/office/drawing/2014/main" id="{DB6981FF-E7A8-57F3-CCCC-653FE0336E1B}"/>
              </a:ext>
            </a:extLst>
          </p:cNvPr>
          <p:cNvSpPr/>
          <p:nvPr/>
        </p:nvSpPr>
        <p:spPr bwMode="auto">
          <a:xfrm>
            <a:off x="2239710" y="5503598"/>
            <a:ext cx="1315416" cy="354933"/>
          </a:xfrm>
          <a:prstGeom prst="wedgeRectCallout">
            <a:avLst>
              <a:gd name="adj1" fmla="val -9300"/>
              <a:gd name="adj2" fmla="val -144382"/>
            </a:avLst>
          </a:prstGeom>
          <a:solidFill>
            <a:schemeClr val="bg1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lang="en-US" sz="1600" b="0" kern="0" noProof="0" dirty="0">
                <a:latin typeface="+mn-lt"/>
                <a:cs typeface="Arial"/>
              </a:rPr>
              <a:t>square root</a:t>
            </a:r>
          </a:p>
        </p:txBody>
      </p:sp>
      <p:sp>
        <p:nvSpPr>
          <p:cNvPr id="8" name="Sprechblase: rechteckig 8">
            <a:extLst>
              <a:ext uri="{FF2B5EF4-FFF2-40B4-BE49-F238E27FC236}">
                <a16:creationId xmlns:a16="http://schemas.microsoft.com/office/drawing/2014/main" id="{35387803-8ACA-2144-B0DD-19CE4BA0F41E}"/>
              </a:ext>
            </a:extLst>
          </p:cNvPr>
          <p:cNvSpPr/>
          <p:nvPr/>
        </p:nvSpPr>
        <p:spPr bwMode="auto">
          <a:xfrm>
            <a:off x="3125206" y="3850846"/>
            <a:ext cx="855587" cy="354933"/>
          </a:xfrm>
          <a:prstGeom prst="wedgeRectCallout">
            <a:avLst>
              <a:gd name="adj1" fmla="val -53645"/>
              <a:gd name="adj2" fmla="val 206522"/>
            </a:avLst>
          </a:prstGeom>
          <a:solidFill>
            <a:schemeClr val="bg1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lang="en-US" sz="1600" b="0" kern="0" noProof="0" dirty="0">
                <a:latin typeface="+mn-lt"/>
                <a:cs typeface="Arial"/>
              </a:rPr>
              <a:t>Inverse</a:t>
            </a:r>
          </a:p>
        </p:txBody>
      </p:sp>
      <p:pic>
        <p:nvPicPr>
          <p:cNvPr id="10" name="Grafik 9" descr="Ein Bild, das Diagramm, Reihe, Text enthält.&#10;&#10;Automatisch generierte Beschreibung">
            <a:extLst>
              <a:ext uri="{FF2B5EF4-FFF2-40B4-BE49-F238E27FC236}">
                <a16:creationId xmlns:a16="http://schemas.microsoft.com/office/drawing/2014/main" id="{90134A15-3FB0-8B57-F537-D801BC693D0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265" y="1454611"/>
            <a:ext cx="5981540" cy="3948778"/>
          </a:xfrm>
          <a:prstGeom prst="rect">
            <a:avLst/>
          </a:prstGeom>
        </p:spPr>
      </p:pic>
      <p:pic>
        <p:nvPicPr>
          <p:cNvPr id="13" name="Grafik 12" descr="Ein Bild, das Reihe, Diagramm enthält.&#10;&#10;Automatisch generierte Beschreibung">
            <a:extLst>
              <a:ext uri="{FF2B5EF4-FFF2-40B4-BE49-F238E27FC236}">
                <a16:creationId xmlns:a16="http://schemas.microsoft.com/office/drawing/2014/main" id="{B27E0561-9088-FA8D-F59C-9E64E7D1796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265" y="1454611"/>
            <a:ext cx="5981540" cy="3948778"/>
          </a:xfrm>
          <a:prstGeom prst="rect">
            <a:avLst/>
          </a:prstGeom>
        </p:spPr>
      </p:pic>
      <p:pic>
        <p:nvPicPr>
          <p:cNvPr id="15" name="Grafik 14" descr="Ein Bild, das Reihe, Diagramm, Steigung, Text enthält.&#10;&#10;Automatisch generierte Beschreibung">
            <a:extLst>
              <a:ext uri="{FF2B5EF4-FFF2-40B4-BE49-F238E27FC236}">
                <a16:creationId xmlns:a16="http://schemas.microsoft.com/office/drawing/2014/main" id="{F94A65E8-C92E-957A-6D16-C9B37F0FE34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264" y="1454611"/>
            <a:ext cx="5981541" cy="3948779"/>
          </a:xfrm>
          <a:prstGeom prst="rect">
            <a:avLst/>
          </a:prstGeom>
        </p:spPr>
      </p:pic>
      <p:pic>
        <p:nvPicPr>
          <p:cNvPr id="17" name="Grafik 16" descr="Ein Bild, das Reihe, Diagramm enthält.&#10;&#10;Automatisch generierte Beschreibung">
            <a:extLst>
              <a:ext uri="{FF2B5EF4-FFF2-40B4-BE49-F238E27FC236}">
                <a16:creationId xmlns:a16="http://schemas.microsoft.com/office/drawing/2014/main" id="{22434AF6-A894-436C-4017-631A19E79E6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263" y="1454610"/>
            <a:ext cx="5981542" cy="3948779"/>
          </a:xfrm>
          <a:prstGeom prst="rect">
            <a:avLst/>
          </a:prstGeom>
        </p:spPr>
      </p:pic>
      <p:sp>
        <p:nvSpPr>
          <p:cNvPr id="11" name="Sprechblase: rechteckig 8">
            <a:extLst>
              <a:ext uri="{FF2B5EF4-FFF2-40B4-BE49-F238E27FC236}">
                <a16:creationId xmlns:a16="http://schemas.microsoft.com/office/drawing/2014/main" id="{427B3394-7D4A-7BFD-BF3A-6667E339C165}"/>
              </a:ext>
            </a:extLst>
          </p:cNvPr>
          <p:cNvSpPr/>
          <p:nvPr/>
        </p:nvSpPr>
        <p:spPr bwMode="auto">
          <a:xfrm>
            <a:off x="8696393" y="5503598"/>
            <a:ext cx="3158838" cy="266477"/>
          </a:xfrm>
          <a:prstGeom prst="wedgeRectCallout">
            <a:avLst>
              <a:gd name="adj1" fmla="val -23479"/>
              <a:gd name="adj2" fmla="val -889338"/>
            </a:avLst>
          </a:prstGeom>
          <a:solidFill>
            <a:schemeClr val="bg1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lang="en-US" sz="1200" b="0" kern="0" noProof="0" dirty="0">
                <a:latin typeface="+mn-lt"/>
                <a:cs typeface="Arial"/>
              </a:rPr>
              <a:t>&lt;square root iterations&gt;,&lt;inverse iterations&gt;</a:t>
            </a:r>
          </a:p>
        </p:txBody>
      </p:sp>
    </p:spTree>
    <p:extLst>
      <p:ext uri="{BB962C8B-B14F-4D97-AF65-F5344CB8AC3E}">
        <p14:creationId xmlns:p14="http://schemas.microsoft.com/office/powerpoint/2010/main" val="419405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EB6539-A935-103B-BACA-3007B92C5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6397F7B-B8D4-0A54-59C7-D2FCEC3C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How can we use the Binary Step Function?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81308D06-521A-6757-314F-5F0D1B4A0994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719671" y="908720"/>
                <a:ext cx="10657416" cy="5184576"/>
              </a:xfrm>
            </p:spPr>
            <p:txBody>
              <a:bodyPr anchor="t"/>
              <a:lstStyle/>
              <a:p>
                <a:pPr marL="0" indent="0">
                  <a:buNone/>
                </a:pPr>
                <a:r>
                  <a:rPr lang="en-US" b="1" noProof="0" dirty="0">
                    <a:cs typeface="Arial"/>
                  </a:rPr>
                  <a:t>Example Task</a:t>
                </a:r>
                <a:br>
                  <a:rPr lang="en-US" b="1" noProof="0" dirty="0">
                    <a:cs typeface="Arial"/>
                  </a:rPr>
                </a:br>
                <a:r>
                  <a:rPr lang="en-US" noProof="0" dirty="0">
                    <a:cs typeface="Arial"/>
                  </a:rPr>
                  <a:t>From a given set of tuples:</a:t>
                </a:r>
                <a:endParaRPr lang="en-US" b="1" noProof="0" dirty="0">
                  <a:cs typeface="Arial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d>
                            <m:dPr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,…</m:t>
                          </m:r>
                          <m:d>
                            <m:dPr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, </m:t>
                      </m:r>
                      <m:sSub>
                        <m:sSub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 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𝜆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𝑖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∈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ℝ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, </m:t>
                      </m:r>
                      <m:sSub>
                        <m:sSub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𝐿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𝑖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∈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ℝ</m:t>
                      </m:r>
                    </m:oMath>
                  </m:oMathPara>
                </a14:m>
                <a:br>
                  <a:rPr lang="en-US" b="0" noProof="0" dirty="0">
                    <a:cs typeface="Arial"/>
                  </a:rPr>
                </a:br>
                <a:r>
                  <a:rPr lang="en-US" b="0" noProof="0" dirty="0">
                    <a:cs typeface="Arial"/>
                  </a:rPr>
                  <a:t>Find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𝜆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b="0" noProof="0" dirty="0">
                    <a:cs typeface="Arial"/>
                  </a:rPr>
                  <a:t> who’s corresponding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𝐿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b="0" noProof="0" dirty="0">
                    <a:cs typeface="Arial"/>
                  </a:rPr>
                  <a:t> is the minimum of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𝐿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, 0&lt;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𝑖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≤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𝑛</m:t>
                    </m:r>
                  </m:oMath>
                </a14:m>
                <a:r>
                  <a:rPr lang="en-US" b="0" noProof="0" dirty="0">
                    <a:cs typeface="Arial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noProof="0" dirty="0">
                    <a:cs typeface="Arial"/>
                  </a:rPr>
                  <a:t>This is obviously easy on unencrypted numbers:</a:t>
                </a:r>
                <a:endParaRPr lang="en-US" b="0" noProof="0" dirty="0">
                  <a:cs typeface="Arial"/>
                </a:endParaRPr>
              </a:p>
            </p:txBody>
          </p:sp>
        </mc:Choice>
        <mc:Fallback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81308D06-521A-6757-314F-5F0D1B4A09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719671" y="908720"/>
                <a:ext cx="10657416" cy="5184576"/>
              </a:xfrm>
              <a:blipFill>
                <a:blip r:embed="rId2"/>
                <a:stretch>
                  <a:fillRect l="-572" t="-47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hteck 1">
            <a:extLst>
              <a:ext uri="{FF2B5EF4-FFF2-40B4-BE49-F238E27FC236}">
                <a16:creationId xmlns:a16="http://schemas.microsoft.com/office/drawing/2014/main" id="{AD90C654-3859-53A8-182F-C084974071D1}"/>
              </a:ext>
            </a:extLst>
          </p:cNvPr>
          <p:cNvSpPr/>
          <p:nvPr/>
        </p:nvSpPr>
        <p:spPr bwMode="auto">
          <a:xfrm>
            <a:off x="6505577" y="3201540"/>
            <a:ext cx="4318023" cy="2891755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sz="1800" b="1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find_smallest_L</a:t>
            </a:r>
            <a:r>
              <a:rPr kumimoji="0" lang="en-US" sz="18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noProof="0" dirty="0" err="1">
                <a:latin typeface="Consolas" panose="020B0609020204030204" pitchFamily="49" charset="0"/>
              </a:rPr>
              <a:t>lambdas</a:t>
            </a:r>
            <a:r>
              <a:rPr kumimoji="0" lang="en-US" sz="1800" b="1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noProof="0" dirty="0" err="1">
                <a:latin typeface="Consolas" panose="020B0609020204030204" pitchFamily="49" charset="0"/>
              </a:rPr>
              <a:t>L</a:t>
            </a:r>
            <a:r>
              <a:rPr kumimoji="0" lang="en-US" sz="18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):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800" noProof="0" dirty="0">
                <a:latin typeface="Consolas" panose="020B0609020204030204" pitchFamily="49" charset="0"/>
              </a:rPr>
              <a:t>  </a:t>
            </a:r>
            <a:r>
              <a:rPr lang="en-US" sz="1800" noProof="0" dirty="0" err="1">
                <a:latin typeface="Consolas" panose="020B0609020204030204" pitchFamily="49" charset="0"/>
              </a:rPr>
              <a:t>min_L</a:t>
            </a:r>
            <a:r>
              <a:rPr lang="en-US" sz="1800" noProof="0" dirty="0">
                <a:latin typeface="Consolas" panose="020B0609020204030204" pitchFamily="49" charset="0"/>
              </a:rPr>
              <a:t> = min(L)</a:t>
            </a:r>
            <a:endParaRPr kumimoji="0" lang="en-US" sz="18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800" noProof="0" dirty="0">
                <a:latin typeface="Consolas" panose="020B0609020204030204" pitchFamily="49" charset="0"/>
              </a:rPr>
              <a:t>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800" noProof="0" dirty="0">
                <a:latin typeface="Consolas" panose="020B0609020204030204" pitchFamily="49" charset="0"/>
              </a:rPr>
              <a:t>  for </a:t>
            </a:r>
            <a:r>
              <a:rPr lang="en-US" sz="1800" noProof="0" dirty="0" err="1">
                <a:latin typeface="Consolas" panose="020B0609020204030204" pitchFamily="49" charset="0"/>
              </a:rPr>
              <a:t>i</a:t>
            </a:r>
            <a:r>
              <a:rPr lang="en-US" sz="1800" noProof="0" dirty="0">
                <a:latin typeface="Consolas" panose="020B0609020204030204" pitchFamily="49" charset="0"/>
              </a:rPr>
              <a:t> in range(0, </a:t>
            </a:r>
            <a:r>
              <a:rPr lang="en-US" sz="1800" noProof="0" dirty="0" err="1">
                <a:latin typeface="Consolas" panose="020B0609020204030204" pitchFamily="49" charset="0"/>
              </a:rPr>
              <a:t>len</a:t>
            </a:r>
            <a:r>
              <a:rPr lang="en-US" sz="1800" noProof="0" dirty="0">
                <a:latin typeface="Consolas" panose="020B0609020204030204" pitchFamily="49" charset="0"/>
              </a:rPr>
              <a:t>(L))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if </a:t>
            </a:r>
            <a:r>
              <a:rPr lang="en-US" sz="1800" noProof="0" dirty="0">
                <a:latin typeface="Consolas" panose="020B0609020204030204" pitchFamily="49" charset="0"/>
              </a:rPr>
              <a:t>L</a:t>
            </a:r>
            <a:r>
              <a:rPr kumimoji="0" lang="en-US" sz="18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sz="1800" b="1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noProof="0" dirty="0">
                <a:latin typeface="Consolas" panose="020B0609020204030204" pitchFamily="49" charset="0"/>
              </a:rPr>
              <a:t>] == </a:t>
            </a:r>
            <a:r>
              <a:rPr lang="en-US" sz="1800" noProof="0" dirty="0" err="1">
                <a:latin typeface="Consolas" panose="020B0609020204030204" pitchFamily="49" charset="0"/>
              </a:rPr>
              <a:t>min_L</a:t>
            </a:r>
            <a:br>
              <a:rPr lang="en-US" sz="1800" noProof="0" dirty="0">
                <a:latin typeface="Consolas" panose="020B0609020204030204" pitchFamily="49" charset="0"/>
              </a:rPr>
            </a:br>
            <a:r>
              <a:rPr lang="en-US" sz="1800" noProof="0" dirty="0">
                <a:latin typeface="Consolas" panose="020B0609020204030204" pitchFamily="49" charset="0"/>
              </a:rPr>
              <a:t>      return lambdas[</a:t>
            </a:r>
            <a:r>
              <a:rPr lang="en-US" sz="1800" noProof="0" dirty="0" err="1">
                <a:latin typeface="Consolas" panose="020B0609020204030204" pitchFamily="49" charset="0"/>
              </a:rPr>
              <a:t>i</a:t>
            </a:r>
            <a:r>
              <a:rPr lang="en-US" sz="1800" noProof="0" dirty="0">
                <a:latin typeface="Consolas" panose="020B0609020204030204" pitchFamily="49" charset="0"/>
              </a:rPr>
              <a:t>] </a:t>
            </a:r>
            <a:endParaRPr kumimoji="0" lang="en-US" sz="18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4A4822F-FA78-77CA-BE20-335B37E82309}"/>
              </a:ext>
            </a:extLst>
          </p:cNvPr>
          <p:cNvSpPr/>
          <p:nvPr/>
        </p:nvSpPr>
        <p:spPr bwMode="auto">
          <a:xfrm>
            <a:off x="1368402" y="3201541"/>
            <a:ext cx="4318023" cy="2891755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sz="1800" b="1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find_smallest_L</a:t>
            </a:r>
            <a:r>
              <a:rPr kumimoji="0" lang="en-US" sz="18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noProof="0" dirty="0" err="1">
                <a:latin typeface="Consolas" panose="020B0609020204030204" pitchFamily="49" charset="0"/>
              </a:rPr>
              <a:t>lambdas</a:t>
            </a:r>
            <a:r>
              <a:rPr kumimoji="0" lang="en-US" sz="1800" b="1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noProof="0" dirty="0" err="1">
                <a:latin typeface="Consolas" panose="020B0609020204030204" pitchFamily="49" charset="0"/>
              </a:rPr>
              <a:t>L</a:t>
            </a:r>
            <a:r>
              <a:rPr kumimoji="0" lang="en-US" sz="18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):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800" noProof="0" dirty="0">
                <a:latin typeface="Consolas" panose="020B0609020204030204" pitchFamily="49" charset="0"/>
              </a:rPr>
              <a:t>  min = -1</a:t>
            </a:r>
            <a:endParaRPr kumimoji="0" lang="en-US" sz="1800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800" noProof="0" dirty="0">
                <a:latin typeface="Consolas" panose="020B0609020204030204" pitchFamily="49" charset="0"/>
              </a:rPr>
              <a:t>  </a:t>
            </a:r>
            <a:r>
              <a:rPr lang="en-US" sz="1800" noProof="0" dirty="0" err="1">
                <a:latin typeface="Consolas" panose="020B0609020204030204" pitchFamily="49" charset="0"/>
              </a:rPr>
              <a:t>min_L</a:t>
            </a:r>
            <a:r>
              <a:rPr lang="en-US" sz="1800" noProof="0" dirty="0">
                <a:latin typeface="Consolas" panose="020B0609020204030204" pitchFamily="49" charset="0"/>
              </a:rPr>
              <a:t> = MAX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800" noProof="0" dirty="0">
              <a:latin typeface="Consolas" panose="020B0609020204030204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800" noProof="0" dirty="0">
                <a:latin typeface="Consolas" panose="020B0609020204030204" pitchFamily="49" charset="0"/>
              </a:rPr>
              <a:t>  for </a:t>
            </a:r>
            <a:r>
              <a:rPr lang="en-US" sz="1800" noProof="0" dirty="0" err="1">
                <a:latin typeface="Consolas" panose="020B0609020204030204" pitchFamily="49" charset="0"/>
              </a:rPr>
              <a:t>i</a:t>
            </a:r>
            <a:r>
              <a:rPr lang="en-US" sz="1800" noProof="0" dirty="0">
                <a:latin typeface="Consolas" panose="020B0609020204030204" pitchFamily="49" charset="0"/>
              </a:rPr>
              <a:t> in range(0, </a:t>
            </a:r>
            <a:r>
              <a:rPr lang="en-US" sz="1800" noProof="0" dirty="0" err="1">
                <a:latin typeface="Consolas" panose="020B0609020204030204" pitchFamily="49" charset="0"/>
              </a:rPr>
              <a:t>len</a:t>
            </a:r>
            <a:r>
              <a:rPr lang="en-US" sz="1800" noProof="0" dirty="0">
                <a:latin typeface="Consolas" panose="020B0609020204030204" pitchFamily="49" charset="0"/>
              </a:rPr>
              <a:t>(L))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if L[</a:t>
            </a:r>
            <a:r>
              <a:rPr kumimoji="0" lang="en-US" sz="1800" b="1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noProof="0" dirty="0">
                <a:latin typeface="Consolas" panose="020B0609020204030204" pitchFamily="49" charset="0"/>
              </a:rPr>
              <a:t>] &lt; </a:t>
            </a:r>
            <a:r>
              <a:rPr lang="en-US" sz="1800" noProof="0" dirty="0" err="1">
                <a:latin typeface="Consolas" panose="020B0609020204030204" pitchFamily="49" charset="0"/>
              </a:rPr>
              <a:t>min_L</a:t>
            </a:r>
            <a:br>
              <a:rPr lang="en-US" sz="1800" noProof="0" dirty="0">
                <a:latin typeface="Consolas" panose="020B0609020204030204" pitchFamily="49" charset="0"/>
              </a:rPr>
            </a:br>
            <a:r>
              <a:rPr lang="en-US" sz="1800" noProof="0" dirty="0">
                <a:latin typeface="Consolas" panose="020B0609020204030204" pitchFamily="49" charset="0"/>
              </a:rPr>
              <a:t>      </a:t>
            </a:r>
            <a:r>
              <a:rPr lang="en-US" sz="1800" noProof="0" dirty="0" err="1">
                <a:latin typeface="Consolas" panose="020B0609020204030204" pitchFamily="49" charset="0"/>
              </a:rPr>
              <a:t>min_L</a:t>
            </a:r>
            <a:r>
              <a:rPr lang="en-US" sz="1800" noProof="0" dirty="0">
                <a:latin typeface="Consolas" panose="020B0609020204030204" pitchFamily="49" charset="0"/>
              </a:rPr>
              <a:t> = L[</a:t>
            </a:r>
            <a:r>
              <a:rPr lang="en-US" sz="1800" noProof="0" dirty="0" err="1">
                <a:latin typeface="Consolas" panose="020B0609020204030204" pitchFamily="49" charset="0"/>
              </a:rPr>
              <a:t>i</a:t>
            </a:r>
            <a:r>
              <a:rPr lang="en-US" sz="1800" noProof="0" dirty="0">
                <a:latin typeface="Consolas" panose="020B0609020204030204" pitchFamily="49" charset="0"/>
              </a:rPr>
              <a:t>]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min = </a:t>
            </a:r>
            <a:r>
              <a:rPr lang="en-US" sz="1800" noProof="0" dirty="0" err="1">
                <a:latin typeface="Consolas" panose="020B0609020204030204" pitchFamily="49" charset="0"/>
              </a:rPr>
              <a:t>i</a:t>
            </a:r>
            <a:endParaRPr lang="en-US" sz="1800" noProof="0" dirty="0">
              <a:latin typeface="Consolas" panose="020B0609020204030204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800" noProof="0" dirty="0">
              <a:latin typeface="Consolas" panose="020B0609020204030204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return lambdas[</a:t>
            </a:r>
            <a:r>
              <a:rPr lang="en-US" sz="1800" noProof="0" dirty="0">
                <a:latin typeface="Consolas" panose="020B0609020204030204" pitchFamily="49" charset="0"/>
              </a:rPr>
              <a:t>min</a:t>
            </a:r>
            <a:r>
              <a:rPr kumimoji="0" lang="en-US" sz="18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8" name="Sprechblase: rechteckig 8">
            <a:extLst>
              <a:ext uri="{FF2B5EF4-FFF2-40B4-BE49-F238E27FC236}">
                <a16:creationId xmlns:a16="http://schemas.microsoft.com/office/drawing/2014/main" id="{FE790CAC-2CA7-A764-38DA-19A9404E484F}"/>
              </a:ext>
            </a:extLst>
          </p:cNvPr>
          <p:cNvSpPr/>
          <p:nvPr/>
        </p:nvSpPr>
        <p:spPr bwMode="auto">
          <a:xfrm>
            <a:off x="4724818" y="5266652"/>
            <a:ext cx="2742367" cy="682628"/>
          </a:xfrm>
          <a:prstGeom prst="wedgeRectCallout">
            <a:avLst>
              <a:gd name="adj1" fmla="val -33636"/>
              <a:gd name="adj2" fmla="val -99600"/>
            </a:avLst>
          </a:prstGeom>
          <a:solidFill>
            <a:schemeClr val="bg1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But we cannot do this on encrypted numbers!</a:t>
            </a:r>
            <a:endParaRPr lang="en-US" sz="1600" b="0" kern="0" noProof="0" dirty="0">
              <a:latin typeface="+mn-lt"/>
              <a:cs typeface="Arial"/>
            </a:endParaRPr>
          </a:p>
        </p:txBody>
      </p:sp>
      <p:sp>
        <p:nvSpPr>
          <p:cNvPr id="9" name="Sprechblase: rechteckig 8">
            <a:extLst>
              <a:ext uri="{FF2B5EF4-FFF2-40B4-BE49-F238E27FC236}">
                <a16:creationId xmlns:a16="http://schemas.microsoft.com/office/drawing/2014/main" id="{D9348342-E291-31D6-901D-CD03953478E0}"/>
              </a:ext>
            </a:extLst>
          </p:cNvPr>
          <p:cNvSpPr/>
          <p:nvPr/>
        </p:nvSpPr>
        <p:spPr bwMode="auto">
          <a:xfrm>
            <a:off x="4724818" y="5266652"/>
            <a:ext cx="2742367" cy="682628"/>
          </a:xfrm>
          <a:prstGeom prst="wedgeRectCallout">
            <a:avLst>
              <a:gd name="adj1" fmla="val 52154"/>
              <a:gd name="adj2" fmla="val -145646"/>
            </a:avLst>
          </a:prstGeom>
          <a:solidFill>
            <a:schemeClr val="bg1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But we cannot do this on encrypted numbers!</a:t>
            </a:r>
            <a:endParaRPr lang="en-US" sz="1600" b="0" kern="0" noProof="0" dirty="0"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316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15710-7059-2D11-CB92-A294161C9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6DF4C20-4C8C-2C5D-B725-6BE7670E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How can we use the Binary Step Function?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17EAB42E-3E04-3265-A24B-ED7129E3E7CD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719671" y="908720"/>
                <a:ext cx="10657416" cy="5184576"/>
              </a:xfrm>
            </p:spPr>
            <p:txBody>
              <a:bodyPr anchor="t"/>
              <a:lstStyle/>
              <a:p>
                <a:pPr marL="0" indent="0">
                  <a:buNone/>
                </a:pPr>
                <a:r>
                  <a:rPr lang="en-US" b="1" noProof="0" dirty="0">
                    <a:cs typeface="Arial"/>
                  </a:rPr>
                  <a:t>Example Task</a:t>
                </a:r>
                <a:br>
                  <a:rPr lang="en-US" b="1" noProof="0" dirty="0">
                    <a:cs typeface="Arial"/>
                  </a:rPr>
                </a:br>
                <a:r>
                  <a:rPr lang="en-US" noProof="0" dirty="0">
                    <a:cs typeface="Arial"/>
                  </a:rPr>
                  <a:t>From a given set of tuples:</a:t>
                </a:r>
                <a:endParaRPr lang="en-US" b="1" noProof="0" dirty="0">
                  <a:cs typeface="Arial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d>
                            <m:dPr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,…</m:t>
                          </m:r>
                          <m:d>
                            <m:dPr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, </m:t>
                      </m:r>
                      <m:sSub>
                        <m:sSub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 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𝜆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𝑖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∈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ℝ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, </m:t>
                      </m:r>
                      <m:sSub>
                        <m:sSub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𝐿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𝑖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∈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ℝ</m:t>
                      </m:r>
                    </m:oMath>
                  </m:oMathPara>
                </a14:m>
                <a:br>
                  <a:rPr lang="en-US" b="0" noProof="0" dirty="0">
                    <a:cs typeface="Arial"/>
                  </a:rPr>
                </a:br>
                <a:r>
                  <a:rPr lang="en-US" b="0" noProof="0" dirty="0">
                    <a:cs typeface="Arial"/>
                  </a:rPr>
                  <a:t>Find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𝜆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b="0" noProof="0" dirty="0">
                    <a:cs typeface="Arial"/>
                  </a:rPr>
                  <a:t> who's corresponding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𝐿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b="0" noProof="0" dirty="0">
                    <a:cs typeface="Arial"/>
                  </a:rPr>
                  <a:t> is the minimum of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𝐿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, 0&lt;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𝑖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≤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𝑛</m:t>
                    </m:r>
                  </m:oMath>
                </a14:m>
                <a:r>
                  <a:rPr lang="en-US" b="0" noProof="0" dirty="0">
                    <a:cs typeface="Arial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noProof="0" dirty="0">
                    <a:cs typeface="Arial"/>
                  </a:rPr>
                  <a:t>Homomorphic Solution</a:t>
                </a:r>
                <a:br>
                  <a:rPr lang="en-US" b="1" noProof="0" dirty="0">
                    <a:cs typeface="Arial"/>
                  </a:rPr>
                </a:br>
                <a:r>
                  <a:rPr lang="en-US" noProof="0" dirty="0">
                    <a:cs typeface="Arial"/>
                  </a:rPr>
                  <a:t>With the help of the BS function, we can solve the task even on encrypted numbers. We need two steps: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noProof="0" dirty="0">
                    <a:cs typeface="Arial"/>
                  </a:rPr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𝐿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𝑚𝑖𝑛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func>
                      <m:funcPr>
                        <m:ctrlP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noProof="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noProof="0" smtClean="0">
                                <a:latin typeface="Cambria Math" panose="02040503050406030204" pitchFamily="18" charset="0"/>
                                <a:cs typeface="Arial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  <a:cs typeface="Arial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noProof="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  <a:cs typeface="Arial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  <a:cs typeface="Arial"/>
                              </a:rPr>
                              <m:t>𝑖</m:t>
                            </m:r>
                          </m:sub>
                        </m:sSub>
                      </m:e>
                    </m:func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m:rPr>
                        <m:sty m:val="p"/>
                      </m:rPr>
                      <a:rPr lang="en-US" noProof="0" smtClean="0">
                        <a:latin typeface="Cambria Math" panose="02040503050406030204" pitchFamily="18" charset="0"/>
                        <a:cs typeface="Arial"/>
                      </a:rPr>
                      <m:t>min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(</m:t>
                    </m:r>
                    <m:func>
                      <m:funcPr>
                        <m:ctrlP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noProof="0" smtClean="0">
                            <a:latin typeface="Cambria Math" panose="02040503050406030204" pitchFamily="18" charset="0"/>
                            <a:cs typeface="Arial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noProof="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 noProof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noProof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min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 noProof="0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noProof="0" smtClean="0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noProof="0" smtClean="0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i="1" noProof="0" smtClean="0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 noProof="0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 noProof="0" smtClean="0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noProof="0" smtClean="0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i="1" noProof="0" smtClean="0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  <a:cs typeface="Arial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noProof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,…)</m:t>
                    </m:r>
                  </m:oMath>
                </a14:m>
                <a:br>
                  <a:rPr lang="en-US" noProof="0" dirty="0">
                    <a:cs typeface="Arial"/>
                  </a:rPr>
                </a:br>
                <a:r>
                  <a:rPr lang="en-US" noProof="0" dirty="0">
                    <a:cs typeface="Arial"/>
                  </a:rPr>
                  <a:t>As we already implemented the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noProof="0" smtClean="0">
                        <a:latin typeface="Cambria Math" panose="02040503050406030204" pitchFamily="18" charset="0"/>
                        <a:cs typeface="Arial"/>
                      </a:rPr>
                      <m:t>min</m:t>
                    </m:r>
                  </m:oMath>
                </a14:m>
                <a:r>
                  <a:rPr lang="en-US" noProof="0" dirty="0">
                    <a:cs typeface="Arial"/>
                  </a:rPr>
                  <a:t> function, this step is no problem.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noProof="0" dirty="0">
                    <a:cs typeface="Arial"/>
                  </a:rPr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𝜆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noProof="0" dirty="0">
                    <a:cs typeface="Arial"/>
                  </a:rPr>
                  <a:t>:</a:t>
                </a:r>
                <a:br>
                  <a:rPr lang="en-US" noProof="0" dirty="0">
                    <a:cs typeface="Arial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𝜆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𝑚𝑖𝑛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=2∗</m:t>
                    </m:r>
                    <m:nary>
                      <m:naryPr>
                        <m:chr m:val="∑"/>
                        <m:ctrlP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=1</m:t>
                        </m:r>
                      </m:sub>
                      <m:sup>
                        <m: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p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𝐵𝑆</m:t>
                        </m:r>
                        <m:d>
                          <m:dPr>
                            <m:ctrlPr>
                              <a:rPr lang="en-US" b="0" i="1" noProof="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noProof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𝑚𝑖𝑛</m:t>
                                </m:r>
                              </m:sub>
                            </m:sSub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  <a:cs typeface="Arial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noProof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noProof="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  <a:cs typeface="Arial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  <a:cs typeface="Arial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noProof="0" dirty="0">
                  <a:cs typeface="Arial"/>
                </a:endParaRPr>
              </a:p>
            </p:txBody>
          </p:sp>
        </mc:Choice>
        <mc:Fallback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17EAB42E-3E04-3265-A24B-ED7129E3E7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719671" y="908720"/>
                <a:ext cx="10657416" cy="5184576"/>
              </a:xfrm>
              <a:blipFill>
                <a:blip r:embed="rId2"/>
                <a:stretch>
                  <a:fillRect l="-572" t="-47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324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CE255-24CA-C2FA-0038-543892FDD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843D788-358E-60BB-CEC4-7C5752D20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Binary Step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1112A126-5E0E-ED6E-2231-8C77F9BFC4C1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719671" y="908720"/>
                <a:ext cx="10657416" cy="5184576"/>
              </a:xfrm>
            </p:spPr>
            <p:txBody>
              <a:bodyPr anchor="t"/>
              <a:lstStyle/>
              <a:p>
                <a:pPr marL="0" indent="0">
                  <a:buNone/>
                </a:pPr>
                <a:r>
                  <a:rPr lang="en-US" b="1" noProof="0" dirty="0">
                    <a:cs typeface="Arial"/>
                  </a:rPr>
                  <a:t>Scaling Factor</a:t>
                </a:r>
                <a:br>
                  <a:rPr lang="en-US" b="1" noProof="0" dirty="0">
                    <a:cs typeface="Arial"/>
                  </a:rPr>
                </a:br>
                <a:r>
                  <a:rPr lang="en-US" noProof="0" dirty="0">
                    <a:cs typeface="Arial"/>
                  </a:rPr>
                  <a:t>As we saw already, the BS function becomes less accurate when approaching zero:</a:t>
                </a:r>
              </a:p>
              <a:p>
                <a:pPr marL="0" indent="0">
                  <a:buNone/>
                </a:pPr>
                <a:endParaRPr lang="en-US" noProof="0" dirty="0">
                  <a:cs typeface="Arial"/>
                </a:endParaRPr>
              </a:p>
              <a:p>
                <a:pPr marL="0" indent="0">
                  <a:buNone/>
                </a:pPr>
                <a:endParaRPr lang="en-US" noProof="0" dirty="0">
                  <a:cs typeface="Arial"/>
                </a:endParaRPr>
              </a:p>
              <a:p>
                <a:pPr marL="0" indent="0">
                  <a:buNone/>
                </a:pPr>
                <a:endParaRPr lang="en-US" noProof="0" dirty="0">
                  <a:cs typeface="Arial"/>
                </a:endParaRPr>
              </a:p>
              <a:p>
                <a:pPr marL="0" indent="0">
                  <a:buNone/>
                </a:pPr>
                <a:endParaRPr lang="en-US" noProof="0" dirty="0">
                  <a:cs typeface="Arial"/>
                </a:endParaRPr>
              </a:p>
              <a:p>
                <a:pPr marL="0" indent="0">
                  <a:buNone/>
                </a:pPr>
                <a:endParaRPr lang="en-US" noProof="0" dirty="0">
                  <a:cs typeface="Arial"/>
                </a:endParaRPr>
              </a:p>
              <a:p>
                <a:pPr marL="0" indent="0">
                  <a:buNone/>
                </a:pPr>
                <a:endParaRPr lang="en-US" noProof="0" dirty="0">
                  <a:cs typeface="Arial"/>
                </a:endParaRPr>
              </a:p>
              <a:p>
                <a:pPr marL="0" indent="0">
                  <a:buNone/>
                </a:pPr>
                <a:r>
                  <a:rPr lang="en-US" noProof="0" dirty="0">
                    <a:cs typeface="Arial"/>
                  </a:rPr>
                  <a:t>This is why we normally include a scaling factor to all calculations involving the BS function:</a:t>
                </a:r>
                <a:br>
                  <a:rPr lang="en-US" noProof="0" dirty="0">
                    <a:cs typeface="Arial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𝜆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𝑚𝑖𝑛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=2∗</m:t>
                      </m:r>
                      <m:nary>
                        <m:naryPr>
                          <m:chr m:val="∑"/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𝑖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=1</m:t>
                          </m:r>
                        </m:sub>
                        <m:sup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</m:sup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𝐵𝑆</m:t>
                          </m:r>
                          <m:d>
                            <m:dPr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𝑠</m:t>
                                  </m:r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(</m:t>
                                  </m:r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𝑚𝑖𝑛</m:t>
                                  </m:r>
                                </m:sub>
                              </m:sSub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)</m:t>
                              </m:r>
                            </m:e>
                          </m:d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noProof="0" dirty="0">
                  <a:cs typeface="Arial"/>
                </a:endParaRPr>
              </a:p>
            </p:txBody>
          </p:sp>
        </mc:Choice>
        <mc:Fallback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1112A126-5E0E-ED6E-2231-8C77F9BFC4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719671" y="908720"/>
                <a:ext cx="10657416" cy="5184576"/>
              </a:xfrm>
              <a:blipFill>
                <a:blip r:embed="rId2"/>
                <a:stretch>
                  <a:fillRect l="-572" t="-470" b="-58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fik 5" descr="Ein Bild, das Reihe, Diagramm enthält.&#10;&#10;Automatisch generierte Beschreibung">
            <a:extLst>
              <a:ext uri="{FF2B5EF4-FFF2-40B4-BE49-F238E27FC236}">
                <a16:creationId xmlns:a16="http://schemas.microsoft.com/office/drawing/2014/main" id="{6C6AEB31-3318-EB1F-E7C0-66A125AEC9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607" y="1769932"/>
            <a:ext cx="4720786" cy="3116478"/>
          </a:xfrm>
          <a:prstGeom prst="rect">
            <a:avLst/>
          </a:prstGeom>
        </p:spPr>
      </p:pic>
      <p:sp>
        <p:nvSpPr>
          <p:cNvPr id="2" name="Sprechblase: rechteckig 8">
            <a:extLst>
              <a:ext uri="{FF2B5EF4-FFF2-40B4-BE49-F238E27FC236}">
                <a16:creationId xmlns:a16="http://schemas.microsoft.com/office/drawing/2014/main" id="{44CAA01B-BE19-3745-0653-7A76535B9BE6}"/>
              </a:ext>
            </a:extLst>
          </p:cNvPr>
          <p:cNvSpPr/>
          <p:nvPr/>
        </p:nvSpPr>
        <p:spPr bwMode="auto">
          <a:xfrm>
            <a:off x="7362645" y="3373823"/>
            <a:ext cx="4532238" cy="1231233"/>
          </a:xfrm>
          <a:prstGeom prst="wedgeRectCallout">
            <a:avLst>
              <a:gd name="adj1" fmla="val -76432"/>
              <a:gd name="adj2" fmla="val 52003"/>
            </a:avLst>
          </a:prstGeom>
          <a:solidFill>
            <a:schemeClr val="bg1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However</a:t>
            </a:r>
            <a:r>
              <a:rPr lang="en-US" sz="1800" b="0" kern="0" noProof="0" dirty="0">
                <a:solidFill>
                  <a:srgbClr val="000000"/>
                </a:solidFill>
                <a:latin typeface="Arial"/>
                <a:cs typeface="Arial"/>
              </a:rPr>
              <a:t>, we cannot get rid of error introduced by the BS function.</a:t>
            </a:r>
            <a:br>
              <a:rPr lang="en-US" sz="1800" b="0" kern="0" noProof="0" dirty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1800" b="0" kern="0" noProof="0" dirty="0">
                <a:solidFill>
                  <a:srgbClr val="000000"/>
                </a:solidFill>
                <a:latin typeface="Arial"/>
                <a:cs typeface="Arial"/>
              </a:rPr>
              <a:t>This means, that small shares of the other lambdas “leak” into our solution.</a:t>
            </a:r>
          </a:p>
        </p:txBody>
      </p:sp>
    </p:spTree>
    <p:extLst>
      <p:ext uri="{BB962C8B-B14F-4D97-AF65-F5344CB8AC3E}">
        <p14:creationId xmlns:p14="http://schemas.microsoft.com/office/powerpoint/2010/main" val="291843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4D2AA1-8DF8-2ADA-6B55-DF5D69A49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8A1C21A-FEBB-4E8C-2706-3948CFB5D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How can we use the Binary Step Function?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89BC9CA7-22CB-9E2E-9DE2-2D430D7AA5B9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719671" y="908720"/>
                <a:ext cx="10657416" cy="5184576"/>
              </a:xfrm>
            </p:spPr>
            <p:txBody>
              <a:bodyPr anchor="t"/>
              <a:lstStyle/>
              <a:p>
                <a:pPr marL="0" indent="0">
                  <a:buNone/>
                </a:pPr>
                <a:r>
                  <a:rPr lang="en-US" b="1" noProof="0" dirty="0">
                    <a:cs typeface="Arial"/>
                  </a:rPr>
                  <a:t>Example Task</a:t>
                </a:r>
                <a:br>
                  <a:rPr lang="en-US" b="1" noProof="0" dirty="0">
                    <a:cs typeface="Arial"/>
                  </a:rPr>
                </a:br>
                <a:r>
                  <a:rPr lang="en-US" noProof="0" dirty="0">
                    <a:cs typeface="Arial"/>
                  </a:rPr>
                  <a:t>From a given set of tuples:</a:t>
                </a:r>
                <a:endParaRPr lang="en-US" b="1" noProof="0" dirty="0">
                  <a:cs typeface="Arial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,</m:t>
                          </m:r>
                          <m:d>
                            <m:dPr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,…</m:t>
                          </m:r>
                          <m:d>
                            <m:dPr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, </m:t>
                      </m:r>
                      <m:sSub>
                        <m:sSub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 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𝜆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𝑖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∈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ℝ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, </m:t>
                      </m:r>
                      <m:sSub>
                        <m:sSub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𝐿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  <a:cs typeface="Arial"/>
                            </a:rPr>
                            <m:t>𝑖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∈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cs typeface="Arial"/>
                        </a:rPr>
                        <m:t>ℝ</m:t>
                      </m:r>
                    </m:oMath>
                  </m:oMathPara>
                </a14:m>
                <a:br>
                  <a:rPr lang="en-US" b="0" noProof="0" dirty="0">
                    <a:cs typeface="Arial"/>
                  </a:rPr>
                </a:br>
                <a:r>
                  <a:rPr lang="en-US" b="0" noProof="0" dirty="0">
                    <a:cs typeface="Arial"/>
                  </a:rPr>
                  <a:t>Find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𝜆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b="0" noProof="0" dirty="0">
                    <a:cs typeface="Arial"/>
                  </a:rPr>
                  <a:t> who's corresponding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𝐿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b="0" noProof="0" dirty="0">
                    <a:cs typeface="Arial"/>
                  </a:rPr>
                  <a:t> is the minimum of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𝐿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, 0&lt;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𝑖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≤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𝑛</m:t>
                    </m:r>
                  </m:oMath>
                </a14:m>
                <a:r>
                  <a:rPr lang="en-US" b="0" noProof="0" dirty="0">
                    <a:cs typeface="Arial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noProof="0" dirty="0">
                    <a:cs typeface="Arial"/>
                  </a:rPr>
                  <a:t>Homomorphic Solution</a:t>
                </a:r>
                <a:br>
                  <a:rPr lang="en-US" b="1" noProof="0" dirty="0">
                    <a:cs typeface="Arial"/>
                  </a:rPr>
                </a:br>
                <a:r>
                  <a:rPr lang="en-US" noProof="0" dirty="0">
                    <a:cs typeface="Arial"/>
                  </a:rPr>
                  <a:t>With the help of the BS function, we can solve the task even on encrypted numbers. We need two steps: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noProof="0" dirty="0">
                    <a:cs typeface="Arial"/>
                  </a:rPr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𝐿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𝑚𝑖𝑛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func>
                      <m:funcPr>
                        <m:ctrlP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noProof="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noProof="0" smtClean="0">
                                <a:latin typeface="Cambria Math" panose="02040503050406030204" pitchFamily="18" charset="0"/>
                                <a:cs typeface="Arial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  <a:cs typeface="Arial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noProof="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  <a:cs typeface="Arial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  <a:cs typeface="Arial"/>
                              </a:rPr>
                              <m:t>𝑖</m:t>
                            </m:r>
                          </m:sub>
                        </m:sSub>
                      </m:e>
                    </m:func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m:rPr>
                        <m:sty m:val="p"/>
                      </m:rPr>
                      <a:rPr lang="en-US" noProof="0" smtClean="0">
                        <a:latin typeface="Cambria Math" panose="02040503050406030204" pitchFamily="18" charset="0"/>
                        <a:cs typeface="Arial"/>
                      </a:rPr>
                      <m:t>min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(</m:t>
                    </m:r>
                    <m:func>
                      <m:funcPr>
                        <m:ctrlP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noProof="0" smtClean="0">
                            <a:latin typeface="Cambria Math" panose="02040503050406030204" pitchFamily="18" charset="0"/>
                            <a:cs typeface="Arial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noProof="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 noProof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noProof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min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 noProof="0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noProof="0" smtClean="0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noProof="0" smtClean="0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i="1" noProof="0" smtClean="0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 noProof="0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 noProof="0" smtClean="0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noProof="0" smtClean="0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i="1" noProof="0" smtClean="0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  <a:cs typeface="Arial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noProof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noProof="0" smtClean="0">
                        <a:latin typeface="Cambria Math" panose="02040503050406030204" pitchFamily="18" charset="0"/>
                        <a:cs typeface="Arial"/>
                      </a:rPr>
                      <m:t>,…)</m:t>
                    </m:r>
                  </m:oMath>
                </a14:m>
                <a:br>
                  <a:rPr lang="en-US" noProof="0" dirty="0">
                    <a:cs typeface="Arial"/>
                  </a:rPr>
                </a:br>
                <a:r>
                  <a:rPr lang="en-US" noProof="0" dirty="0">
                    <a:cs typeface="Arial"/>
                  </a:rPr>
                  <a:t>As we already implemented the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noProof="0" smtClean="0">
                        <a:latin typeface="Cambria Math" panose="02040503050406030204" pitchFamily="18" charset="0"/>
                        <a:cs typeface="Arial"/>
                      </a:rPr>
                      <m:t>min</m:t>
                    </m:r>
                  </m:oMath>
                </a14:m>
                <a:r>
                  <a:rPr lang="en-US" noProof="0" dirty="0">
                    <a:cs typeface="Arial"/>
                  </a:rPr>
                  <a:t> function, this step is no problem.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noProof="0" dirty="0">
                    <a:cs typeface="Arial"/>
                  </a:rPr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𝜆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  <a:cs typeface="Arial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noProof="0" dirty="0">
                    <a:cs typeface="Arial"/>
                  </a:rPr>
                  <a:t>:</a:t>
                </a:r>
                <a:br>
                  <a:rPr lang="en-US" noProof="0" dirty="0">
                    <a:cs typeface="Arial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 noProof="0" smtClean="0">
                            <a:latin typeface="Cambria Math" panose="02040503050406030204" pitchFamily="18" charset="0"/>
                            <a:cs typeface="Arial"/>
                          </a:rPr>
                          <m:t>𝜆</m:t>
                        </m:r>
                      </m:e>
                      <m:sub>
                        <m:r>
                          <a:rPr lang="en-US" i="1" noProof="0" smtClean="0">
                            <a:latin typeface="Cambria Math" panose="02040503050406030204" pitchFamily="18" charset="0"/>
                            <a:cs typeface="Arial"/>
                          </a:rPr>
                          <m:t>𝑚𝑖𝑛</m:t>
                        </m:r>
                      </m:sub>
                    </m:sSub>
                    <m:r>
                      <a:rPr lang="en-US" i="1" noProof="0" smtClean="0">
                        <a:latin typeface="Cambria Math" panose="02040503050406030204" pitchFamily="18" charset="0"/>
                        <a:cs typeface="Arial"/>
                      </a:rPr>
                      <m:t>=2∗</m:t>
                    </m:r>
                    <m:nary>
                      <m:naryPr>
                        <m:chr m:val="∑"/>
                        <m:ctrlPr>
                          <a:rPr lang="en-US" i="1" noProof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noProof="0" smtClean="0"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  <m:r>
                          <a:rPr lang="en-US" i="1" noProof="0" smtClean="0">
                            <a:latin typeface="Cambria Math" panose="02040503050406030204" pitchFamily="18" charset="0"/>
                            <a:cs typeface="Arial"/>
                          </a:rPr>
                          <m:t>=1</m:t>
                        </m:r>
                      </m:sub>
                      <m:sup>
                        <m:r>
                          <a:rPr lang="en-US" i="1" noProof="0" smtClean="0"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p>
                      <m:e>
                        <m:r>
                          <a:rPr lang="en-US" i="1" noProof="0" smtClean="0">
                            <a:latin typeface="Cambria Math" panose="02040503050406030204" pitchFamily="18" charset="0"/>
                            <a:cs typeface="Arial"/>
                          </a:rPr>
                          <m:t>𝐵𝑆</m:t>
                        </m:r>
                        <m:d>
                          <m:dPr>
                            <m:ctrlPr>
                              <a:rPr lang="en-US" i="1" noProof="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noProof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𝑠</m:t>
                                </m:r>
                                <m:r>
                                  <a:rPr lang="en-US" i="1" noProof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(</m:t>
                                </m:r>
                                <m:r>
                                  <a:rPr lang="en-US" i="1" noProof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i="1" noProof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𝑚𝑖𝑛</m:t>
                                </m:r>
                              </m:sub>
                            </m:sSub>
                            <m:r>
                              <a:rPr lang="en-US" i="1" noProof="0" smtClean="0">
                                <a:latin typeface="Cambria Math" panose="02040503050406030204" pitchFamily="18" charset="0"/>
                                <a:cs typeface="Arial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 noProof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i="1" noProof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i="1" noProof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 noProof="0" smtClean="0">
                                <a:latin typeface="Cambria Math" panose="02040503050406030204" pitchFamily="18" charset="0"/>
                                <a:cs typeface="Arial"/>
                              </a:rPr>
                              <m:t>)</m:t>
                            </m:r>
                          </m:e>
                        </m:d>
                        <m:r>
                          <a:rPr lang="en-US" i="1" noProof="0" smtClean="0">
                            <a:latin typeface="Cambria Math" panose="02040503050406030204" pitchFamily="18" charset="0"/>
                            <a:cs typeface="Arial"/>
                          </a:rPr>
                          <m:t>∗</m:t>
                        </m:r>
                        <m:sSub>
                          <m:sSubPr>
                            <m:ctrlPr>
                              <a:rPr lang="en-US" i="1" noProof="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i="1" noProof="0" smtClean="0">
                                <a:latin typeface="Cambria Math" panose="02040503050406030204" pitchFamily="18" charset="0"/>
                                <a:cs typeface="Arial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 noProof="0" smtClean="0">
                                <a:latin typeface="Cambria Math" panose="02040503050406030204" pitchFamily="18" charset="0"/>
                                <a:cs typeface="Arial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noProof="0" dirty="0">
                  <a:cs typeface="Arial"/>
                </a:endParaRPr>
              </a:p>
            </p:txBody>
          </p:sp>
        </mc:Choice>
        <mc:Fallback>
          <p:sp>
            <p:nvSpPr>
              <p:cNvPr id="5" name="Textplatzhalter 4">
                <a:extLst>
                  <a:ext uri="{FF2B5EF4-FFF2-40B4-BE49-F238E27FC236}">
                    <a16:creationId xmlns:a16="http://schemas.microsoft.com/office/drawing/2014/main" id="{89BC9CA7-22CB-9E2E-9DE2-2D430D7AA5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719671" y="908720"/>
                <a:ext cx="10657416" cy="5184576"/>
              </a:xfrm>
              <a:blipFill>
                <a:blip r:embed="rId2"/>
                <a:stretch>
                  <a:fillRect l="-572" t="-47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C01C23BC-E1EE-C4E8-F3BC-20C5528549EB}"/>
              </a:ext>
            </a:extLst>
          </p:cNvPr>
          <p:cNvSpPr txBox="1">
            <a:spLocks/>
          </p:cNvSpPr>
          <p:nvPr/>
        </p:nvSpPr>
        <p:spPr bwMode="auto">
          <a:xfrm>
            <a:off x="8220074" y="4829174"/>
            <a:ext cx="3687107" cy="1264121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marL="0" indent="0" algn="l" rtl="0" eaLnBrk="1" fontAlgn="base" hangingPunct="1">
              <a:spcBef>
                <a:spcPts val="1200"/>
              </a:spcBef>
              <a:spcAft>
                <a:spcPts val="600"/>
              </a:spcAft>
              <a:buClr>
                <a:srgbClr val="063D79"/>
              </a:buClr>
              <a:buSzPct val="80000"/>
              <a:buFontTx/>
              <a:buNone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SzPct val="100000"/>
              <a:buFont typeface="Wingdings" panose="05000000000000000000" pitchFamily="2" charset="2"/>
              <a:buChar char="Ø"/>
              <a:defRPr sz="24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–"/>
              <a:defRPr sz="2000">
                <a:solidFill>
                  <a:schemeClr val="tx2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Font typeface="Wingdings" panose="05000000000000000000" pitchFamily="2" charset="2"/>
              <a:buChar char="§"/>
              <a:defRPr sz="1800">
                <a:solidFill>
                  <a:schemeClr val="tx2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600"/>
              </a:spcAft>
              <a:buClr>
                <a:srgbClr val="063D79"/>
              </a:buClr>
              <a:buChar char=" "/>
              <a:defRPr sz="1800">
                <a:solidFill>
                  <a:schemeClr val="tx2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1800">
                <a:solidFill>
                  <a:srgbClr val="4D4D4D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1800">
                <a:solidFill>
                  <a:srgbClr val="4D4D4D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1800">
                <a:solidFill>
                  <a:srgbClr val="4D4D4D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 "/>
              <a:defRPr sz="1800">
                <a:solidFill>
                  <a:srgbClr val="4D4D4D"/>
                </a:solidFill>
                <a:latin typeface="+mn-lt"/>
              </a:defRPr>
            </a:lvl9pPr>
          </a:lstStyle>
          <a:p>
            <a:pPr lvl="0"/>
            <a:r>
              <a:rPr lang="en-US" sz="1800" b="0" kern="0" noProof="0" dirty="0">
                <a:solidFill>
                  <a:srgbClr val="000000"/>
                </a:solidFill>
              </a:rPr>
              <a:t>This is a very interesting solution!</a:t>
            </a:r>
            <a:br>
              <a:rPr lang="en-US" sz="1800" b="0" kern="0" noProof="0" dirty="0">
                <a:solidFill>
                  <a:srgbClr val="000000"/>
                </a:solidFill>
              </a:rPr>
            </a:br>
            <a:r>
              <a:rPr lang="en-US" sz="1800" b="0" kern="0" noProof="0" dirty="0">
                <a:solidFill>
                  <a:srgbClr val="000000"/>
                </a:solidFill>
              </a:rPr>
              <a:t>Can we </a:t>
            </a:r>
            <a:r>
              <a:rPr lang="en-US" sz="1800" b="0" kern="0" noProof="0" dirty="0" err="1">
                <a:solidFill>
                  <a:srgbClr val="000000"/>
                </a:solidFill>
              </a:rPr>
              <a:t>generalise</a:t>
            </a:r>
            <a:r>
              <a:rPr lang="en-US" sz="1800" b="0" kern="0" noProof="0" dirty="0">
                <a:solidFill>
                  <a:srgbClr val="000000"/>
                </a:solidFill>
              </a:rPr>
              <a:t> this to get a function that allows us to do </a:t>
            </a:r>
            <a:r>
              <a:rPr lang="en-US" sz="1800" kern="0" noProof="0" dirty="0">
                <a:solidFill>
                  <a:srgbClr val="000000"/>
                </a:solidFill>
              </a:rPr>
              <a:t>arbitrary case differentiations</a:t>
            </a:r>
            <a:r>
              <a:rPr lang="en-US" sz="1800" b="0" kern="0" noProof="0" dirty="0">
                <a:solidFill>
                  <a:srgbClr val="0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597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SE_powerpoint_17">
  <a:themeElements>
    <a:clrScheme name="LS3 Scheme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63D79"/>
      </a:accent1>
      <a:accent2>
        <a:srgbClr val="B92700"/>
      </a:accent2>
      <a:accent3>
        <a:srgbClr val="008439"/>
      </a:accent3>
      <a:accent4>
        <a:srgbClr val="B97000"/>
      </a:accent4>
      <a:accent5>
        <a:srgbClr val="D8DADC"/>
      </a:accent5>
      <a:accent6>
        <a:srgbClr val="3F3F3F"/>
      </a:accent6>
      <a:hlink>
        <a:srgbClr val="063D79"/>
      </a:hlink>
      <a:folHlink>
        <a:srgbClr val="D8DADC"/>
      </a:folHlink>
    </a:clrScheme>
    <a:fontScheme name="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rtlCol="0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16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Rounded MT Bold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600" b="0" dirty="0" err="1" smtClean="0">
            <a:latin typeface="+mn-lt"/>
          </a:defRPr>
        </a:defPPr>
      </a:lstStyle>
    </a:txDef>
  </a:objectDefaults>
  <a:extraClrSchemeLst>
    <a:extraClrScheme>
      <a:clrScheme name="Vorlag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Vorlage_-_Students_16.9</Template>
  <TotalTime>0</TotalTime>
  <Words>1184</Words>
  <Application>Microsoft Office PowerPoint</Application>
  <PresentationFormat>Breitbild</PresentationFormat>
  <Paragraphs>124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3" baseType="lpstr">
      <vt:lpstr>Arial</vt:lpstr>
      <vt:lpstr>Arial Rounded MT Bold</vt:lpstr>
      <vt:lpstr>Cambria Math</vt:lpstr>
      <vt:lpstr>Consolas</vt:lpstr>
      <vt:lpstr>Times New Roman</vt:lpstr>
      <vt:lpstr>Wingdings</vt:lpstr>
      <vt:lpstr>Wingdings 3</vt:lpstr>
      <vt:lpstr>SE_powerpoint_17</vt:lpstr>
      <vt:lpstr>Extension of the CKKS Cryptosystem: Part 2</vt:lpstr>
      <vt:lpstr>The Binary step function</vt:lpstr>
      <vt:lpstr>The Binary Step Function</vt:lpstr>
      <vt:lpstr>The Binary Step Function</vt:lpstr>
      <vt:lpstr>The Binary Step Function</vt:lpstr>
      <vt:lpstr>How can we use the Binary Step Function?</vt:lpstr>
      <vt:lpstr>How can we use the Binary Step Function?</vt:lpstr>
      <vt:lpstr>The Binary Step Function</vt:lpstr>
      <vt:lpstr>How can we use the Binary Step Function?</vt:lpstr>
      <vt:lpstr>Equals and Smaller than function</vt:lpstr>
      <vt:lpstr>Equals Function</vt:lpstr>
      <vt:lpstr>Smaller Than Function</vt:lpstr>
      <vt:lpstr>But: It’s more a theory</vt:lpstr>
      <vt:lpstr>Conditional Branching</vt:lpstr>
      <vt:lpstr>Summary – What did we learn today?</vt:lpstr>
    </vt:vector>
  </TitlesOfParts>
  <Company>University of Würzburg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Johannes</dc:creator>
  <cp:lastModifiedBy>Tobias Schneider</cp:lastModifiedBy>
  <cp:revision>163</cp:revision>
  <cp:lastPrinted>2023-07-10T13:12:39Z</cp:lastPrinted>
  <dcterms:created xsi:type="dcterms:W3CDTF">2023-07-10T13:12:39Z</dcterms:created>
  <dcterms:modified xsi:type="dcterms:W3CDTF">2025-07-08T10:46:28Z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1033-11.1.0.11698</vt:lpwstr>
  </property>
</Properties>
</file>