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4" r:id="rId2"/>
  </p:sldMasterIdLst>
  <p:notesMasterIdLst>
    <p:notesMasterId r:id="rId6"/>
  </p:notesMasterIdLst>
  <p:handoutMasterIdLst>
    <p:handoutMasterId r:id="rId7"/>
  </p:handoutMasterIdLst>
  <p:sldIdLst>
    <p:sldId id="330" r:id="rId3"/>
    <p:sldId id="464" r:id="rId4"/>
    <p:sldId id="465" r:id="rId5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9"/>
    <a:srgbClr val="063D79"/>
    <a:srgbClr val="8A8A8A"/>
    <a:srgbClr val="FFFFFF"/>
    <a:srgbClr val="FFFF00"/>
    <a:srgbClr val="306AAB"/>
    <a:srgbClr val="29BA68"/>
    <a:srgbClr val="0000FF"/>
    <a:srgbClr val="B97000"/>
    <a:srgbClr val="B9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05D16-4D84-4EA7-A0C3-3BCAEF00CDCB}" v="5" dt="2025-07-08T10:49:06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>
        <p:guide orient="horz" pos="2184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A8CCEF42-4647-4E3D-8253-32041F13F8F9}"/>
    <pc:docChg chg="undo custSel addSld delSld modSld modMainMaster">
      <pc:chgData name="Tobias Schneider" userId="630d3ec8-4b29-4700-bdc3-b0acaabcceab" providerId="ADAL" clId="{A8CCEF42-4647-4E3D-8253-32041F13F8F9}" dt="2025-03-20T14:10:49.739" v="1067" actId="729"/>
      <pc:docMkLst>
        <pc:docMk/>
      </pc:docMkLst>
      <pc:sldChg chg="modSp mod">
        <pc:chgData name="Tobias Schneider" userId="630d3ec8-4b29-4700-bdc3-b0acaabcceab" providerId="ADAL" clId="{A8CCEF42-4647-4E3D-8253-32041F13F8F9}" dt="2025-03-13T14:55:33.916" v="69" actId="20577"/>
        <pc:sldMkLst>
          <pc:docMk/>
          <pc:sldMk cId="0" sldId="330"/>
        </pc:sldMkLst>
      </pc:sldChg>
      <pc:sldChg chg="addSp delSp modSp mod">
        <pc:chgData name="Tobias Schneider" userId="630d3ec8-4b29-4700-bdc3-b0acaabcceab" providerId="ADAL" clId="{A8CCEF42-4647-4E3D-8253-32041F13F8F9}" dt="2025-03-20T14:10:31.360" v="1066" actId="1076"/>
        <pc:sldMkLst>
          <pc:docMk/>
          <pc:sldMk cId="3924898234" sldId="372"/>
        </pc:sldMkLst>
      </pc:sldChg>
      <pc:sldChg chg="delSp mod modShow">
        <pc:chgData name="Tobias Schneider" userId="630d3ec8-4b29-4700-bdc3-b0acaabcceab" providerId="ADAL" clId="{A8CCEF42-4647-4E3D-8253-32041F13F8F9}" dt="2025-03-20T14:10:49.739" v="106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A8CCEF42-4647-4E3D-8253-32041F13F8F9}" dt="2025-03-13T14:51:26.563" v="0" actId="47"/>
        <pc:sldMkLst>
          <pc:docMk/>
          <pc:sldMk cId="1107654144" sldId="391"/>
        </pc:sldMkLst>
      </pc:sldChg>
      <pc:sldChg chg="addSp delSp modSp new mod modClrScheme chgLayout">
        <pc:chgData name="Tobias Schneider" userId="630d3ec8-4b29-4700-bdc3-b0acaabcceab" providerId="ADAL" clId="{A8CCEF42-4647-4E3D-8253-32041F13F8F9}" dt="2025-03-20T13:40:20.395" v="1061" actId="20577"/>
        <pc:sldMkLst>
          <pc:docMk/>
          <pc:sldMk cId="3633007776" sldId="391"/>
        </pc:sldMkLst>
      </pc:sldChg>
      <pc:sldChg chg="del">
        <pc:chgData name="Tobias Schneider" userId="630d3ec8-4b29-4700-bdc3-b0acaabcceab" providerId="ADAL" clId="{A8CCEF42-4647-4E3D-8253-32041F13F8F9}" dt="2025-03-13T14:51:27.252" v="1" actId="47"/>
        <pc:sldMkLst>
          <pc:docMk/>
          <pc:sldMk cId="1603062524" sldId="392"/>
        </pc:sldMkLst>
      </pc:sldChg>
      <pc:sldChg chg="del">
        <pc:chgData name="Tobias Schneider" userId="630d3ec8-4b29-4700-bdc3-b0acaabcceab" providerId="ADAL" clId="{A8CCEF42-4647-4E3D-8253-32041F13F8F9}" dt="2025-03-13T14:51:28.006" v="2" actId="47"/>
        <pc:sldMkLst>
          <pc:docMk/>
          <pc:sldMk cId="1513744694" sldId="393"/>
        </pc:sldMkLst>
      </pc:sldChg>
      <pc:sldChg chg="del">
        <pc:chgData name="Tobias Schneider" userId="630d3ec8-4b29-4700-bdc3-b0acaabcceab" providerId="ADAL" clId="{A8CCEF42-4647-4E3D-8253-32041F13F8F9}" dt="2025-03-13T14:51:34.059" v="3" actId="47"/>
        <pc:sldMkLst>
          <pc:docMk/>
          <pc:sldMk cId="2075441422" sldId="394"/>
        </pc:sldMkLst>
      </pc:sldChg>
      <pc:sldMasterChg chg="modSp mod">
        <pc:chgData name="Tobias Schneider" userId="630d3ec8-4b29-4700-bdc3-b0acaabcceab" providerId="ADAL" clId="{A8CCEF42-4647-4E3D-8253-32041F13F8F9}" dt="2025-03-13T15:06:04.178" v="444" actId="20577"/>
        <pc:sldMasterMkLst>
          <pc:docMk/>
          <pc:sldMasterMk cId="0" sldId="2147483648"/>
        </pc:sldMasterMkLst>
      </pc:sldMaster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9972AFB6-B27C-48BB-BA32-CE3A6F1B758A}"/>
    <pc:docChg chg="undo custSel addSld modSld modMainMaster">
      <pc:chgData name="Tobias Schneider" userId="630d3ec8-4b29-4700-bdc3-b0acaabcceab" providerId="ADAL" clId="{9972AFB6-B27C-48BB-BA32-CE3A6F1B758A}" dt="2024-10-25T09:41:04.021" v="841" actId="20577"/>
      <pc:docMkLst>
        <pc:docMk/>
      </pc:docMkLst>
      <pc:sldChg chg="modSp mod">
        <pc:chgData name="Tobias Schneider" userId="630d3ec8-4b29-4700-bdc3-b0acaabcceab" providerId="ADAL" clId="{9972AFB6-B27C-48BB-BA32-CE3A6F1B758A}" dt="2024-10-16T21:08:23.729" v="72" actId="20577"/>
        <pc:sldMkLst>
          <pc:docMk/>
          <pc:sldMk cId="0" sldId="330"/>
        </pc:sldMkLst>
      </pc:sldChg>
      <pc:sldChg chg="modSp mod">
        <pc:chgData name="Tobias Schneider" userId="630d3ec8-4b29-4700-bdc3-b0acaabcceab" providerId="ADAL" clId="{9972AFB6-B27C-48BB-BA32-CE3A6F1B758A}" dt="2024-10-16T21:07:35.825" v="60" actId="1076"/>
        <pc:sldMkLst>
          <pc:docMk/>
          <pc:sldMk cId="4124622548" sldId="370"/>
        </pc:sldMkLst>
      </pc:sldChg>
      <pc:sldChg chg="addSp delSp modSp mod">
        <pc:chgData name="Tobias Schneider" userId="630d3ec8-4b29-4700-bdc3-b0acaabcceab" providerId="ADAL" clId="{9972AFB6-B27C-48BB-BA32-CE3A6F1B758A}" dt="2024-10-16T21:51:09.086" v="814" actId="1076"/>
        <pc:sldMkLst>
          <pc:docMk/>
          <pc:sldMk cId="3924898234" sldId="372"/>
        </pc:sldMkLst>
      </pc:sldChg>
      <pc:sldChg chg="modSp mod">
        <pc:chgData name="Tobias Schneider" userId="630d3ec8-4b29-4700-bdc3-b0acaabcceab" providerId="ADAL" clId="{9972AFB6-B27C-48BB-BA32-CE3A6F1B758A}" dt="2024-10-16T18:39:42.810" v="13" actId="14100"/>
        <pc:sldMkLst>
          <pc:docMk/>
          <pc:sldMk cId="176638286" sldId="375"/>
        </pc:sldMkLst>
      </pc:sldChg>
      <pc:sldChg chg="modSp modAnim">
        <pc:chgData name="Tobias Schneider" userId="630d3ec8-4b29-4700-bdc3-b0acaabcceab" providerId="ADAL" clId="{9972AFB6-B27C-48BB-BA32-CE3A6F1B758A}" dt="2024-10-16T18:51:04.453" v="55" actId="20577"/>
        <pc:sldMkLst>
          <pc:docMk/>
          <pc:sldMk cId="1073585293" sldId="376"/>
        </pc:sldMkLst>
      </pc:sldChg>
      <pc:sldChg chg="addSp delSp modSp mod">
        <pc:chgData name="Tobias Schneider" userId="630d3ec8-4b29-4700-bdc3-b0acaabcceab" providerId="ADAL" clId="{9972AFB6-B27C-48BB-BA32-CE3A6F1B758A}" dt="2024-10-16T21:42:05.983" v="797" actId="20577"/>
        <pc:sldMkLst>
          <pc:docMk/>
          <pc:sldMk cId="2014560818" sldId="382"/>
        </pc:sldMkLst>
      </pc:sldChg>
      <pc:sldChg chg="modSp modAnim">
        <pc:chgData name="Tobias Schneider" userId="630d3ec8-4b29-4700-bdc3-b0acaabcceab" providerId="ADAL" clId="{9972AFB6-B27C-48BB-BA32-CE3A6F1B758A}" dt="2024-10-16T18:42:33.016" v="39" actId="20577"/>
        <pc:sldMkLst>
          <pc:docMk/>
          <pc:sldMk cId="1612904506" sldId="384"/>
        </pc:sldMkLst>
      </pc:sldChg>
      <pc:sldChg chg="addSp delSp modSp mod">
        <pc:chgData name="Tobias Schneider" userId="630d3ec8-4b29-4700-bdc3-b0acaabcceab" providerId="ADAL" clId="{9972AFB6-B27C-48BB-BA32-CE3A6F1B758A}" dt="2024-10-16T21:46:19.204" v="805" actId="1076"/>
        <pc:sldMkLst>
          <pc:docMk/>
          <pc:sldMk cId="2868579678" sldId="390"/>
        </pc:sldMkLst>
      </pc:sldChg>
      <pc:sldChg chg="addSp delSp modSp new mod modClrScheme chgLayout">
        <pc:chgData name="Tobias Schneider" userId="630d3ec8-4b29-4700-bdc3-b0acaabcceab" providerId="ADAL" clId="{9972AFB6-B27C-48BB-BA32-CE3A6F1B758A}" dt="2024-10-16T21:28:25.711" v="702" actId="20577"/>
        <pc:sldMkLst>
          <pc:docMk/>
          <pc:sldMk cId="1345374584" sldId="391"/>
        </pc:sldMkLst>
      </pc:sldChg>
      <pc:sldMasterChg chg="modSp mod modSldLayout">
        <pc:chgData name="Tobias Schneider" userId="630d3ec8-4b29-4700-bdc3-b0acaabcceab" providerId="ADAL" clId="{9972AFB6-B27C-48BB-BA32-CE3A6F1B758A}" dt="2024-10-25T09:41:04.021" v="841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9972AFB6-B27C-48BB-BA32-CE3A6F1B758A}" dt="2024-10-16T21:09:14.817" v="87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630d3ec8-4b29-4700-bdc3-b0acaabcceab" providerId="ADAL" clId="{9F446980-1BA4-4BCC-A21E-E1BD98444B47}"/>
    <pc:docChg chg="undo custSel addSld delSld modSld sldOrd addMainMaster modMainMaster">
      <pc:chgData name="Tobias Schneider" userId="630d3ec8-4b29-4700-bdc3-b0acaabcceab" providerId="ADAL" clId="{9F446980-1BA4-4BCC-A21E-E1BD98444B47}" dt="2025-02-21T15:33:17.025" v="286" actId="1076"/>
      <pc:docMkLst>
        <pc:docMk/>
      </pc:docMkLst>
      <pc:sldChg chg="add">
        <pc:chgData name="Tobias Schneider" userId="630d3ec8-4b29-4700-bdc3-b0acaabcceab" providerId="ADAL" clId="{9F446980-1BA4-4BCC-A21E-E1BD98444B47}" dt="2025-02-21T15:17:16.553" v="272"/>
        <pc:sldMkLst>
          <pc:docMk/>
          <pc:sldMk cId="3437505951" sldId="270"/>
        </pc:sldMkLst>
      </pc:sldChg>
      <pc:sldChg chg="modSp mod">
        <pc:chgData name="Tobias Schneider" userId="630d3ec8-4b29-4700-bdc3-b0acaabcceab" providerId="ADAL" clId="{9F446980-1BA4-4BCC-A21E-E1BD98444B47}" dt="2025-02-21T15:02:02.945" v="47" actId="20577"/>
        <pc:sldMkLst>
          <pc:docMk/>
          <pc:sldMk cId="0" sldId="330"/>
        </pc:sldMkLst>
      </pc:sldChg>
      <pc:sldChg chg="addSp delSp modSp mod ord">
        <pc:chgData name="Tobias Schneider" userId="630d3ec8-4b29-4700-bdc3-b0acaabcceab" providerId="ADAL" clId="{9F446980-1BA4-4BCC-A21E-E1BD98444B47}" dt="2025-02-21T15:32:02.192" v="281" actId="1076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9F446980-1BA4-4BCC-A21E-E1BD98444B47}" dt="2025-02-21T15:16:34.670" v="271" actId="47"/>
        <pc:sldMkLst>
          <pc:docMk/>
          <pc:sldMk cId="191750022" sldId="378"/>
        </pc:sldMkLst>
      </pc:sldChg>
      <pc:sldChg chg="modSp mod modAnim">
        <pc:chgData name="Tobias Schneider" userId="630d3ec8-4b29-4700-bdc3-b0acaabcceab" providerId="ADAL" clId="{9F446980-1BA4-4BCC-A21E-E1BD98444B47}" dt="2025-02-21T15:16:04.781" v="270" actId="20577"/>
        <pc:sldMkLst>
          <pc:docMk/>
          <pc:sldMk cId="1612904506" sldId="384"/>
        </pc:sldMkLst>
      </pc:sldChg>
      <pc:sldChg chg="addSp delSp modSp mod">
        <pc:chgData name="Tobias Schneider" userId="630d3ec8-4b29-4700-bdc3-b0acaabcceab" providerId="ADAL" clId="{9F446980-1BA4-4BCC-A21E-E1BD98444B47}" dt="2025-02-21T15:33:17.025" v="286" actId="1076"/>
        <pc:sldMkLst>
          <pc:docMk/>
          <pc:sldMk cId="2868579678" sldId="390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107654144" sldId="391"/>
        </pc:sldMkLst>
      </pc:sldChg>
      <pc:sldChg chg="del">
        <pc:chgData name="Tobias Schneider" userId="630d3ec8-4b29-4700-bdc3-b0acaabcceab" providerId="ADAL" clId="{9F446980-1BA4-4BCC-A21E-E1BD98444B47}" dt="2025-02-21T15:03:05.757" v="51" actId="47"/>
        <pc:sldMkLst>
          <pc:docMk/>
          <pc:sldMk cId="1345374584" sldId="391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603062524" sldId="392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513744694" sldId="393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2075441422" sldId="394"/>
        </pc:sldMkLst>
      </pc:sldChg>
      <pc:sldChg chg="modSp add del mod">
        <pc:chgData name="Tobias Schneider" userId="630d3ec8-4b29-4700-bdc3-b0acaabcceab" providerId="ADAL" clId="{9F446980-1BA4-4BCC-A21E-E1BD98444B47}" dt="2025-02-21T15:08:05.870" v="54" actId="47"/>
        <pc:sldMkLst>
          <pc:docMk/>
          <pc:sldMk cId="1107654144" sldId="639"/>
        </pc:sldMkLst>
      </pc:sldChg>
      <pc:sldChg chg="add del">
        <pc:chgData name="Tobias Schneider" userId="630d3ec8-4b29-4700-bdc3-b0acaabcceab" providerId="ADAL" clId="{9F446980-1BA4-4BCC-A21E-E1BD98444B47}" dt="2025-02-21T15:08:06.660" v="55" actId="47"/>
        <pc:sldMkLst>
          <pc:docMk/>
          <pc:sldMk cId="1603062524" sldId="640"/>
        </pc:sldMkLst>
      </pc:sldChg>
      <pc:sldChg chg="add del">
        <pc:chgData name="Tobias Schneider" userId="630d3ec8-4b29-4700-bdc3-b0acaabcceab" providerId="ADAL" clId="{9F446980-1BA4-4BCC-A21E-E1BD98444B47}" dt="2025-02-21T15:08:07.304" v="56" actId="47"/>
        <pc:sldMkLst>
          <pc:docMk/>
          <pc:sldMk cId="1513744694" sldId="641"/>
        </pc:sldMkLst>
      </pc:sldChg>
      <pc:sldChg chg="add del">
        <pc:chgData name="Tobias Schneider" userId="630d3ec8-4b29-4700-bdc3-b0acaabcceab" providerId="ADAL" clId="{9F446980-1BA4-4BCC-A21E-E1BD98444B47}" dt="2025-02-21T15:08:07.932" v="57" actId="47"/>
        <pc:sldMkLst>
          <pc:docMk/>
          <pc:sldMk cId="2075441422" sldId="643"/>
        </pc:sldMkLst>
      </pc:sldChg>
      <pc:sldMasterChg chg="modSp mod delSldLayout">
        <pc:chgData name="Tobias Schneider" userId="630d3ec8-4b29-4700-bdc3-b0acaabcceab" providerId="ADAL" clId="{9F446980-1BA4-4BCC-A21E-E1BD98444B47}" dt="2025-02-21T15:08:07.932" v="57" actId="47"/>
        <pc:sldMasterMkLst>
          <pc:docMk/>
          <pc:sldMasterMk cId="0" sldId="2147483648"/>
        </pc:sldMasterMkLst>
        <pc:sldLayoutChg chg="del">
          <pc:chgData name="Tobias Schneider" userId="630d3ec8-4b29-4700-bdc3-b0acaabcceab" providerId="ADAL" clId="{9F446980-1BA4-4BCC-A21E-E1BD98444B47}" dt="2025-02-21T15:08:07.932" v="57" actId="47"/>
          <pc:sldLayoutMkLst>
            <pc:docMk/>
            <pc:sldMasterMk cId="0" sldId="2147483648"/>
            <pc:sldLayoutMk cId="4196514486" sldId="2147483661"/>
          </pc:sldLayoutMkLst>
        </pc:sldLayoutChg>
      </pc:sldMasterChg>
      <pc:sldMasterChg chg="add addSldLayout">
        <pc:chgData name="Tobias Schneider" userId="630d3ec8-4b29-4700-bdc3-b0acaabcceab" providerId="ADAL" clId="{9F446980-1BA4-4BCC-A21E-E1BD98444B47}" dt="2025-02-21T15:09:06.756" v="58" actId="27028"/>
        <pc:sldMasterMkLst>
          <pc:docMk/>
          <pc:sldMasterMk cId="575852009" sldId="2147483704"/>
        </pc:sldMasterMkLst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099174479" sldId="214748371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931970640" sldId="214748373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230839510" sldId="2147483736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866725162" sldId="2147483739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225404747" sldId="2147483742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933250041" sldId="2147483743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1947299123" sldId="214748374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90462006" sldId="2147483745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4239701094" sldId="2147483746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047984314" sldId="2147483747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1735542739" sldId="2147483752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113573367" sldId="2147483753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568412947" sldId="214748375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82924071" sldId="2147483757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444256209" sldId="2147483760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D52BA9CD-8C6A-4777-BDD5-48B89E604693}"/>
    <pc:docChg chg="custSel modMainMaster">
      <pc:chgData name="Tobias Schneider" userId="630d3ec8-4b29-4700-bdc3-b0acaabcceab" providerId="ADAL" clId="{D52BA9CD-8C6A-4777-BDD5-48B89E604693}" dt="2025-05-15T10:55:50.086" v="3" actId="478"/>
      <pc:docMkLst>
        <pc:docMk/>
      </pc:docMkLst>
      <pc:sldMasterChg chg="delSp mod modSldLayout">
        <pc:chgData name="Tobias Schneider" userId="630d3ec8-4b29-4700-bdc3-b0acaabcceab" providerId="ADAL" clId="{D52BA9CD-8C6A-4777-BDD5-48B89E604693}" dt="2025-05-15T10:55:50.086" v="3" actId="478"/>
        <pc:sldMasterMkLst>
          <pc:docMk/>
          <pc:sldMasterMk cId="0" sldId="2147483648"/>
        </pc:sldMasterMkLst>
        <pc:sldLayoutChg chg="delSp modSp mod">
          <pc:chgData name="Tobias Schneider" userId="630d3ec8-4b29-4700-bdc3-b0acaabcceab" providerId="ADAL" clId="{D52BA9CD-8C6A-4777-BDD5-48B89E604693}" dt="2025-05-15T10:55:44.959" v="2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2A15884E-0B36-C4E5-B4F4-24BFAA525602}"/>
    <pc:docChg chg="modSld">
      <pc:chgData name="Tobias Schneider" userId="S::tobias.schneider@uni-wuerzburg.de::630d3ec8-4b29-4700-bdc3-b0acaabcceab" providerId="AD" clId="Web-{2A15884E-0B36-C4E5-B4F4-24BFAA525602}" dt="2025-03-24T08:25:39.455" v="0"/>
      <pc:docMkLst>
        <pc:docMk/>
      </pc:docMkLst>
      <pc:sldChg chg="mod modShow">
        <pc:chgData name="Tobias Schneider" userId="S::tobias.schneider@uni-wuerzburg.de::630d3ec8-4b29-4700-bdc3-b0acaabcceab" providerId="AD" clId="Web-{2A15884E-0B36-C4E5-B4F4-24BFAA525602}" dt="2025-03-24T08:25:39.455" v="0"/>
        <pc:sldMkLst>
          <pc:docMk/>
          <pc:sldMk cId="3924898234" sldId="372"/>
        </pc:sldMkLst>
      </pc:sldChg>
    </pc:docChg>
  </pc:docChgLst>
  <pc:docChgLst>
    <pc:chgData name="Tobias Schneider" userId="630d3ec8-4b29-4700-bdc3-b0acaabcceab" providerId="ADAL" clId="{87405D16-4D84-4EA7-A0C3-3BCAEF00CDCB}"/>
    <pc:docChg chg="custSel modSld modMainMaster">
      <pc:chgData name="Tobias Schneider" userId="630d3ec8-4b29-4700-bdc3-b0acaabcceab" providerId="ADAL" clId="{87405D16-4D84-4EA7-A0C3-3BCAEF00CDCB}" dt="2025-07-08T10:49:24.511" v="18" actId="790"/>
      <pc:docMkLst>
        <pc:docMk/>
      </pc:docMkLst>
      <pc:sldChg chg="modSp mod">
        <pc:chgData name="Tobias Schneider" userId="630d3ec8-4b29-4700-bdc3-b0acaabcceab" providerId="ADAL" clId="{87405D16-4D84-4EA7-A0C3-3BCAEF00CDCB}" dt="2025-07-08T10:49:24.511" v="18" actId="790"/>
        <pc:sldMkLst>
          <pc:docMk/>
          <pc:sldMk cId="0" sldId="330"/>
        </pc:sldMkLst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87405D16-4D84-4EA7-A0C3-3BCAEF00CDCB}" dt="2025-07-08T10:49:24.511" v="18" actId="790"/>
        <pc:sldMkLst>
          <pc:docMk/>
          <pc:sldMk cId="1017187159" sldId="464"/>
        </pc:sldMkLst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2" creationId="{A6AA3435-3DFE-E874-EA29-17A78A6BEF13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4" creationId="{7B08E489-50BF-9161-9AFA-7A437C8FB8AA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10" creationId="{8A38A9F1-AC40-4D47-F793-DE9A2ACEFE1C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12" creationId="{31942F50-71AA-C121-3FCF-03E554D5B8B5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13" creationId="{29CD1981-BE3F-2BDD-D474-000D634D49DF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1017187159" sldId="464"/>
            <ac:spMk id="14" creationId="{8C4C4C65-9CC0-4DEC-254D-17ECD5214B50}"/>
          </ac:spMkLst>
        </pc:spChg>
      </pc:sldChg>
      <pc:sldChg chg="modSp mod">
        <pc:chgData name="Tobias Schneider" userId="630d3ec8-4b29-4700-bdc3-b0acaabcceab" providerId="ADAL" clId="{87405D16-4D84-4EA7-A0C3-3BCAEF00CDCB}" dt="2025-07-08T10:49:24.511" v="18" actId="790"/>
        <pc:sldMkLst>
          <pc:docMk/>
          <pc:sldMk cId="2407094292" sldId="465"/>
        </pc:sldMkLst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2" creationId="{FA6556B0-B8FE-BF99-AD71-83A621432CC1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3" creationId="{4F8D06B6-19B1-770D-9AD9-49871EB2F953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4" creationId="{A2EAC789-4B18-A788-9FEF-444A439F478A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5" creationId="{8B8AD94D-00C8-0170-E8AB-5CA6BD57B8D8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6" creationId="{B4D01F58-C891-9F43-B4B5-0F5ECD09CFA5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7" creationId="{7530373F-123F-9C56-3288-FBBE01EDDB5C}"/>
          </ac:spMkLst>
        </pc:spChg>
        <pc:spChg chg="mod">
          <ac:chgData name="Tobias Schneider" userId="630d3ec8-4b29-4700-bdc3-b0acaabcceab" providerId="ADAL" clId="{87405D16-4D84-4EA7-A0C3-3BCAEF00CDCB}" dt="2025-07-08T10:49:24.511" v="18" actId="790"/>
          <ac:spMkLst>
            <pc:docMk/>
            <pc:sldMk cId="2407094292" sldId="465"/>
            <ac:spMk id="8" creationId="{327E6B68-3E48-98EE-8EB6-FC0EFCEDB4CC}"/>
          </ac:spMkLst>
        </pc:spChg>
      </pc:sldChg>
      <pc:sldMasterChg chg="addSp delSp modSp mod modSldLayout">
        <pc:chgData name="Tobias Schneider" userId="630d3ec8-4b29-4700-bdc3-b0acaabcceab" providerId="ADAL" clId="{87405D16-4D84-4EA7-A0C3-3BCAEF00CDCB}" dt="2025-07-08T10:49:06.063" v="17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87405D16-4D84-4EA7-A0C3-3BCAEF00CDCB}" dt="2025-07-08T10:48:13.828" v="1"/>
          <ac:spMkLst>
            <pc:docMk/>
            <pc:sldMasterMk cId="0" sldId="2147483648"/>
            <ac:spMk id="3" creationId="{74018D2B-B2CF-4055-9ADD-916C87D5A0EB}"/>
          </ac:spMkLst>
        </pc:spChg>
        <pc:spChg chg="add mod">
          <ac:chgData name="Tobias Schneider" userId="630d3ec8-4b29-4700-bdc3-b0acaabcceab" providerId="ADAL" clId="{87405D16-4D84-4EA7-A0C3-3BCAEF00CDCB}" dt="2025-07-08T10:49:06.063" v="17"/>
          <ac:spMkLst>
            <pc:docMk/>
            <pc:sldMasterMk cId="0" sldId="2147483648"/>
            <ac:spMk id="5" creationId="{D989953A-82A7-6A6F-57BA-C3AFC1A83526}"/>
          </ac:spMkLst>
        </pc:spChg>
        <pc:spChg chg="mod">
          <ac:chgData name="Tobias Schneider" userId="630d3ec8-4b29-4700-bdc3-b0acaabcceab" providerId="ADAL" clId="{87405D16-4D84-4EA7-A0C3-3BCAEF00CDCB}" dt="2025-07-08T10:48:58.993" v="15" actId="20577"/>
          <ac:spMkLst>
            <pc:docMk/>
            <pc:sldMasterMk cId="0" sldId="2147483648"/>
            <ac:spMk id="10" creationId="{00000000-0000-0000-0000-000000000000}"/>
          </ac:spMkLst>
        </pc:spChg>
        <pc:spChg chg="del">
          <ac:chgData name="Tobias Schneider" userId="630d3ec8-4b29-4700-bdc3-b0acaabcceab" providerId="ADAL" clId="{87405D16-4D84-4EA7-A0C3-3BCAEF00CDCB}" dt="2025-07-08T10:49:05.592" v="16" actId="478"/>
          <ac:spMkLst>
            <pc:docMk/>
            <pc:sldMasterMk cId="0" sldId="2147483648"/>
            <ac:spMk id="180249" creationId="{00000000-0000-0000-0000-000000000000}"/>
          </ac:spMkLst>
        </pc:spChg>
        <pc:picChg chg="add mod">
          <ac:chgData name="Tobias Schneider" userId="630d3ec8-4b29-4700-bdc3-b0acaabcceab" providerId="ADAL" clId="{87405D16-4D84-4EA7-A0C3-3BCAEF00CDCB}" dt="2025-07-08T10:48:13.828" v="1"/>
          <ac:picMkLst>
            <pc:docMk/>
            <pc:sldMasterMk cId="0" sldId="2147483648"/>
            <ac:picMk id="2" creationId="{CFD851DF-CDC6-7640-7E18-411346100AAD}"/>
          </ac:picMkLst>
        </pc:picChg>
        <pc:picChg chg="add mod">
          <ac:chgData name="Tobias Schneider" userId="630d3ec8-4b29-4700-bdc3-b0acaabcceab" providerId="ADAL" clId="{87405D16-4D84-4EA7-A0C3-3BCAEF00CDCB}" dt="2025-07-08T10:48:47.640" v="2"/>
          <ac:picMkLst>
            <pc:docMk/>
            <pc:sldMasterMk cId="0" sldId="2147483648"/>
            <ac:picMk id="4" creationId="{E3B00B87-67F7-D5F7-77BE-0171AD4AB721}"/>
          </ac:picMkLst>
        </pc:picChg>
        <pc:sldLayoutChg chg="addSp modSp">
          <pc:chgData name="Tobias Schneider" userId="630d3ec8-4b29-4700-bdc3-b0acaabcceab" providerId="ADAL" clId="{87405D16-4D84-4EA7-A0C3-3BCAEF00CDCB}" dt="2025-07-08T10:48:05.635" v="0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87405D16-4D84-4EA7-A0C3-3BCAEF00CDCB}" dt="2025-07-08T10:48:05.635" v="0"/>
            <ac:spMkLst>
              <pc:docMk/>
              <pc:sldMasterMk cId="0" sldId="2147483648"/>
              <pc:sldLayoutMk cId="0" sldId="2147483649"/>
              <ac:spMk id="5" creationId="{7B3F5001-A492-EE24-08E0-211E226F4121}"/>
            </ac:spMkLst>
          </pc:spChg>
          <pc:spChg chg="add mod">
            <ac:chgData name="Tobias Schneider" userId="630d3ec8-4b29-4700-bdc3-b0acaabcceab" providerId="ADAL" clId="{87405D16-4D84-4EA7-A0C3-3BCAEF00CDCB}" dt="2025-07-08T10:48:05.635" v="0"/>
            <ac:spMkLst>
              <pc:docMk/>
              <pc:sldMasterMk cId="0" sldId="2147483648"/>
              <pc:sldLayoutMk cId="0" sldId="2147483649"/>
              <ac:spMk id="6" creationId="{D322FAFF-D083-CEBB-2430-9E50E575711D}"/>
            </ac:spMkLst>
          </pc:spChg>
          <pc:picChg chg="add mod">
            <ac:chgData name="Tobias Schneider" userId="630d3ec8-4b29-4700-bdc3-b0acaabcceab" providerId="ADAL" clId="{87405D16-4D84-4EA7-A0C3-3BCAEF00CDCB}" dt="2025-07-08T10:48:05.635" v="0"/>
            <ac:picMkLst>
              <pc:docMk/>
              <pc:sldMasterMk cId="0" sldId="2147483648"/>
              <pc:sldLayoutMk cId="0" sldId="2147483649"/>
              <ac:picMk id="3" creationId="{9EC01DD8-5966-2E23-A9B1-81336C19E4F0}"/>
            </ac:picMkLst>
          </pc:picChg>
          <pc:picChg chg="add mod">
            <ac:chgData name="Tobias Schneider" userId="630d3ec8-4b29-4700-bdc3-b0acaabcceab" providerId="ADAL" clId="{87405D16-4D84-4EA7-A0C3-3BCAEF00CDCB}" dt="2025-07-08T10:48:05.635" v="0"/>
            <ac:picMkLst>
              <pc:docMk/>
              <pc:sldMasterMk cId="0" sldId="2147483648"/>
              <pc:sldLayoutMk cId="0" sldId="2147483649"/>
              <ac:picMk id="4" creationId="{710AE3BE-7F59-3F24-8274-CB4F75D11917}"/>
            </ac:picMkLst>
          </pc:picChg>
        </pc:sldLayoutChg>
      </pc:sldMaster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S::tobias.schneider@uni-wuerzburg.de::630d3ec8-4b29-4700-bdc3-b0acaabcceab" providerId="AD" clId="Web-{0F2E70F1-E537-95CC-D75E-FE912BC9C7D6}"/>
    <pc:docChg chg="modSld">
      <pc:chgData name="Tobias Schneider" userId="S::tobias.schneider@uni-wuerzburg.de::630d3ec8-4b29-4700-bdc3-b0acaabcceab" providerId="AD" clId="Web-{0F2E70F1-E537-95CC-D75E-FE912BC9C7D6}" dt="2024-10-17T05:53:35.698" v="201" actId="20577"/>
      <pc:docMkLst>
        <pc:docMk/>
      </pc:docMkLst>
      <pc:sldChg chg="modSp">
        <pc:chgData name="Tobias Schneider" userId="S::tobias.schneider@uni-wuerzburg.de::630d3ec8-4b29-4700-bdc3-b0acaabcceab" providerId="AD" clId="Web-{0F2E70F1-E537-95CC-D75E-FE912BC9C7D6}" dt="2024-10-17T05:53:35.698" v="201" actId="20577"/>
        <pc:sldMkLst>
          <pc:docMk/>
          <pc:sldMk cId="1345374584" sldId="391"/>
        </pc:sldMkLst>
      </pc:sldChg>
    </pc:docChg>
  </pc:docChgLst>
  <pc:docChgLst>
    <pc:chgData name="Tobias Schneider" userId="630d3ec8-4b29-4700-bdc3-b0acaabcceab" providerId="ADAL" clId="{A5A38350-FD79-4B60-889D-137604D56F7E}"/>
    <pc:docChg chg="custSel addSld delSld modSld modMainMaster">
      <pc:chgData name="Tobias Schneider" userId="630d3ec8-4b29-4700-bdc3-b0acaabcceab" providerId="ADAL" clId="{A5A38350-FD79-4B60-889D-137604D56F7E}" dt="2025-03-26T12:00:31.818" v="26"/>
      <pc:docMkLst>
        <pc:docMk/>
      </pc:docMkLst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437505951" sldId="270"/>
        </pc:sldMkLst>
      </pc:sldChg>
      <pc:sldChg chg="delSp modSp mod">
        <pc:chgData name="Tobias Schneider" userId="630d3ec8-4b29-4700-bdc3-b0acaabcceab" providerId="ADAL" clId="{A5A38350-FD79-4B60-889D-137604D56F7E}" dt="2025-03-26T11:58:15.034" v="25" actId="1076"/>
        <pc:sldMkLst>
          <pc:docMk/>
          <pc:sldMk cId="0" sldId="330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1796400766" sldId="371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215960421" sldId="379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2690471326" sldId="381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976189109" sldId="388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406717353" sldId="389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A5A38350-FD79-4B60-889D-137604D56F7E}" dt="2025-03-26T11:56:26.241" v="0" actId="47"/>
        <pc:sldMkLst>
          <pc:docMk/>
          <pc:sldMk cId="3633007776" sldId="391"/>
        </pc:sldMkLst>
      </pc:sldChg>
      <pc:sldChg chg="add">
        <pc:chgData name="Tobias Schneider" userId="630d3ec8-4b29-4700-bdc3-b0acaabcceab" providerId="ADAL" clId="{A5A38350-FD79-4B60-889D-137604D56F7E}" dt="2025-03-26T12:00:31.818" v="26"/>
        <pc:sldMkLst>
          <pc:docMk/>
          <pc:sldMk cId="1017187159" sldId="464"/>
        </pc:sldMkLst>
      </pc:sldChg>
      <pc:sldChg chg="add">
        <pc:chgData name="Tobias Schneider" userId="630d3ec8-4b29-4700-bdc3-b0acaabcceab" providerId="ADAL" clId="{A5A38350-FD79-4B60-889D-137604D56F7E}" dt="2025-03-26T12:00:31.818" v="26"/>
        <pc:sldMkLst>
          <pc:docMk/>
          <pc:sldMk cId="2407094292" sldId="465"/>
        </pc:sldMkLst>
      </pc:sldChg>
      <pc:sldMasterChg chg="delSldLayout modSldLayout">
        <pc:chgData name="Tobias Schneider" userId="630d3ec8-4b29-4700-bdc3-b0acaabcceab" providerId="ADAL" clId="{A5A38350-FD79-4B60-889D-137604D56F7E}" dt="2025-03-26T11:56:57.533" v="23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A5A38350-FD79-4B60-889D-137604D56F7E}" dt="2025-03-26T11:56:57.533" v="23" actId="47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obias Schneider" userId="630d3ec8-4b29-4700-bdc3-b0acaabcceab" providerId="ADAL" clId="{A5A38350-FD79-4B60-889D-137604D56F7E}" dt="2025-03-26T11:56:26.241" v="0" actId="47"/>
          <pc:sldLayoutMkLst>
            <pc:docMk/>
            <pc:sldMasterMk cId="0" sldId="2147483648"/>
            <pc:sldLayoutMk cId="1366102789" sldId="2147483761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4F645782-9AC2-4E26-A45E-6DC41F9CCCC5}"/>
    <pc:docChg chg="custSel modSld modMainMaster">
      <pc:chgData name="Tobias Schneider" userId="630d3ec8-4b29-4700-bdc3-b0acaabcceab" providerId="ADAL" clId="{4F645782-9AC2-4E26-A45E-6DC41F9CCCC5}" dt="2025-05-13T12:33:44.602" v="1" actId="313"/>
      <pc:docMkLst>
        <pc:docMk/>
      </pc:docMkLst>
      <pc:sldChg chg="modSp">
        <pc:chgData name="Tobias Schneider" userId="630d3ec8-4b29-4700-bdc3-b0acaabcceab" providerId="ADAL" clId="{4F645782-9AC2-4E26-A45E-6DC41F9CCCC5}" dt="2025-05-13T12:33:44.602" v="1" actId="313"/>
        <pc:sldMkLst>
          <pc:docMk/>
          <pc:sldMk cId="2407094292" sldId="465"/>
        </pc:sldMkLst>
        <pc:spChg chg="mod">
          <ac:chgData name="Tobias Schneider" userId="630d3ec8-4b29-4700-bdc3-b0acaabcceab" providerId="ADAL" clId="{4F645782-9AC2-4E26-A45E-6DC41F9CCCC5}" dt="2025-05-13T12:33:44.602" v="1" actId="313"/>
          <ac:spMkLst>
            <pc:docMk/>
            <pc:sldMk cId="2407094292" sldId="465"/>
            <ac:spMk id="7" creationId="{7530373F-123F-9C56-3288-FBBE01EDDB5C}"/>
          </ac:spMkLst>
        </pc:spChg>
      </pc:sldChg>
      <pc:sldMasterChg chg="modSldLayout">
        <pc:chgData name="Tobias Schneider" userId="630d3ec8-4b29-4700-bdc3-b0acaabcceab" providerId="ADAL" clId="{4F645782-9AC2-4E26-A45E-6DC41F9CCCC5}" dt="2025-05-13T12:33:27.753" v="0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4F645782-9AC2-4E26-A45E-6DC41F9CCCC5}" dt="2025-05-13T12:33:27.753" v="0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9EC01DD8-5966-2E23-A9B1-81336C19E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10AE3BE-7F59-3F24-8274-CB4F75D1191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B3F5001-A492-EE24-08E0-211E226F4121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322FAFF-D083-CEBB-2430-9E50E57571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Zwei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51F73D35-F57F-42BF-B163-F234822A3E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6305" y="1467904"/>
            <a:ext cx="9422400" cy="5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/>
              <a:t>Leerzeichen einfügen</a:t>
            </a:r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3200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Table of contents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C14FEF6-3F05-40BE-A58E-EB5AFA817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689" y="1525504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567D914-2C55-4E3C-BE9B-836370F39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6090" y="1525811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4" name="Textplatzhalter 8">
            <a:extLst>
              <a:ext uri="{FF2B5EF4-FFF2-40B4-BE49-F238E27FC236}">
                <a16:creationId xmlns:a16="http://schemas.microsoft.com/office/drawing/2014/main" id="{C77F17B8-E364-43E1-BB49-674685992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7689" y="2066173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5" name="Textplatzhalter 20">
            <a:extLst>
              <a:ext uri="{FF2B5EF4-FFF2-40B4-BE49-F238E27FC236}">
                <a16:creationId xmlns:a16="http://schemas.microsoft.com/office/drawing/2014/main" id="{DD46E529-C1B8-4F74-8C0F-349F5E9696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6090" y="2066480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A4BB389E-99BF-4ABC-8684-D7241D44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7689" y="2606843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7" name="Textplatzhalter 20">
            <a:extLst>
              <a:ext uri="{FF2B5EF4-FFF2-40B4-BE49-F238E27FC236}">
                <a16:creationId xmlns:a16="http://schemas.microsoft.com/office/drawing/2014/main" id="{4CC4DD0E-A1D1-4922-ADF8-54EA32AB99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090" y="2607149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0BC5BACC-2276-4CC0-8C09-63FA2B4C1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7689" y="3147512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29" name="Textplatzhalter 20">
            <a:extLst>
              <a:ext uri="{FF2B5EF4-FFF2-40B4-BE49-F238E27FC236}">
                <a16:creationId xmlns:a16="http://schemas.microsoft.com/office/drawing/2014/main" id="{BD544A97-E8F8-4AA8-B4B8-2D69215B5F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06090" y="3147819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C8F3EE20-D06F-4E52-A8D0-F201B421FDA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7689" y="3688181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5</a:t>
            </a:r>
          </a:p>
        </p:txBody>
      </p:sp>
      <p:sp>
        <p:nvSpPr>
          <p:cNvPr id="31" name="Textplatzhalter 20">
            <a:extLst>
              <a:ext uri="{FF2B5EF4-FFF2-40B4-BE49-F238E27FC236}">
                <a16:creationId xmlns:a16="http://schemas.microsoft.com/office/drawing/2014/main" id="{5C9C654E-5FB5-4916-841D-0A87B2BE87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06090" y="3688488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DB70C979-C7C2-44E5-BC25-85190FE43C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689" y="4228851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6</a:t>
            </a:r>
          </a:p>
        </p:txBody>
      </p:sp>
      <p:sp>
        <p:nvSpPr>
          <p:cNvPr id="33" name="Textplatzhalter 20">
            <a:extLst>
              <a:ext uri="{FF2B5EF4-FFF2-40B4-BE49-F238E27FC236}">
                <a16:creationId xmlns:a16="http://schemas.microsoft.com/office/drawing/2014/main" id="{ECCC586F-A683-4222-8628-5641FF6064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6090" y="4229157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BEE846D-882D-4712-A191-B741EC3AE0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689" y="4769520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7</a:t>
            </a:r>
          </a:p>
        </p:txBody>
      </p:sp>
      <p:sp>
        <p:nvSpPr>
          <p:cNvPr id="35" name="Textplatzhalter 20">
            <a:extLst>
              <a:ext uri="{FF2B5EF4-FFF2-40B4-BE49-F238E27FC236}">
                <a16:creationId xmlns:a16="http://schemas.microsoft.com/office/drawing/2014/main" id="{00A040F7-82BD-4987-AB8C-968072D23A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6090" y="4769827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9046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062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Table of contents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C14FEF6-3F05-40BE-A58E-EB5AFA817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689" y="1525504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1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567D914-2C55-4E3C-BE9B-836370F39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6090" y="1525811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4" name="Textplatzhalter 8">
            <a:extLst>
              <a:ext uri="{FF2B5EF4-FFF2-40B4-BE49-F238E27FC236}">
                <a16:creationId xmlns:a16="http://schemas.microsoft.com/office/drawing/2014/main" id="{C77F17B8-E364-43E1-BB49-674685992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7689" y="2066173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2</a:t>
            </a:r>
          </a:p>
        </p:txBody>
      </p:sp>
      <p:sp>
        <p:nvSpPr>
          <p:cNvPr id="25" name="Textplatzhalter 20">
            <a:extLst>
              <a:ext uri="{FF2B5EF4-FFF2-40B4-BE49-F238E27FC236}">
                <a16:creationId xmlns:a16="http://schemas.microsoft.com/office/drawing/2014/main" id="{DD46E529-C1B8-4F74-8C0F-349F5E9696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6090" y="2066480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A4BB389E-99BF-4ABC-8684-D7241D44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7689" y="2606843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3</a:t>
            </a:r>
          </a:p>
        </p:txBody>
      </p:sp>
      <p:sp>
        <p:nvSpPr>
          <p:cNvPr id="27" name="Textplatzhalter 20">
            <a:extLst>
              <a:ext uri="{FF2B5EF4-FFF2-40B4-BE49-F238E27FC236}">
                <a16:creationId xmlns:a16="http://schemas.microsoft.com/office/drawing/2014/main" id="{4CC4DD0E-A1D1-4922-ADF8-54EA32AB99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090" y="2607149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0BC5BACC-2276-4CC0-8C09-63FA2B4C1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7689" y="3147512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4</a:t>
            </a:r>
          </a:p>
        </p:txBody>
      </p:sp>
      <p:sp>
        <p:nvSpPr>
          <p:cNvPr id="29" name="Textplatzhalter 20">
            <a:extLst>
              <a:ext uri="{FF2B5EF4-FFF2-40B4-BE49-F238E27FC236}">
                <a16:creationId xmlns:a16="http://schemas.microsoft.com/office/drawing/2014/main" id="{BD544A97-E8F8-4AA8-B4B8-2D69215B5F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06090" y="3147819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C8F3EE20-D06F-4E52-A8D0-F201B421FDA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7689" y="3688181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5</a:t>
            </a:r>
          </a:p>
        </p:txBody>
      </p:sp>
      <p:sp>
        <p:nvSpPr>
          <p:cNvPr id="31" name="Textplatzhalter 20">
            <a:extLst>
              <a:ext uri="{FF2B5EF4-FFF2-40B4-BE49-F238E27FC236}">
                <a16:creationId xmlns:a16="http://schemas.microsoft.com/office/drawing/2014/main" id="{5C9C654E-5FB5-4916-841D-0A87B2BE87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06090" y="3688488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DB70C979-C7C2-44E5-BC25-85190FE43C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689" y="4228851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6</a:t>
            </a:r>
          </a:p>
        </p:txBody>
      </p:sp>
      <p:sp>
        <p:nvSpPr>
          <p:cNvPr id="33" name="Textplatzhalter 20">
            <a:extLst>
              <a:ext uri="{FF2B5EF4-FFF2-40B4-BE49-F238E27FC236}">
                <a16:creationId xmlns:a16="http://schemas.microsoft.com/office/drawing/2014/main" id="{ECCC586F-A683-4222-8628-5641FF60647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6090" y="4229157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BEE846D-882D-4712-A191-B741EC3AE0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689" y="4769520"/>
            <a:ext cx="398400" cy="398400"/>
          </a:xfrm>
          <a:prstGeom prst="rect">
            <a:avLst/>
          </a:prstGeom>
          <a:solidFill>
            <a:schemeClr val="tx1"/>
          </a:solidFill>
          <a:ln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600" b="1"/>
            </a:lvl1pPr>
          </a:lstStyle>
          <a:p>
            <a:pPr lvl="0"/>
            <a:r>
              <a:rPr lang="de-DE"/>
              <a:t>7</a:t>
            </a:r>
          </a:p>
        </p:txBody>
      </p:sp>
      <p:sp>
        <p:nvSpPr>
          <p:cNvPr id="35" name="Textplatzhalter 20">
            <a:extLst>
              <a:ext uri="{FF2B5EF4-FFF2-40B4-BE49-F238E27FC236}">
                <a16:creationId xmlns:a16="http://schemas.microsoft.com/office/drawing/2014/main" id="{00A040F7-82BD-4987-AB8C-968072D23A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6090" y="4769827"/>
            <a:ext cx="8904349" cy="397787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444256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284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6304" y="1077384"/>
            <a:ext cx="10969963" cy="4944533"/>
          </a:xfrm>
          <a:prstGeom prst="rect">
            <a:avLst/>
          </a:prstGeom>
        </p:spPr>
        <p:txBody>
          <a:bodyPr lIns="0" rIns="0" numCol="1" spcCol="0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</a:t>
            </a:r>
          </a:p>
        </p:txBody>
      </p:sp>
    </p:spTree>
    <p:extLst>
      <p:ext uri="{BB962C8B-B14F-4D97-AF65-F5344CB8AC3E}">
        <p14:creationId xmlns:p14="http://schemas.microsoft.com/office/powerpoint/2010/main" val="194729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284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6304" y="1077384"/>
            <a:ext cx="10969963" cy="4944533"/>
          </a:xfrm>
          <a:prstGeom prst="rect">
            <a:avLst/>
          </a:prstGeom>
        </p:spPr>
        <p:txBody>
          <a:bodyPr lIns="0" rIns="0" numCol="2" spcCol="216000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 </a:t>
            </a:r>
          </a:p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 </a:t>
            </a:r>
          </a:p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 </a:t>
            </a:r>
          </a:p>
        </p:txBody>
      </p:sp>
    </p:spTree>
    <p:extLst>
      <p:ext uri="{BB962C8B-B14F-4D97-AF65-F5344CB8AC3E}">
        <p14:creationId xmlns:p14="http://schemas.microsoft.com/office/powerpoint/2010/main" val="1735542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284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6304" y="1077384"/>
            <a:ext cx="10969963" cy="4944533"/>
          </a:xfrm>
          <a:prstGeom prst="rect">
            <a:avLst/>
          </a:prstGeom>
        </p:spPr>
        <p:txBody>
          <a:bodyPr lIns="0" rIns="0" numCol="1" spcCol="0"/>
          <a:lstStyle>
            <a:lvl1pPr marL="380990" marR="0" indent="-38099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</a:t>
            </a:r>
          </a:p>
        </p:txBody>
      </p:sp>
    </p:spTree>
    <p:extLst>
      <p:ext uri="{BB962C8B-B14F-4D97-AF65-F5344CB8AC3E}">
        <p14:creationId xmlns:p14="http://schemas.microsoft.com/office/powerpoint/2010/main" val="211357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7" y="404284"/>
            <a:ext cx="10969960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360608" y="3571741"/>
            <a:ext cx="1614152" cy="1090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16" hasCustomPrompt="1"/>
          </p:nvPr>
        </p:nvSpPr>
        <p:spPr>
          <a:xfrm>
            <a:off x="768349" y="1077384"/>
            <a:ext cx="5278968" cy="4944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Click on </a:t>
            </a:r>
            <a:r>
              <a:rPr lang="de-DE" err="1"/>
              <a:t>symbol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object</a:t>
            </a:r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64686" y="1077384"/>
            <a:ext cx="5451580" cy="4944533"/>
          </a:xfrm>
          <a:prstGeom prst="rect">
            <a:avLst/>
          </a:prstGeom>
        </p:spPr>
        <p:txBody>
          <a:bodyPr lIns="0" rIns="0" numCol="1" spcCol="0"/>
          <a:lstStyle>
            <a:lvl1pPr marL="380990" marR="0" indent="-38099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</a:t>
            </a:r>
          </a:p>
        </p:txBody>
      </p:sp>
    </p:spTree>
    <p:extLst>
      <p:ext uri="{BB962C8B-B14F-4D97-AF65-F5344CB8AC3E}">
        <p14:creationId xmlns:p14="http://schemas.microsoft.com/office/powerpoint/2010/main" val="2099174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7" y="404284"/>
            <a:ext cx="10969960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360608" y="3571741"/>
            <a:ext cx="1614152" cy="1090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16" hasCustomPrompt="1"/>
          </p:nvPr>
        </p:nvSpPr>
        <p:spPr>
          <a:xfrm>
            <a:off x="6288617" y="1077386"/>
            <a:ext cx="5327649" cy="4944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Click on </a:t>
            </a:r>
            <a:r>
              <a:rPr lang="de-DE" err="1"/>
              <a:t>symbol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object</a:t>
            </a:r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8671" y="1077384"/>
            <a:ext cx="5408648" cy="4944533"/>
          </a:xfrm>
          <a:prstGeom prst="rect">
            <a:avLst/>
          </a:prstGeom>
        </p:spPr>
        <p:txBody>
          <a:bodyPr lIns="0" rIns="0" numCol="1" spcCol="0"/>
          <a:lstStyle>
            <a:lvl1pPr marL="380990" marR="0" indent="-38099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 algn="l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To be completely frank with you: This is not your ad text, but so-called dummy text. However, we have decided on the ever popular "</a:t>
            </a:r>
            <a:r>
              <a:rPr lang="en-US" noProof="0" err="1"/>
              <a:t>Guaredisch</a:t>
            </a:r>
            <a:r>
              <a:rPr lang="en-US" noProof="0"/>
              <a:t> </a:t>
            </a:r>
            <a:r>
              <a:rPr lang="en-US" noProof="0" err="1"/>
              <a:t>Nedunfeg</a:t>
            </a:r>
            <a:r>
              <a:rPr lang="en-US" noProof="0"/>
              <a:t>" or the classic "</a:t>
            </a:r>
            <a:r>
              <a:rPr lang="en-US" noProof="0" err="1"/>
              <a:t>oxmox</a:t>
            </a:r>
            <a:r>
              <a:rPr lang="en-US" noProof="0"/>
              <a:t>" to refrain. </a:t>
            </a:r>
          </a:p>
        </p:txBody>
      </p:sp>
    </p:spTree>
    <p:extLst>
      <p:ext uri="{BB962C8B-B14F-4D97-AF65-F5344CB8AC3E}">
        <p14:creationId xmlns:p14="http://schemas.microsoft.com/office/powerpoint/2010/main" val="86672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6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7" y="404284"/>
            <a:ext cx="10961493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5" hasCustomPrompt="1"/>
          </p:nvPr>
        </p:nvSpPr>
        <p:spPr>
          <a:xfrm>
            <a:off x="768352" y="1077386"/>
            <a:ext cx="10839449" cy="494453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Click on </a:t>
            </a:r>
            <a:r>
              <a:rPr lang="de-DE" err="1"/>
              <a:t>symbol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70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verzeichnis_Eine_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284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Literature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45584" y="1077384"/>
            <a:ext cx="10970683" cy="4944533"/>
          </a:xfrm>
          <a:prstGeom prst="rect">
            <a:avLst/>
          </a:prstGeom>
        </p:spPr>
        <p:txBody>
          <a:bodyPr lIns="0" rIns="0" numCol="1" spcCol="0"/>
          <a:lstStyle>
            <a:lvl1pPr marL="0" marR="0" indent="0" algn="l" defTabSz="1219170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230839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verzeichnis_Zwei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46306" y="404284"/>
            <a:ext cx="10969961" cy="572613"/>
          </a:xfrm>
          <a:prstGeom prst="rect">
            <a:avLst/>
          </a:prstGeom>
        </p:spPr>
        <p:txBody>
          <a:bodyPr vert="horz" lIns="0" rIns="0"/>
          <a:lstStyle>
            <a:lvl1pPr marL="0" indent="0">
              <a:lnSpc>
                <a:spcPct val="100000"/>
              </a:lnSpc>
              <a:buNone/>
              <a:defRPr sz="2933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 sz="3333">
                <a:latin typeface="Arial Black"/>
                <a:cs typeface="Arial Black"/>
              </a:defRPr>
            </a:lvl2pPr>
            <a:lvl3pPr marL="1219170" indent="0">
              <a:buNone/>
              <a:defRPr sz="3333">
                <a:latin typeface="Arial Black"/>
                <a:cs typeface="Arial Black"/>
              </a:defRPr>
            </a:lvl3pPr>
            <a:lvl4pPr marL="1828754" indent="0">
              <a:buNone/>
              <a:defRPr sz="3333">
                <a:latin typeface="Arial Black"/>
                <a:cs typeface="Arial Black"/>
              </a:defRPr>
            </a:lvl4pPr>
            <a:lvl5pPr marL="2438339" indent="0">
              <a:buNone/>
              <a:defRPr sz="3333"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Literature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45584" y="1077384"/>
            <a:ext cx="10970683" cy="4944533"/>
          </a:xfrm>
          <a:prstGeom prst="rect">
            <a:avLst/>
          </a:prstGeom>
        </p:spPr>
        <p:txBody>
          <a:bodyPr lIns="0" rIns="0" numCol="2" spcCol="216000"/>
          <a:lstStyle>
            <a:lvl1pPr marL="0" marR="0" indent="0" algn="l" defTabSz="1219170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70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54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39" indent="0">
              <a:buNone/>
              <a:defRPr sz="12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Source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239701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307" y="2912580"/>
            <a:ext cx="10969960" cy="88334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467" baseline="0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2pPr>
            <a:lvl3pPr marL="1219170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3pPr>
            <a:lvl4pPr marL="1828754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4pPr>
            <a:lvl5pPr marL="2438339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Thank you for listening</a:t>
            </a:r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46309" y="4216689"/>
            <a:ext cx="10961492" cy="88395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867">
                <a:solidFill>
                  <a:srgbClr val="003F75"/>
                </a:solidFill>
                <a:latin typeface="Arial Black" panose="020B0A04020102020204" pitchFamily="34" charset="0"/>
                <a:cs typeface="Arial"/>
              </a:defRPr>
            </a:lvl1pPr>
            <a:lvl2pPr marL="609585" indent="0">
              <a:buNone/>
              <a:defRPr sz="3333">
                <a:latin typeface="Arial"/>
                <a:cs typeface="Arial"/>
              </a:defRPr>
            </a:lvl2pPr>
            <a:lvl3pPr marL="1219170" indent="0">
              <a:buNone/>
              <a:defRPr sz="3333">
                <a:latin typeface="Arial"/>
                <a:cs typeface="Arial"/>
              </a:defRPr>
            </a:lvl3pPr>
            <a:lvl4pPr marL="1828754" indent="0">
              <a:buNone/>
              <a:defRPr sz="3333">
                <a:latin typeface="Arial"/>
                <a:cs typeface="Arial"/>
              </a:defRPr>
            </a:lvl4pPr>
            <a:lvl5pPr marL="2438339" indent="0">
              <a:buNone/>
              <a:defRPr sz="3333">
                <a:latin typeface="Arial"/>
                <a:cs typeface="Arial"/>
              </a:defRPr>
            </a:lvl5pPr>
          </a:lstStyle>
          <a:p>
            <a:pPr lvl="0"/>
            <a:r>
              <a:rPr lang="en-US" noProof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93325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307" y="2912580"/>
            <a:ext cx="10969960" cy="10369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4267"/>
              </a:lnSpc>
              <a:spcBef>
                <a:spcPts val="0"/>
              </a:spcBef>
              <a:buNone/>
              <a:defRPr sz="3467" baseline="0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2pPr>
            <a:lvl3pPr marL="1219170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3pPr>
            <a:lvl4pPr marL="1828754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4pPr>
            <a:lvl5pPr marL="2438339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46309" y="5210381"/>
            <a:ext cx="10969959" cy="88395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867" b="0">
                <a:solidFill>
                  <a:srgbClr val="003F75"/>
                </a:solidFill>
                <a:latin typeface="Arial Black" panose="020B0A04020102020204" pitchFamily="34" charset="0"/>
                <a:cs typeface="Arial"/>
              </a:defRPr>
            </a:lvl1pPr>
            <a:lvl2pPr marL="609585" indent="0">
              <a:buNone/>
              <a:defRPr sz="3333">
                <a:latin typeface="Arial"/>
                <a:cs typeface="Arial"/>
              </a:defRPr>
            </a:lvl2pPr>
            <a:lvl3pPr marL="1219170" indent="0">
              <a:buNone/>
              <a:defRPr sz="3333">
                <a:latin typeface="Arial"/>
                <a:cs typeface="Arial"/>
              </a:defRPr>
            </a:lvl3pPr>
            <a:lvl4pPr marL="1828754" indent="0">
              <a:buNone/>
              <a:defRPr sz="3333">
                <a:latin typeface="Arial"/>
                <a:cs typeface="Arial"/>
              </a:defRPr>
            </a:lvl4pPr>
            <a:lvl5pPr marL="2438339" indent="0">
              <a:buNone/>
              <a:defRPr sz="3333">
                <a:latin typeface="Arial"/>
                <a:cs typeface="Arial"/>
              </a:defRPr>
            </a:lvl5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7721" y="4061480"/>
            <a:ext cx="10969960" cy="88334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733"/>
              </a:lnSpc>
              <a:spcBef>
                <a:spcPts val="0"/>
              </a:spcBef>
              <a:buNone/>
              <a:defRPr sz="2933" baseline="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2pPr>
            <a:lvl3pPr marL="1219170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3pPr>
            <a:lvl4pPr marL="1828754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4pPr>
            <a:lvl5pPr marL="2438339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subline</a:t>
            </a:r>
          </a:p>
        </p:txBody>
      </p:sp>
      <p:sp>
        <p:nvSpPr>
          <p:cNvPr id="5" name="Bildplatzhalter 13"/>
          <p:cNvSpPr>
            <a:spLocks noGrp="1"/>
          </p:cNvSpPr>
          <p:nvPr>
            <p:ph type="pic" sz="quarter" idx="20" hasCustomPrompt="1"/>
          </p:nvPr>
        </p:nvSpPr>
        <p:spPr>
          <a:xfrm>
            <a:off x="760880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  <p:sp>
        <p:nvSpPr>
          <p:cNvPr id="6" name="Bildplatzhalter 13"/>
          <p:cNvSpPr>
            <a:spLocks noGrp="1"/>
          </p:cNvSpPr>
          <p:nvPr>
            <p:ph type="pic" sz="quarter" idx="21" hasCustomPrompt="1"/>
          </p:nvPr>
        </p:nvSpPr>
        <p:spPr>
          <a:xfrm>
            <a:off x="910452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  <p:sp>
        <p:nvSpPr>
          <p:cNvPr id="7" name="Bildplatzhalt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060024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25404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ild_Eine_Zeile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78957"/>
            <a:ext cx="12192000" cy="291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Click on </a:t>
            </a:r>
            <a:r>
              <a:rPr lang="de-DE" err="1"/>
              <a:t>symbol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 </a:t>
            </a:r>
            <a:r>
              <a:rPr lang="de-DE" err="1"/>
              <a:t>photo</a:t>
            </a:r>
            <a:endParaRPr lang="de-DE"/>
          </a:p>
        </p:txBody>
      </p:sp>
      <p:sp>
        <p:nvSpPr>
          <p:cNvPr id="2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307" y="4341403"/>
            <a:ext cx="10969960" cy="55660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3F75"/>
                </a:solidFill>
                <a:latin typeface="Arial Black"/>
                <a:cs typeface="Arial Black"/>
              </a:defRPr>
            </a:lvl1pPr>
            <a:lvl2pPr marL="609585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2pPr>
            <a:lvl3pPr marL="1219170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3pPr>
            <a:lvl4pPr marL="1828754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4pPr>
            <a:lvl5pPr marL="2438339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7721" y="4932491"/>
            <a:ext cx="10969960" cy="59102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333"/>
              </a:lnSpc>
              <a:spcBef>
                <a:spcPts val="0"/>
              </a:spcBef>
              <a:buNone/>
              <a:defRPr sz="2400" baseline="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2pPr>
            <a:lvl3pPr marL="1219170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3pPr>
            <a:lvl4pPr marL="1828754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4pPr>
            <a:lvl5pPr marL="2438339" indent="0">
              <a:buNone/>
              <a:defRPr>
                <a:solidFill>
                  <a:srgbClr val="003F75"/>
                </a:solidFill>
                <a:latin typeface="Arial Black"/>
                <a:cs typeface="Arial Black"/>
              </a:defRPr>
            </a:lvl5pPr>
          </a:lstStyle>
          <a:p>
            <a:pPr lvl="0"/>
            <a:r>
              <a:rPr lang="en-US" noProof="0"/>
              <a:t>This is a subline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20" hasCustomPrompt="1"/>
          </p:nvPr>
        </p:nvSpPr>
        <p:spPr>
          <a:xfrm>
            <a:off x="760880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  <p:sp>
        <p:nvSpPr>
          <p:cNvPr id="15" name="Bildplatzhalter 13"/>
          <p:cNvSpPr>
            <a:spLocks noGrp="1"/>
          </p:cNvSpPr>
          <p:nvPr>
            <p:ph type="pic" sz="quarter" idx="21" hasCustomPrompt="1"/>
          </p:nvPr>
        </p:nvSpPr>
        <p:spPr>
          <a:xfrm>
            <a:off x="910452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0600249" y="6062753"/>
            <a:ext cx="1007432" cy="5270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3F7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Logo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48324" y="6012499"/>
            <a:ext cx="5255061" cy="33308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 b="0">
                <a:solidFill>
                  <a:srgbClr val="003F75"/>
                </a:solidFill>
                <a:latin typeface="Arial Black" panose="020B0A04020102020204" pitchFamily="34" charset="0"/>
                <a:cs typeface="Arial"/>
              </a:defRPr>
            </a:lvl1pPr>
            <a:lvl2pPr marL="609585" indent="0">
              <a:buNone/>
              <a:defRPr sz="3333">
                <a:latin typeface="Arial"/>
                <a:cs typeface="Arial"/>
              </a:defRPr>
            </a:lvl2pPr>
            <a:lvl3pPr marL="1219170" indent="0">
              <a:buNone/>
              <a:defRPr sz="3333">
                <a:latin typeface="Arial"/>
                <a:cs typeface="Arial"/>
              </a:defRPr>
            </a:lvl3pPr>
            <a:lvl4pPr marL="1828754" indent="0">
              <a:buNone/>
              <a:defRPr sz="3333">
                <a:latin typeface="Arial"/>
                <a:cs typeface="Arial"/>
              </a:defRPr>
            </a:lvl4pPr>
            <a:lvl5pPr marL="2438339" indent="0">
              <a:buNone/>
              <a:defRPr sz="3333">
                <a:latin typeface="Arial"/>
                <a:cs typeface="Arial"/>
              </a:defRPr>
            </a:lvl5pPr>
          </a:lstStyle>
          <a:p>
            <a:pPr lvl="0"/>
            <a:r>
              <a:rPr lang="en-US" noProof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047984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_Lehre_G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8A73A7-AFFC-4AEB-BEBB-0D4500A5ABCB}"/>
              </a:ext>
            </a:extLst>
          </p:cNvPr>
          <p:cNvSpPr txBox="1"/>
          <p:nvPr userDrawn="1"/>
        </p:nvSpPr>
        <p:spPr>
          <a:xfrm>
            <a:off x="647700" y="403200"/>
            <a:ext cx="10968000" cy="5436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2933">
                <a:latin typeface="Arial Black" panose="020B0A04020102020204" pitchFamily="34" charset="0"/>
              </a:rPr>
              <a:t>Copyright / </a:t>
            </a:r>
            <a:r>
              <a:rPr lang="de-DE" sz="2933" err="1">
                <a:latin typeface="Arial Black" panose="020B0A04020102020204" pitchFamily="34" charset="0"/>
              </a:rPr>
              <a:t>Acknowledgements</a:t>
            </a:r>
            <a:endParaRPr lang="de-DE" sz="2933">
              <a:latin typeface="Arial Black" panose="020B0A040201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34E00-C5ED-4C5D-968B-0F0FFDB1C46A}"/>
              </a:ext>
            </a:extLst>
          </p:cNvPr>
          <p:cNvSpPr txBox="1"/>
          <p:nvPr userDrawn="1"/>
        </p:nvSpPr>
        <p:spPr>
          <a:xfrm>
            <a:off x="647700" y="1083733"/>
            <a:ext cx="10968000" cy="28257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33">
                <a:solidFill>
                  <a:srgbClr val="000000"/>
                </a:solidFill>
              </a:rPr>
              <a:t>All materials in this lecture are provided for your personal use only. Copying or distributing of the lecture and exercise slides and recordings is prohibited!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133">
              <a:solidFill>
                <a:srgbClr val="000000"/>
              </a:solidFill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2133">
                <a:solidFill>
                  <a:srgbClr val="000000"/>
                </a:solidFill>
              </a:rPr>
              <a:t>The slides are partly based on the lecture Computational Thinking by</a:t>
            </a:r>
            <a:br>
              <a:rPr lang="en-US" sz="2133">
                <a:solidFill>
                  <a:srgbClr val="000000"/>
                </a:solidFill>
              </a:rPr>
            </a:br>
            <a:r>
              <a:rPr lang="en-US" sz="2133" i="0" u="none" strike="noStrike" baseline="0">
                <a:solidFill>
                  <a:srgbClr val="000000"/>
                </a:solidFill>
              </a:rPr>
              <a:t>Prof. Dr. Christian Becker at the University of Mannheim</a:t>
            </a:r>
            <a:r>
              <a:rPr lang="en-US" sz="2133">
                <a:solidFill>
                  <a:srgbClr val="000000"/>
                </a:solidFill>
              </a:rPr>
              <a:t>. We appreciate and thank him for the permission to use a modified version of the lecture.</a:t>
            </a:r>
          </a:p>
          <a:p>
            <a:pPr>
              <a:lnSpc>
                <a:spcPct val="125000"/>
              </a:lnSpc>
            </a:pPr>
            <a:endParaRPr lang="de-DE" sz="2133"/>
          </a:p>
        </p:txBody>
      </p:sp>
    </p:spTree>
    <p:extLst>
      <p:ext uri="{BB962C8B-B14F-4D97-AF65-F5344CB8AC3E}">
        <p14:creationId xmlns:p14="http://schemas.microsoft.com/office/powerpoint/2010/main" val="3568412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445533"/>
            <a:ext cx="10968000" cy="571200"/>
          </a:xfrm>
        </p:spPr>
        <p:txBody>
          <a:bodyPr lIns="0" rIns="0"/>
          <a:lstStyle>
            <a:lvl1pPr>
              <a:defRPr sz="2933"/>
            </a:lvl1pPr>
          </a:lstStyle>
          <a:p>
            <a:r>
              <a:rPr lang="de-DE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48000" y="1387376"/>
            <a:ext cx="10968000" cy="4403715"/>
          </a:xfrm>
        </p:spPr>
        <p:txBody>
          <a:bodyPr lIns="0" rIns="0"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800">
                <a:solidFill>
                  <a:srgbClr val="000000"/>
                </a:solidFill>
              </a:defRPr>
            </a:lvl3pPr>
            <a:lvl4pPr>
              <a:defRPr sz="2800">
                <a:solidFill>
                  <a:srgbClr val="000000"/>
                </a:solidFill>
              </a:defRPr>
            </a:lvl4pPr>
            <a:lvl5pPr>
              <a:defRPr sz="28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292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Sie,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3B00B87-67F7-D5F7-77BE-0171AD4AB72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5" name="Rectangle 25">
            <a:extLst>
              <a:ext uri="{FF2B5EF4-FFF2-40B4-BE49-F238E27FC236}">
                <a16:creationId xmlns:a16="http://schemas.microsoft.com/office/drawing/2014/main" id="{D989953A-82A7-6A6F-57BA-C3AFC1A835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125761" y="6445672"/>
            <a:ext cx="9940481" cy="318833"/>
          </a:xfrm>
          <a:prstGeom prst="rect">
            <a:avLst/>
          </a:prstGeom>
          <a:noFill/>
        </p:spPr>
        <p:txBody>
          <a:bodyPr wrap="square" lIns="153192" tIns="76595" rIns="153192" bIns="76595" rtlCol="0">
            <a:spAutoFit/>
          </a:bodyPr>
          <a:lstStyle/>
          <a:p>
            <a:pPr algn="ctr"/>
            <a:r>
              <a:rPr lang="en-US" sz="1067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067" noProof="0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en-US" sz="1067" baseline="0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z="1067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67" err="1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Hohenheim</a:t>
            </a:r>
            <a:r>
              <a:rPr lang="en-US" sz="1067">
                <a:solidFill>
                  <a:srgbClr val="8686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Dep. Food Informatics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25004" y="6492236"/>
            <a:ext cx="618067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4C4B046-2211-E040-A09E-BD75B503FAD9}" type="slidenum">
              <a:rPr lang="de-DE" sz="1200" smtClean="0">
                <a:solidFill>
                  <a:srgbClr val="003F75"/>
                </a:solidFill>
                <a:latin typeface="Arial Black"/>
                <a:cs typeface="Arial Black"/>
              </a:rPr>
              <a:pPr algn="r"/>
              <a:t>‹Nr.›</a:t>
            </a:fld>
            <a:endParaRPr lang="de-DE" sz="1200">
              <a:solidFill>
                <a:srgbClr val="003F75"/>
              </a:solidFill>
              <a:latin typeface="Arial Black"/>
              <a:cs typeface="Arial Black"/>
            </a:endParaRP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0E7F56-C8BC-4D05-B1CA-33BD8E2D8DE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7" y="6418917"/>
            <a:ext cx="1440000" cy="3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60" r:id="rId2"/>
    <p:sldLayoutId id="2147483744" r:id="rId3"/>
    <p:sldLayoutId id="2147483752" r:id="rId4"/>
    <p:sldLayoutId id="2147483753" r:id="rId5"/>
    <p:sldLayoutId id="2147483714" r:id="rId6"/>
    <p:sldLayoutId id="2147483739" r:id="rId7"/>
    <p:sldLayoutId id="2147483734" r:id="rId8"/>
    <p:sldLayoutId id="2147483736" r:id="rId9"/>
    <p:sldLayoutId id="2147483746" r:id="rId10"/>
    <p:sldLayoutId id="2147483743" r:id="rId11"/>
    <p:sldLayoutId id="2147483742" r:id="rId12"/>
    <p:sldLayoutId id="2147483747" r:id="rId13"/>
    <p:sldLayoutId id="2147483754" r:id="rId14"/>
    <p:sldLayoutId id="214748375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9" userDrawn="1">
          <p15:clr>
            <a:srgbClr val="F26B43"/>
          </p15:clr>
        </p15:guide>
        <p15:guide id="2" pos="484" userDrawn="1">
          <p15:clr>
            <a:srgbClr val="F26B43"/>
          </p15:clr>
        </p15:guide>
        <p15:guide id="3" orient="horz" pos="3793" userDrawn="1">
          <p15:clr>
            <a:srgbClr val="F26B43"/>
          </p15:clr>
        </p15:guide>
        <p15:guide id="4" pos="7317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6" pos="3809" userDrawn="1">
          <p15:clr>
            <a:srgbClr val="F26B43"/>
          </p15:clr>
        </p15:guide>
        <p15:guide id="7" pos="39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0" y="2514600"/>
            <a:ext cx="11214100" cy="1828800"/>
          </a:xfrm>
        </p:spPr>
        <p:txBody>
          <a:bodyPr/>
          <a:lstStyle/>
          <a:p>
            <a:r>
              <a:rPr lang="en-US" noProof="0" dirty="0" err="1">
                <a:cs typeface="Arial"/>
              </a:rPr>
              <a:t>OpenFHE</a:t>
            </a:r>
            <a:r>
              <a:rPr lang="en-US" noProof="0" dirty="0">
                <a:cs typeface="Arial"/>
              </a:rPr>
              <a:t> Code Example</a:t>
            </a:r>
            <a:endParaRPr lang="en-U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A3435-3DFE-E874-EA29-17A78A6B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OpenFHE</a:t>
            </a:r>
            <a:r>
              <a:rPr lang="en-US" noProof="0" dirty="0"/>
              <a:t> Code Example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08E489-50BF-9161-9AFA-7A437C8FB8AA}"/>
              </a:ext>
            </a:extLst>
          </p:cNvPr>
          <p:cNvSpPr txBox="1"/>
          <p:nvPr/>
        </p:nvSpPr>
        <p:spPr>
          <a:xfrm>
            <a:off x="1398357" y="1686760"/>
            <a:ext cx="9395286" cy="32932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noProof="0" dirty="0" err="1">
                <a:latin typeface="Consolas" panose="020B0609020204030204" pitchFamily="49" charset="0"/>
              </a:rPr>
              <a:t>CCParams</a:t>
            </a:r>
            <a:r>
              <a:rPr lang="en-US" sz="1600" b="0" noProof="0" dirty="0">
                <a:latin typeface="Consolas" panose="020B0609020204030204" pitchFamily="49" charset="0"/>
              </a:rPr>
              <a:t>&lt;</a:t>
            </a:r>
            <a:r>
              <a:rPr lang="en-US" sz="1600" b="0" noProof="0" dirty="0" err="1">
                <a:latin typeface="Consolas" panose="020B0609020204030204" pitchFamily="49" charset="0"/>
              </a:rPr>
              <a:t>CryptoContextCKKSRNS</a:t>
            </a:r>
            <a:r>
              <a:rPr lang="en-US" sz="1600" b="0" noProof="0" dirty="0">
                <a:latin typeface="Consolas" panose="020B0609020204030204" pitchFamily="49" charset="0"/>
              </a:rPr>
              <a:t>&gt; </a:t>
            </a:r>
            <a:r>
              <a:rPr lang="en-US" sz="1600" b="0" noProof="0" dirty="0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b="0" noProof="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0" dirty="0" err="1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b="0" noProof="0" dirty="0" err="1">
                <a:latin typeface="Consolas" panose="020B0609020204030204" pitchFamily="49" charset="0"/>
              </a:rPr>
              <a:t>.SetMultiplicativeDepth</a:t>
            </a:r>
            <a:r>
              <a:rPr lang="en-US" sz="1600" b="0" noProof="0" dirty="0">
                <a:latin typeface="Consolas" panose="020B0609020204030204" pitchFamily="49" charset="0"/>
              </a:rPr>
              <a:t>(10);</a:t>
            </a:r>
          </a:p>
          <a:p>
            <a:r>
              <a:rPr lang="en-US" sz="1600" b="0" noProof="0" dirty="0" err="1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b="0" noProof="0" dirty="0" err="1">
                <a:latin typeface="Consolas" panose="020B0609020204030204" pitchFamily="49" charset="0"/>
              </a:rPr>
              <a:t>.SetScalingModSize</a:t>
            </a:r>
            <a:r>
              <a:rPr lang="en-US" sz="1600" b="0" noProof="0" dirty="0">
                <a:latin typeface="Consolas" panose="020B0609020204030204" pitchFamily="49" charset="0"/>
              </a:rPr>
              <a:t>(50);</a:t>
            </a:r>
          </a:p>
          <a:p>
            <a:r>
              <a:rPr lang="en-US" sz="1600" b="0" noProof="0" dirty="0" err="1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b="0" noProof="0" dirty="0" err="1">
                <a:latin typeface="Consolas" panose="020B0609020204030204" pitchFamily="49" charset="0"/>
              </a:rPr>
              <a:t>.SetBatchSize</a:t>
            </a:r>
            <a:r>
              <a:rPr lang="en-US" sz="1600" b="0" noProof="0" dirty="0">
                <a:latin typeface="Consolas" panose="020B0609020204030204" pitchFamily="49" charset="0"/>
              </a:rPr>
              <a:t>(2);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 err="1">
                <a:latin typeface="Consolas" panose="020B0609020204030204" pitchFamily="49" charset="0"/>
              </a:rPr>
              <a:t>CryptoContext</a:t>
            </a:r>
            <a:r>
              <a:rPr lang="en-US" sz="1600" b="0" noProof="0" dirty="0">
                <a:latin typeface="Consolas" panose="020B0609020204030204" pitchFamily="49" charset="0"/>
              </a:rPr>
              <a:t>&lt;</a:t>
            </a:r>
            <a:r>
              <a:rPr lang="en-US" sz="1600" b="0" noProof="0" dirty="0" err="1">
                <a:latin typeface="Consolas" panose="020B0609020204030204" pitchFamily="49" charset="0"/>
              </a:rPr>
              <a:t>DCRTPoly</a:t>
            </a:r>
            <a:r>
              <a:rPr lang="en-US" sz="1600" b="0" noProof="0" dirty="0">
                <a:latin typeface="Consolas" panose="020B0609020204030204" pitchFamily="49" charset="0"/>
              </a:rPr>
              <a:t>&gt;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 err="1">
                <a:latin typeface="Consolas" panose="020B0609020204030204" pitchFamily="49" charset="0"/>
              </a:rPr>
              <a:t>GenCryptoContext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>
                <a:solidFill>
                  <a:srgbClr val="C0000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-&gt;Enable(PKE);</a:t>
            </a: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-&gt;Enable(KEYSWITCH);</a:t>
            </a: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-&gt;Enable(LEVELEDSHE);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latin typeface="Consolas" panose="020B0609020204030204" pitchFamily="49" charset="0"/>
              </a:rPr>
              <a:t>auto </a:t>
            </a:r>
            <a:r>
              <a:rPr lang="en-US" sz="1600" b="0" noProof="0" dirty="0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KeyGen</a:t>
            </a:r>
            <a:r>
              <a:rPr lang="en-US" sz="1600" b="0" noProof="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EvalMultKeyGen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 err="1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 err="1">
                <a:latin typeface="Consolas" panose="020B0609020204030204" pitchFamily="49" charset="0"/>
              </a:rPr>
              <a:t>.secretKey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8A38A9F1-AC40-4D47-F793-DE9A2ACEFE1C}"/>
              </a:ext>
            </a:extLst>
          </p:cNvPr>
          <p:cNvSpPr/>
          <p:nvPr/>
        </p:nvSpPr>
        <p:spPr bwMode="auto">
          <a:xfrm>
            <a:off x="6693966" y="676275"/>
            <a:ext cx="5282020" cy="1674080"/>
          </a:xfrm>
          <a:prstGeom prst="wedgeRectCallout">
            <a:avLst>
              <a:gd name="adj1" fmla="val -62936"/>
              <a:gd name="adj2" fmla="val 4063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Initialization of the security parameters:</a:t>
            </a:r>
          </a:p>
          <a:p>
            <a:r>
              <a:rPr lang="en-US" sz="1600" b="0" noProof="0" dirty="0" err="1">
                <a:latin typeface="Consolas" panose="020B0609020204030204" pitchFamily="49" charset="0"/>
              </a:rPr>
              <a:t>MultiplicativeDepth</a:t>
            </a:r>
            <a:r>
              <a:rPr lang="en-US" sz="1600" b="0" noProof="0" dirty="0">
                <a:latin typeface="Consolas" panose="020B0609020204030204" pitchFamily="49" charset="0"/>
              </a:rPr>
              <a:t>: </a:t>
            </a:r>
            <a:r>
              <a:rPr lang="en-US" sz="1600" b="0" noProof="0" dirty="0">
                <a:latin typeface="+mn-lt"/>
              </a:rPr>
              <a:t>The number of times a multiplication is possible on the ciphertexts.</a:t>
            </a:r>
          </a:p>
          <a:p>
            <a:r>
              <a:rPr lang="en-US" sz="1600" b="0" noProof="0" dirty="0" err="1">
                <a:latin typeface="Consolas" panose="020B0609020204030204" pitchFamily="49" charset="0"/>
              </a:rPr>
              <a:t>ScalingModSize</a:t>
            </a:r>
            <a:r>
              <a:rPr lang="en-US" sz="1600" b="0" noProof="0" dirty="0">
                <a:latin typeface="Consolas" panose="020B0609020204030204" pitchFamily="49" charset="0"/>
              </a:rPr>
              <a:t>: </a:t>
            </a:r>
            <a:r>
              <a:rPr lang="en-US" sz="1600" b="0" noProof="0" dirty="0">
                <a:latin typeface="+mj-lt"/>
              </a:rPr>
              <a:t>The bit-length of the scaling factor (determines accuracy of the result)</a:t>
            </a:r>
          </a:p>
          <a:p>
            <a:r>
              <a:rPr lang="en-US" sz="1600" b="0" noProof="0" dirty="0" err="1">
                <a:latin typeface="Consolas" panose="020B0609020204030204" pitchFamily="49" charset="0"/>
              </a:rPr>
              <a:t>BatchSize</a:t>
            </a:r>
            <a:r>
              <a:rPr lang="en-US" sz="1600" b="0" noProof="0" dirty="0">
                <a:latin typeface="Consolas" panose="020B0609020204030204" pitchFamily="49" charset="0"/>
              </a:rPr>
              <a:t>: </a:t>
            </a:r>
            <a:r>
              <a:rPr lang="en-US" sz="1600" b="0" noProof="0" dirty="0">
                <a:latin typeface="+mn-lt"/>
              </a:rPr>
              <a:t>The length of the input vector.</a:t>
            </a:r>
            <a:endParaRPr lang="en-US" sz="1600" b="0" kern="0" noProof="0" dirty="0">
              <a:latin typeface="+mn-lt"/>
              <a:cs typeface="Arial"/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31942F50-71AA-C121-3FCF-03E554D5B8B5}"/>
              </a:ext>
            </a:extLst>
          </p:cNvPr>
          <p:cNvSpPr/>
          <p:nvPr/>
        </p:nvSpPr>
        <p:spPr bwMode="auto">
          <a:xfrm>
            <a:off x="6693966" y="3333365"/>
            <a:ext cx="5282020" cy="847746"/>
          </a:xfrm>
          <a:prstGeom prst="wedgeRectCallout">
            <a:avLst>
              <a:gd name="adj1" fmla="val -35052"/>
              <a:gd name="adj2" fmla="val -6819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Generation of the </a:t>
            </a:r>
            <a:r>
              <a:rPr lang="en-US" sz="1600" b="0" kern="0" noProof="0" dirty="0" err="1">
                <a:latin typeface="+mn-lt"/>
                <a:cs typeface="Arial"/>
              </a:rPr>
              <a:t>CryptoContext</a:t>
            </a:r>
            <a:r>
              <a:rPr lang="en-US" sz="1600" b="0" kern="0" noProof="0" dirty="0">
                <a:latin typeface="+mn-lt"/>
                <a:cs typeface="Arial"/>
              </a:rPr>
              <a:t>. It’s the interface to all functions of the </a:t>
            </a:r>
            <a:r>
              <a:rPr lang="en-US" sz="1600" b="0" kern="0" noProof="0" dirty="0" err="1">
                <a:latin typeface="+mn-lt"/>
                <a:cs typeface="Arial"/>
              </a:rPr>
              <a:t>OpenFHE</a:t>
            </a:r>
            <a:r>
              <a:rPr lang="en-US" sz="1600" b="0" kern="0" noProof="0" dirty="0">
                <a:latin typeface="+mn-lt"/>
                <a:cs typeface="Arial"/>
              </a:rPr>
              <a:t> library and stores all parameters and the eval key.</a:t>
            </a: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29CD1981-BE3F-2BDD-D474-000D634D49DF}"/>
              </a:ext>
            </a:extLst>
          </p:cNvPr>
          <p:cNvSpPr/>
          <p:nvPr/>
        </p:nvSpPr>
        <p:spPr bwMode="auto">
          <a:xfrm>
            <a:off x="6693966" y="4539768"/>
            <a:ext cx="5282020" cy="346339"/>
          </a:xfrm>
          <a:prstGeom prst="wedgeRectCallout">
            <a:avLst>
              <a:gd name="adj1" fmla="val -98351"/>
              <a:gd name="adj2" fmla="val -217720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Features we want to be enabled.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8C4C4C65-9CC0-4DEC-254D-17ECD5214B50}"/>
              </a:ext>
            </a:extLst>
          </p:cNvPr>
          <p:cNvSpPr/>
          <p:nvPr/>
        </p:nvSpPr>
        <p:spPr bwMode="auto">
          <a:xfrm>
            <a:off x="6693966" y="5244764"/>
            <a:ext cx="5282020" cy="562723"/>
          </a:xfrm>
          <a:prstGeom prst="wedgeRectCallout">
            <a:avLst>
              <a:gd name="adj1" fmla="val -75225"/>
              <a:gd name="adj2" fmla="val -97399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Key generation. The eval key is saved in the </a:t>
            </a:r>
            <a:r>
              <a:rPr lang="en-US" sz="1600" b="0" kern="0" noProof="0" dirty="0" err="1">
                <a:latin typeface="+mn-lt"/>
                <a:cs typeface="Arial"/>
              </a:rPr>
              <a:t>CryptoContext</a:t>
            </a:r>
            <a:endParaRPr lang="en-US" sz="1600" b="0" kern="0" noProof="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18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AE44-9B51-04D4-9C9C-6C857D4D4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556B0-B8FE-BF99-AD71-83A62143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OpenFHE</a:t>
            </a:r>
            <a:r>
              <a:rPr lang="en-US" noProof="0" dirty="0"/>
              <a:t> Code Example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EAC789-4B18-A788-9FEF-444A439F478A}"/>
              </a:ext>
            </a:extLst>
          </p:cNvPr>
          <p:cNvSpPr txBox="1"/>
          <p:nvPr/>
        </p:nvSpPr>
        <p:spPr>
          <a:xfrm>
            <a:off x="1398357" y="920621"/>
            <a:ext cx="9395286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noProof="0" dirty="0">
                <a:latin typeface="Consolas" panose="020B0609020204030204" pitchFamily="49" charset="0"/>
              </a:rPr>
              <a:t>std::vector&lt;double&gt; </a:t>
            </a:r>
            <a:r>
              <a:rPr lang="en-US" sz="1600" b="0" noProof="0" dirty="0">
                <a:solidFill>
                  <a:srgbClr val="7030A0"/>
                </a:solidFill>
                <a:latin typeface="Consolas" panose="020B0609020204030204" pitchFamily="49" charset="0"/>
              </a:rPr>
              <a:t>x1</a:t>
            </a:r>
            <a:r>
              <a:rPr lang="en-US" sz="1600" b="0" noProof="0" dirty="0">
                <a:latin typeface="Consolas" panose="020B0609020204030204" pitchFamily="49" charset="0"/>
              </a:rPr>
              <a:t> = {0.25, 0.5};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std::vector&lt;double&gt; </a:t>
            </a:r>
            <a:r>
              <a:rPr lang="en-US" sz="1600" b="0" noProof="0" dirty="0">
                <a:solidFill>
                  <a:schemeClr val="accent4"/>
                </a:solidFill>
                <a:latin typeface="Consolas" panose="020B0609020204030204" pitchFamily="49" charset="0"/>
              </a:rPr>
              <a:t>x2</a:t>
            </a:r>
            <a:r>
              <a:rPr lang="en-US" sz="1600" b="0" noProof="0" dirty="0">
                <a:latin typeface="Consolas" panose="020B0609020204030204" pitchFamily="49" charset="0"/>
              </a:rPr>
              <a:t> = {5.0, 4.0};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latin typeface="Consolas" panose="020B0609020204030204" pitchFamily="49" charset="0"/>
              </a:rPr>
              <a:t>Plaintext </a:t>
            </a:r>
            <a:r>
              <a:rPr lang="en-US" sz="1600" b="0" noProof="0" dirty="0">
                <a:solidFill>
                  <a:srgbClr val="C00000"/>
                </a:solidFill>
                <a:latin typeface="Consolas" panose="020B0609020204030204" pitchFamily="49" charset="0"/>
              </a:rPr>
              <a:t>ptxt1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MakeCKKSPackedPlaintext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>
                <a:solidFill>
                  <a:srgbClr val="7030A0"/>
                </a:solidFill>
                <a:latin typeface="Consolas" panose="020B0609020204030204" pitchFamily="49" charset="0"/>
              </a:rPr>
              <a:t>x1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Plaintext </a:t>
            </a:r>
            <a:r>
              <a:rPr lang="en-US" sz="1600" b="0" noProof="0" dirty="0">
                <a:solidFill>
                  <a:schemeClr val="accent1"/>
                </a:solidFill>
                <a:latin typeface="Consolas" panose="020B0609020204030204" pitchFamily="49" charset="0"/>
              </a:rPr>
              <a:t>ptxt2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MakeCKKSPackedPlaintext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>
                <a:solidFill>
                  <a:schemeClr val="accent4"/>
                </a:solidFill>
                <a:latin typeface="Consolas" panose="020B0609020204030204" pitchFamily="49" charset="0"/>
              </a:rPr>
              <a:t>x2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latin typeface="Consolas" panose="020B0609020204030204" pitchFamily="49" charset="0"/>
              </a:rPr>
              <a:t>auto </a:t>
            </a:r>
            <a:r>
              <a:rPr lang="en-US" sz="1600" b="0" noProof="0" dirty="0">
                <a:solidFill>
                  <a:srgbClr val="0000FF"/>
                </a:solidFill>
                <a:latin typeface="Consolas" panose="020B0609020204030204" pitchFamily="49" charset="0"/>
              </a:rPr>
              <a:t>c1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-&gt;Encrypt(</a:t>
            </a:r>
            <a:r>
              <a:rPr lang="en-US" sz="1600" b="0" noProof="0" dirty="0" err="1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 err="1">
                <a:latin typeface="Consolas" panose="020B0609020204030204" pitchFamily="49" charset="0"/>
              </a:rPr>
              <a:t>.publicKey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>
                <a:solidFill>
                  <a:srgbClr val="C00000"/>
                </a:solidFill>
                <a:latin typeface="Consolas" panose="020B0609020204030204" pitchFamily="49" charset="0"/>
              </a:rPr>
              <a:t>ptxt1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auto </a:t>
            </a:r>
            <a:r>
              <a:rPr lang="en-US" sz="1600" b="0" noProof="0" dirty="0">
                <a:solidFill>
                  <a:srgbClr val="FF00FF"/>
                </a:solidFill>
                <a:latin typeface="Consolas" panose="020B0609020204030204" pitchFamily="49" charset="0"/>
              </a:rPr>
              <a:t>c2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-&gt;Encrypt(</a:t>
            </a:r>
            <a:r>
              <a:rPr lang="en-US" sz="1600" b="0" noProof="0" dirty="0" err="1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 err="1">
                <a:latin typeface="Consolas" panose="020B0609020204030204" pitchFamily="49" charset="0"/>
              </a:rPr>
              <a:t>.publicKey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>
                <a:solidFill>
                  <a:schemeClr val="accent1"/>
                </a:solidFill>
                <a:latin typeface="Consolas" panose="020B0609020204030204" pitchFamily="49" charset="0"/>
              </a:rPr>
              <a:t>ptxt2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latin typeface="Consolas" panose="020B0609020204030204" pitchFamily="49" charset="0"/>
              </a:rPr>
              <a:t>auto </a:t>
            </a:r>
            <a:r>
              <a:rPr lang="en-US" sz="1600" b="0" noProof="0" dirty="0" err="1">
                <a:solidFill>
                  <a:srgbClr val="FF0000"/>
                </a:solidFill>
                <a:latin typeface="Consolas" panose="020B0609020204030204" pitchFamily="49" charset="0"/>
              </a:rPr>
              <a:t>cAdd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EvalAdd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>
                <a:solidFill>
                  <a:srgbClr val="0000FF"/>
                </a:solidFill>
                <a:latin typeface="Consolas" panose="020B0609020204030204" pitchFamily="49" charset="0"/>
              </a:rPr>
              <a:t>c1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>
                <a:solidFill>
                  <a:srgbClr val="FF00FF"/>
                </a:solidFill>
                <a:latin typeface="Consolas" panose="020B0609020204030204" pitchFamily="49" charset="0"/>
              </a:rPr>
              <a:t>c2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auto </a:t>
            </a:r>
            <a:r>
              <a:rPr lang="en-US" sz="1600" b="0" noProof="0" dirty="0" err="1">
                <a:solidFill>
                  <a:srgbClr val="00FFFF"/>
                </a:solidFill>
                <a:latin typeface="Consolas" panose="020B0609020204030204" pitchFamily="49" charset="0"/>
              </a:rPr>
              <a:t>cMul</a:t>
            </a:r>
            <a:r>
              <a:rPr lang="en-US" sz="1600" b="0" noProof="0" dirty="0">
                <a:latin typeface="Consolas" panose="020B0609020204030204" pitchFamily="49" charset="0"/>
              </a:rPr>
              <a:t> = </a:t>
            </a:r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</a:t>
            </a:r>
            <a:r>
              <a:rPr lang="en-US" sz="1600" b="0" noProof="0" dirty="0" err="1">
                <a:latin typeface="Consolas" panose="020B0609020204030204" pitchFamily="49" charset="0"/>
              </a:rPr>
              <a:t>EvalMult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>
                <a:solidFill>
                  <a:srgbClr val="0000FF"/>
                </a:solidFill>
                <a:latin typeface="Consolas" panose="020B0609020204030204" pitchFamily="49" charset="0"/>
              </a:rPr>
              <a:t>c1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>
                <a:solidFill>
                  <a:srgbClr val="FF00FF"/>
                </a:solidFill>
                <a:latin typeface="Consolas" panose="020B0609020204030204" pitchFamily="49" charset="0"/>
              </a:rPr>
              <a:t>c2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latin typeface="Consolas" panose="020B0609020204030204" pitchFamily="49" charset="0"/>
              </a:rPr>
              <a:t>Plaintext result;</a:t>
            </a: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-&gt;Decrypt(</a:t>
            </a:r>
            <a:r>
              <a:rPr lang="en-US" sz="1600" b="0" noProof="0" dirty="0" err="1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 err="1">
                <a:latin typeface="Consolas" panose="020B0609020204030204" pitchFamily="49" charset="0"/>
              </a:rPr>
              <a:t>.secretKey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 err="1">
                <a:solidFill>
                  <a:srgbClr val="FF0000"/>
                </a:solidFill>
                <a:latin typeface="Consolas" panose="020B0609020204030204" pitchFamily="49" charset="0"/>
              </a:rPr>
              <a:t>cAdd</a:t>
            </a:r>
            <a:r>
              <a:rPr lang="en-US" sz="1600" b="0" noProof="0" dirty="0">
                <a:latin typeface="Consolas" panose="020B0609020204030204" pitchFamily="49" charset="0"/>
              </a:rPr>
              <a:t>, &amp;result);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result-&gt;</a:t>
            </a:r>
            <a:r>
              <a:rPr lang="en-US" sz="1600" b="0" noProof="0" dirty="0" err="1">
                <a:latin typeface="Consolas" panose="020B0609020204030204" pitchFamily="49" charset="0"/>
              </a:rPr>
              <a:t>SetLength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 err="1">
                <a:latin typeface="Consolas" panose="020B0609020204030204" pitchFamily="49" charset="0"/>
              </a:rPr>
              <a:t>batchSize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std::</a:t>
            </a:r>
            <a:r>
              <a:rPr lang="en-US" sz="1600" b="0" noProof="0" dirty="0" err="1">
                <a:latin typeface="Consolas" panose="020B0609020204030204" pitchFamily="49" charset="0"/>
              </a:rPr>
              <a:t>cout</a:t>
            </a:r>
            <a:r>
              <a:rPr lang="en-US" sz="1600" b="0" noProof="0" dirty="0">
                <a:latin typeface="Consolas" panose="020B0609020204030204" pitchFamily="49" charset="0"/>
              </a:rPr>
              <a:t> &lt;&lt; "x1 + x2 = " &lt;&lt; result &lt;&lt; std::</a:t>
            </a:r>
            <a:r>
              <a:rPr lang="en-US" sz="1600" b="0" noProof="0" dirty="0" err="1">
                <a:latin typeface="Consolas" panose="020B0609020204030204" pitchFamily="49" charset="0"/>
              </a:rPr>
              <a:t>endl</a:t>
            </a:r>
            <a:r>
              <a:rPr lang="en-US" sz="1600" b="0" noProof="0" dirty="0">
                <a:latin typeface="Consolas" panose="020B0609020204030204" pitchFamily="49" charset="0"/>
              </a:rPr>
              <a:t>;</a:t>
            </a:r>
          </a:p>
          <a:p>
            <a:endParaRPr lang="en-US" sz="1600" b="0" noProof="0" dirty="0">
              <a:latin typeface="Consolas" panose="020B0609020204030204" pitchFamily="49" charset="0"/>
            </a:endParaRPr>
          </a:p>
          <a:p>
            <a:r>
              <a:rPr lang="en-US" sz="1600" b="0" noProof="0" dirty="0">
                <a:solidFill>
                  <a:srgbClr val="00B050"/>
                </a:solidFill>
                <a:latin typeface="Consolas" panose="020B0609020204030204" pitchFamily="49" charset="0"/>
              </a:rPr>
              <a:t>cc</a:t>
            </a:r>
            <a:r>
              <a:rPr lang="en-US" sz="1600" b="0" noProof="0" dirty="0">
                <a:latin typeface="Consolas" panose="020B0609020204030204" pitchFamily="49" charset="0"/>
              </a:rPr>
              <a:t>-&gt;Decrypt(</a:t>
            </a:r>
            <a:r>
              <a:rPr lang="en-US" sz="1600" b="0" noProof="0" dirty="0" err="1">
                <a:solidFill>
                  <a:srgbClr val="0070C0"/>
                </a:solidFill>
                <a:latin typeface="Consolas" panose="020B0609020204030204" pitchFamily="49" charset="0"/>
              </a:rPr>
              <a:t>keys</a:t>
            </a:r>
            <a:r>
              <a:rPr lang="en-US" sz="1600" b="0" noProof="0" dirty="0" err="1">
                <a:latin typeface="Consolas" panose="020B0609020204030204" pitchFamily="49" charset="0"/>
              </a:rPr>
              <a:t>.secretKey</a:t>
            </a:r>
            <a:r>
              <a:rPr lang="en-US" sz="1600" b="0" noProof="0" dirty="0">
                <a:latin typeface="Consolas" panose="020B0609020204030204" pitchFamily="49" charset="0"/>
              </a:rPr>
              <a:t>, </a:t>
            </a:r>
            <a:r>
              <a:rPr lang="en-US" sz="1600" b="0" noProof="0" dirty="0" err="1">
                <a:solidFill>
                  <a:srgbClr val="00FFFF"/>
                </a:solidFill>
                <a:latin typeface="Consolas" panose="020B0609020204030204" pitchFamily="49" charset="0"/>
              </a:rPr>
              <a:t>cMul</a:t>
            </a:r>
            <a:r>
              <a:rPr lang="en-US" sz="1600" b="0" noProof="0" dirty="0">
                <a:latin typeface="Consolas" panose="020B0609020204030204" pitchFamily="49" charset="0"/>
              </a:rPr>
              <a:t>, &amp;result);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result-&gt;</a:t>
            </a:r>
            <a:r>
              <a:rPr lang="en-US" sz="1600" b="0" noProof="0" dirty="0" err="1">
                <a:latin typeface="Consolas" panose="020B0609020204030204" pitchFamily="49" charset="0"/>
              </a:rPr>
              <a:t>SetLength</a:t>
            </a:r>
            <a:r>
              <a:rPr lang="en-US" sz="1600" b="0" noProof="0" dirty="0">
                <a:latin typeface="Consolas" panose="020B0609020204030204" pitchFamily="49" charset="0"/>
              </a:rPr>
              <a:t>(</a:t>
            </a:r>
            <a:r>
              <a:rPr lang="en-US" sz="1600" b="0" noProof="0" dirty="0" err="1">
                <a:latin typeface="Consolas" panose="020B0609020204030204" pitchFamily="49" charset="0"/>
              </a:rPr>
              <a:t>batchSize</a:t>
            </a:r>
            <a:r>
              <a:rPr lang="en-US" sz="1600" b="0" noProof="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0" dirty="0">
                <a:latin typeface="Consolas" panose="020B0609020204030204" pitchFamily="49" charset="0"/>
              </a:rPr>
              <a:t>std::</a:t>
            </a:r>
            <a:r>
              <a:rPr lang="en-US" sz="1600" b="0" noProof="0" dirty="0" err="1">
                <a:latin typeface="Consolas" panose="020B0609020204030204" pitchFamily="49" charset="0"/>
              </a:rPr>
              <a:t>cout</a:t>
            </a:r>
            <a:r>
              <a:rPr lang="en-US" sz="1600" b="0" noProof="0" dirty="0">
                <a:latin typeface="Consolas" panose="020B0609020204030204" pitchFamily="49" charset="0"/>
              </a:rPr>
              <a:t> &lt;&lt; "x1 * x2 = " &lt;&lt; result &lt;&lt; std::</a:t>
            </a:r>
            <a:r>
              <a:rPr lang="en-US" sz="1600" b="0" noProof="0" dirty="0" err="1">
                <a:latin typeface="Consolas" panose="020B0609020204030204" pitchFamily="49" charset="0"/>
              </a:rPr>
              <a:t>endl</a:t>
            </a:r>
            <a:r>
              <a:rPr lang="en-US" sz="1600" b="0" noProof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4F8D06B6-19B1-770D-9AD9-49871EB2F953}"/>
              </a:ext>
            </a:extLst>
          </p:cNvPr>
          <p:cNvSpPr/>
          <p:nvPr/>
        </p:nvSpPr>
        <p:spPr bwMode="auto">
          <a:xfrm>
            <a:off x="7461200" y="902350"/>
            <a:ext cx="3141069" cy="346339"/>
          </a:xfrm>
          <a:prstGeom prst="wedgeRectCallout">
            <a:avLst>
              <a:gd name="adj1" fmla="val -69079"/>
              <a:gd name="adj2" fmla="val 2614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Initialization of the input vectors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8B8AD94D-00C8-0170-E8AB-5CA6BD57B8D8}"/>
              </a:ext>
            </a:extLst>
          </p:cNvPr>
          <p:cNvSpPr/>
          <p:nvPr/>
        </p:nvSpPr>
        <p:spPr bwMode="auto">
          <a:xfrm>
            <a:off x="7461200" y="1676743"/>
            <a:ext cx="1090067" cy="346339"/>
          </a:xfrm>
          <a:prstGeom prst="wedgeRectCallout">
            <a:avLst>
              <a:gd name="adj1" fmla="val -69079"/>
              <a:gd name="adj2" fmla="val 2614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Encoding 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B4D01F58-C891-9F43-B4B5-0F5ECD09CFA5}"/>
              </a:ext>
            </a:extLst>
          </p:cNvPr>
          <p:cNvSpPr/>
          <p:nvPr/>
        </p:nvSpPr>
        <p:spPr bwMode="auto">
          <a:xfrm>
            <a:off x="7461200" y="2474820"/>
            <a:ext cx="1278533" cy="346339"/>
          </a:xfrm>
          <a:prstGeom prst="wedgeRectCallout">
            <a:avLst>
              <a:gd name="adj1" fmla="val -69079"/>
              <a:gd name="adj2" fmla="val 2614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Encryption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530373F-123F-9C56-3288-FBBE01EDDB5C}"/>
              </a:ext>
            </a:extLst>
          </p:cNvPr>
          <p:cNvSpPr/>
          <p:nvPr/>
        </p:nvSpPr>
        <p:spPr bwMode="auto">
          <a:xfrm>
            <a:off x="7474000" y="3192611"/>
            <a:ext cx="3659344" cy="346339"/>
          </a:xfrm>
          <a:prstGeom prst="wedgeRectCallout">
            <a:avLst>
              <a:gd name="adj1" fmla="val -69079"/>
              <a:gd name="adj2" fmla="val 2614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Applying Multiplication and Addition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327E6B68-3E48-98EE-8EB6-FC0EFCEDB4CC}"/>
              </a:ext>
            </a:extLst>
          </p:cNvPr>
          <p:cNvSpPr/>
          <p:nvPr/>
        </p:nvSpPr>
        <p:spPr bwMode="auto">
          <a:xfrm>
            <a:off x="7474000" y="4851156"/>
            <a:ext cx="3659344" cy="346339"/>
          </a:xfrm>
          <a:prstGeom prst="wedgeRectCallout">
            <a:avLst>
              <a:gd name="adj1" fmla="val -69079"/>
              <a:gd name="adj2" fmla="val 2614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  <a:cs typeface="Arial"/>
              </a:rPr>
              <a:t>Decrypting and printing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24070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haltsfolien">
  <a:themeElements>
    <a:clrScheme name="Universität Hohenheim">
      <a:dk1>
        <a:srgbClr val="003F75"/>
      </a:dk1>
      <a:lt1>
        <a:srgbClr val="FFFFFF"/>
      </a:lt1>
      <a:dk2>
        <a:srgbClr val="868686"/>
      </a:dk2>
      <a:lt2>
        <a:srgbClr val="FFFFFF"/>
      </a:lt2>
      <a:accent1>
        <a:srgbClr val="0F5396"/>
      </a:accent1>
      <a:accent2>
        <a:srgbClr val="2162A3"/>
      </a:accent2>
      <a:accent3>
        <a:srgbClr val="3471AD"/>
      </a:accent3>
      <a:accent4>
        <a:srgbClr val="4A82BA"/>
      </a:accent4>
      <a:accent5>
        <a:srgbClr val="6293C4"/>
      </a:accent5>
      <a:accent6>
        <a:srgbClr val="7DA7D1"/>
      </a:accent6>
      <a:hlink>
        <a:srgbClr val="003F75"/>
      </a:hlink>
      <a:folHlink>
        <a:srgbClr val="868686"/>
      </a:folHlink>
    </a:clrScheme>
    <a:fontScheme name="Universität Hohenhei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345</Words>
  <Application>Microsoft Office PowerPoint</Application>
  <PresentationFormat>Breitbild</PresentationFormat>
  <Paragraphs>48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Arial Rounded MT Bold</vt:lpstr>
      <vt:lpstr>Consolas</vt:lpstr>
      <vt:lpstr>Times New Roman</vt:lpstr>
      <vt:lpstr>Wingdings</vt:lpstr>
      <vt:lpstr>Wingdings 3</vt:lpstr>
      <vt:lpstr>SE_powerpoint_17</vt:lpstr>
      <vt:lpstr>Inhaltsfolien</vt:lpstr>
      <vt:lpstr>OpenFHE Code Example</vt:lpstr>
      <vt:lpstr>OpenFHE Code Example</vt:lpstr>
      <vt:lpstr>OpenFHE Code Example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1</cp:revision>
  <cp:lastPrinted>2023-07-10T13:12:39Z</cp:lastPrinted>
  <dcterms:created xsi:type="dcterms:W3CDTF">2023-07-10T13:12:39Z</dcterms:created>
  <dcterms:modified xsi:type="dcterms:W3CDTF">2025-07-08T10:49:35Z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