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3" r:id="rId6"/>
    <p:sldId id="264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A483E-42B7-440C-852D-C05A1CF5A41E}" type="datetimeFigureOut">
              <a:rPr lang="de-AT" smtClean="0"/>
              <a:t>05.12.2017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A2F93-250C-45AC-847B-2A1DB7A4FE4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65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430C-7880-44B4-89BA-C6E025FDCF7E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5D73-7B5F-4050-AD1B-C899266DA5D3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Picture 2" descr="RAF-Badge.svg">
            <a:extLst>
              <a:ext uri="{FF2B5EF4-FFF2-40B4-BE49-F238E27FC236}">
                <a16:creationId xmlns:a16="http://schemas.microsoft.com/office/drawing/2014/main" id="{58ECFE89-854A-42A8-9A98-EDC0385EA8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79" y="124692"/>
            <a:ext cx="1187532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8CE-248C-4F67-AF92-758F053E525E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Picture 2" descr="RAF-Badge.svg">
            <a:extLst>
              <a:ext uri="{FF2B5EF4-FFF2-40B4-BE49-F238E27FC236}">
                <a16:creationId xmlns:a16="http://schemas.microsoft.com/office/drawing/2014/main" id="{9D2AD659-3765-4CCF-B6C3-4BB3A465B7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79" y="124692"/>
            <a:ext cx="1187532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2050" name="Picture 2" descr="RAF-Badge.svg">
            <a:extLst>
              <a:ext uri="{FF2B5EF4-FFF2-40B4-BE49-F238E27FC236}">
                <a16:creationId xmlns:a16="http://schemas.microsoft.com/office/drawing/2014/main" id="{9D34BBA6-E3D2-4AB5-9C74-4968DAE40A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79" y="124692"/>
            <a:ext cx="1187532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98883-557F-40BD-8B7F-7FAA7AB3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67C9-B8BD-4EAE-BA87-25EDCBCF2BE4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A371A-CD52-4607-8367-71472B1A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EF903E-38E9-432F-9E4F-AD2D9436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8FF63767-52AF-419B-BB6E-76E50692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7F1B-9ADC-4FCE-B100-6FA0200E4BD8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D6AF-9E29-4BF5-A819-8B804F93133F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1" name="Picture 2" descr="RAF-Badge.svg">
            <a:extLst>
              <a:ext uri="{FF2B5EF4-FFF2-40B4-BE49-F238E27FC236}">
                <a16:creationId xmlns:a16="http://schemas.microsoft.com/office/drawing/2014/main" id="{4030BA4D-C65D-47B0-991F-75E87918A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79" y="124692"/>
            <a:ext cx="1187532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EA42-9F95-40A0-B637-1D26629D8785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pic>
        <p:nvPicPr>
          <p:cNvPr id="12" name="Picture 2" descr="RAF-Badge.svg">
            <a:extLst>
              <a:ext uri="{FF2B5EF4-FFF2-40B4-BE49-F238E27FC236}">
                <a16:creationId xmlns:a16="http://schemas.microsoft.com/office/drawing/2014/main" id="{DC168A76-81F8-4AD1-BCD3-97D9ED035F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79" y="124692"/>
            <a:ext cx="1187532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402-7CC1-4C0A-8280-A8F3240A8688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6" name="Picture 2" descr="RAF-Badge.svg">
            <a:extLst>
              <a:ext uri="{FF2B5EF4-FFF2-40B4-BE49-F238E27FC236}">
                <a16:creationId xmlns:a16="http://schemas.microsoft.com/office/drawing/2014/main" id="{DAA0131A-2744-4313-A783-42FDB072B2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79" y="124692"/>
            <a:ext cx="1187532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DE29-B092-4DB8-949F-3589B5A4237B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5" name="Picture 2" descr="RAF-Badge.svg">
            <a:extLst>
              <a:ext uri="{FF2B5EF4-FFF2-40B4-BE49-F238E27FC236}">
                <a16:creationId xmlns:a16="http://schemas.microsoft.com/office/drawing/2014/main" id="{BE231FE5-9D17-4C97-8993-68148BAAE9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79" y="124692"/>
            <a:ext cx="1187532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74FE-FD5D-4A1F-80A7-7469F7D29F47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2" name="Picture 2" descr="RAF-Badge.svg">
            <a:extLst>
              <a:ext uri="{FF2B5EF4-FFF2-40B4-BE49-F238E27FC236}">
                <a16:creationId xmlns:a16="http://schemas.microsoft.com/office/drawing/2014/main" id="{E113A90F-AC5A-4B23-9093-842D5B8D8B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79" y="124692"/>
            <a:ext cx="1187532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E576DEA-15F7-4E34-8635-EC6F6D3FBB54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1" name="Picture 2" descr="RAF-Badge.svg">
            <a:extLst>
              <a:ext uri="{FF2B5EF4-FFF2-40B4-BE49-F238E27FC236}">
                <a16:creationId xmlns:a16="http://schemas.microsoft.com/office/drawing/2014/main" id="{0607270E-C356-4521-B70E-E94068B089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79" y="124692"/>
            <a:ext cx="1187532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213AC04-85E5-46F0-BD52-F6C7BC2ECAF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Aaron Waidmann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29AC0-DD44-40F4-BBBE-45872DA7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de-AT" dirty="0"/>
              <a:t>THE RAF In WW2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6F5F02-582A-4ABD-8D46-24165998B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Aaron Waidmann</a:t>
            </a:r>
          </a:p>
        </p:txBody>
      </p:sp>
    </p:spTree>
    <p:extLst>
      <p:ext uri="{BB962C8B-B14F-4D97-AF65-F5344CB8AC3E}">
        <p14:creationId xmlns:p14="http://schemas.microsoft.com/office/powerpoint/2010/main" val="237864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7F3F8-86F4-4D39-A9EC-73A2A104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3BE34-9236-476F-8A17-9C8A084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Battle of Britain</a:t>
            </a:r>
          </a:p>
          <a:p>
            <a:pPr lvl="1"/>
            <a:r>
              <a:rPr lang="en-US" dirty="0"/>
              <a:t>Types of planes</a:t>
            </a:r>
          </a:p>
          <a:p>
            <a:pPr lvl="1"/>
            <a:r>
              <a:rPr lang="en-US" dirty="0"/>
              <a:t>Operation sealion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de-AT" dirty="0"/>
          </a:p>
        </p:txBody>
      </p:sp>
      <p:pic>
        <p:nvPicPr>
          <p:cNvPr id="5" name="Picture 2" descr="RAF-Badge.svg">
            <a:extLst>
              <a:ext uri="{FF2B5EF4-FFF2-40B4-BE49-F238E27FC236}">
                <a16:creationId xmlns:a16="http://schemas.microsoft.com/office/drawing/2014/main" id="{EB1D3FF4-5ADE-45D0-86BD-383FF1C6B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79" y="124692"/>
            <a:ext cx="1187532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4D61CAA-E0FD-4041-8D9A-0F9854D4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1918</a:t>
            </a:r>
          </a:p>
          <a:p>
            <a:endParaRPr lang="en-US" dirty="0"/>
          </a:p>
          <a:p>
            <a:r>
              <a:rPr lang="en-US" dirty="0"/>
              <a:t>Oldest independent air force</a:t>
            </a:r>
          </a:p>
          <a:p>
            <a:endParaRPr lang="en-US" dirty="0"/>
          </a:p>
          <a:p>
            <a:r>
              <a:rPr lang="en-US" dirty="0"/>
              <a:t>Developed strategic bombing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B6E752C-F377-4984-B11A-94E53E93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7A4AC33-639F-4F87-9227-3A3FDA9921F5}"/>
              </a:ext>
            </a:extLst>
          </p:cNvPr>
          <p:cNvGrpSpPr/>
          <p:nvPr/>
        </p:nvGrpSpPr>
        <p:grpSpPr>
          <a:xfrm>
            <a:off x="6456724" y="2394204"/>
            <a:ext cx="3941310" cy="4111099"/>
            <a:chOff x="7466919" y="2429038"/>
            <a:chExt cx="3941310" cy="411109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885E8832-EDEE-4C5C-817D-5D06A195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66919" y="2429038"/>
              <a:ext cx="3941310" cy="3867641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6666EF4-F16E-41E1-82EA-BFDF08CB6EA7}"/>
                </a:ext>
              </a:extLst>
            </p:cNvPr>
            <p:cNvSpPr/>
            <p:nvPr/>
          </p:nvSpPr>
          <p:spPr>
            <a:xfrm>
              <a:off x="8900160" y="5564777"/>
              <a:ext cx="2281646" cy="975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A3FD8B1-C0AB-484E-8E6E-FEC9621CC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810" b="97905" l="39252" r="84673">
                          <a14:foregroundMark x1="42243" y1="93524" x2="42243" y2="93524"/>
                          <a14:foregroundMark x1="39626" y1="95238" x2="39626" y2="95238"/>
                          <a14:foregroundMark x1="82056" y1="93905" x2="82056" y2="93905"/>
                          <a14:foregroundMark x1="84673" y1="95238" x2="84673" y2="95238"/>
                        </a14:backgroundRemoval>
                      </a14:imgEffect>
                    </a14:imgLayer>
                  </a14:imgProps>
                </a:ext>
              </a:extLst>
            </a:blip>
            <a:srcRect l="37801" t="82194" r="13147"/>
            <a:stretch/>
          </p:blipFill>
          <p:spPr>
            <a:xfrm>
              <a:off x="9248502" y="5607973"/>
              <a:ext cx="1933304" cy="688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734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FB32BF-9F69-4513-BA3B-D66650A9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Massive power differences</a:t>
            </a:r>
          </a:p>
          <a:p>
            <a:r>
              <a:rPr lang="en-US" dirty="0"/>
              <a:t>German propaganda</a:t>
            </a:r>
          </a:p>
          <a:p>
            <a:r>
              <a:rPr lang="en-US" dirty="0"/>
              <a:t>1960 vs 2550 aircrafts</a:t>
            </a:r>
          </a:p>
          <a:p>
            <a:r>
              <a:rPr lang="en-US" dirty="0"/>
              <a:t>Hitler did not want to destroy Great Britain</a:t>
            </a:r>
          </a:p>
          <a:p>
            <a:r>
              <a:rPr lang="en-US" dirty="0"/>
              <a:t>Churchill put all power into the RAF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77DD51-D0EF-43BC-B69D-7CB82182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battle of Britain</a:t>
            </a:r>
          </a:p>
        </p:txBody>
      </p:sp>
    </p:spTree>
    <p:extLst>
      <p:ext uri="{BB962C8B-B14F-4D97-AF65-F5344CB8AC3E}">
        <p14:creationId xmlns:p14="http://schemas.microsoft.com/office/powerpoint/2010/main" val="242597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7A9C73D-139A-4DAA-83FC-574E443B2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Spitfire II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AF81A-B0D1-444A-B8DC-B25396CC46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Wing span	10m</a:t>
            </a:r>
          </a:p>
          <a:p>
            <a:r>
              <a:rPr lang="en-US" dirty="0"/>
              <a:t>Guns		8 x 7.7mm</a:t>
            </a:r>
          </a:p>
          <a:p>
            <a:r>
              <a:rPr lang="en-US" dirty="0"/>
              <a:t>Built		20300</a:t>
            </a:r>
          </a:p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6F318F-9D59-4178-B412-8650635365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Wing span	10m</a:t>
            </a:r>
          </a:p>
          <a:p>
            <a:r>
              <a:rPr lang="en-US" dirty="0"/>
              <a:t>Guns		2 x 13mm</a:t>
            </a:r>
          </a:p>
          <a:p>
            <a:r>
              <a:rPr lang="en-US" dirty="0"/>
              <a:t>Built		34000</a:t>
            </a: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F0D9CE-6887-4CB8-A6F5-2771D2647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Messerschmitt 109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A653456-D2BE-4C67-A25C-E79A737F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Fighter</a:t>
            </a:r>
          </a:p>
        </p:txBody>
      </p:sp>
      <p:pic>
        <p:nvPicPr>
          <p:cNvPr id="2050" name="Picture 2" descr="Image result for spitfire II">
            <a:extLst>
              <a:ext uri="{FF2B5EF4-FFF2-40B4-BE49-F238E27FC236}">
                <a16:creationId xmlns:a16="http://schemas.microsoft.com/office/drawing/2014/main" id="{8A29E28A-94E9-4FE4-ACE8-9529B74C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36" y="4610637"/>
            <a:ext cx="3624782" cy="19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esserschmitt 109">
            <a:extLst>
              <a:ext uri="{FF2B5EF4-FFF2-40B4-BE49-F238E27FC236}">
                <a16:creationId xmlns:a16="http://schemas.microsoft.com/office/drawing/2014/main" id="{F434DCB6-8303-4EC6-ABA8-0CA7F1EB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16" y="4370103"/>
            <a:ext cx="3622548" cy="241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8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860554-74AE-4F49-B185-6D0F7F19E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Halifax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BDD26-72FC-4C7B-BA89-2F08177650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Wing span	31m</a:t>
            </a:r>
          </a:p>
          <a:p>
            <a:r>
              <a:rPr lang="en-US" dirty="0"/>
              <a:t>Carry-weight	– 6000kg</a:t>
            </a:r>
          </a:p>
          <a:p>
            <a:r>
              <a:rPr lang="en-US" dirty="0"/>
              <a:t>Built		6200</a:t>
            </a:r>
          </a:p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6B3950-3905-4108-BE03-9EF1D1C40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/>
          <a:p>
            <a:r>
              <a:rPr lang="en-US" dirty="0"/>
              <a:t>Wing span	18m</a:t>
            </a:r>
          </a:p>
          <a:p>
            <a:r>
              <a:rPr lang="en-US" dirty="0"/>
              <a:t>Carry-weight	500 – 1000kg</a:t>
            </a:r>
          </a:p>
          <a:p>
            <a:r>
              <a:rPr lang="en-US" dirty="0"/>
              <a:t>Built		2139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4F21CB-BF83-4326-B091-43511EF57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Dornier 17</a:t>
            </a:r>
          </a:p>
          <a:p>
            <a:r>
              <a:rPr lang="de-AT" dirty="0"/>
              <a:t>„Fliegender Bleistift“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208430-81CC-4F9E-9897-008E8EB4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Bomber</a:t>
            </a:r>
          </a:p>
        </p:txBody>
      </p:sp>
      <p:pic>
        <p:nvPicPr>
          <p:cNvPr id="1026" name="Picture 2" descr="Image result for dornier 17">
            <a:extLst>
              <a:ext uri="{FF2B5EF4-FFF2-40B4-BE49-F238E27FC236}">
                <a16:creationId xmlns:a16="http://schemas.microsoft.com/office/drawing/2014/main" id="{7E8E95F3-0166-452E-BD1B-BF0CC428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16" y="4331419"/>
            <a:ext cx="3622548" cy="241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lifax warplane">
            <a:extLst>
              <a:ext uri="{FF2B5EF4-FFF2-40B4-BE49-F238E27FC236}">
                <a16:creationId xmlns:a16="http://schemas.microsoft.com/office/drawing/2014/main" id="{B6C9F391-5C3B-4AB8-87FB-C290E98D0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4"/>
          <a:stretch/>
        </p:blipFill>
        <p:spPr bwMode="auto">
          <a:xfrm>
            <a:off x="1583436" y="4448614"/>
            <a:ext cx="3622548" cy="217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4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DDB6BE2-2AB9-4CA9-A374-868C169A4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Hawker Hurricane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EBD5B-7C22-4586-8FEB-307680430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Wing span	12m</a:t>
            </a:r>
          </a:p>
          <a:p>
            <a:r>
              <a:rPr lang="en-US" dirty="0"/>
              <a:t>Guns		4 x 20mm</a:t>
            </a:r>
          </a:p>
          <a:p>
            <a:r>
              <a:rPr lang="en-US" dirty="0"/>
              <a:t>Built		14500</a:t>
            </a:r>
          </a:p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F5D858-83B7-4DA7-86C3-47C1251403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Wing span	22m</a:t>
            </a:r>
          </a:p>
          <a:p>
            <a:r>
              <a:rPr lang="en-US" dirty="0"/>
              <a:t>Guns		- 7 x 7.92mm</a:t>
            </a:r>
          </a:p>
          <a:p>
            <a:r>
              <a:rPr lang="en-US" dirty="0"/>
              <a:t>Built		6500</a:t>
            </a: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EDED7A-8585-4504-88D9-9E5C46CB5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Heinkel He 111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9C25E9D-9A99-4D67-BDA8-1659FB4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Attack</a:t>
            </a:r>
            <a:endParaRPr lang="de-AT" dirty="0"/>
          </a:p>
        </p:txBody>
      </p:sp>
      <p:pic>
        <p:nvPicPr>
          <p:cNvPr id="3074" name="Picture 2" descr="Image result for heinkel he 111">
            <a:extLst>
              <a:ext uri="{FF2B5EF4-FFF2-40B4-BE49-F238E27FC236}">
                <a16:creationId xmlns:a16="http://schemas.microsoft.com/office/drawing/2014/main" id="{2757CE2A-E6B5-4E83-8BB4-A6D7A35B3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8"/>
          <a:stretch/>
        </p:blipFill>
        <p:spPr bwMode="auto">
          <a:xfrm>
            <a:off x="6338316" y="4441638"/>
            <a:ext cx="3622548" cy="20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hawker hurricane">
            <a:extLst>
              <a:ext uri="{FF2B5EF4-FFF2-40B4-BE49-F238E27FC236}">
                <a16:creationId xmlns:a16="http://schemas.microsoft.com/office/drawing/2014/main" id="{27C7F66F-32BB-4486-95D3-3068B0827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36" y="4420157"/>
            <a:ext cx="3622548" cy="21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4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61F75F-C0EA-45F1-AEE6-71C98F74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9C0FD0E-6C7D-4B34-9194-60495EE4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Sealion</a:t>
            </a:r>
          </a:p>
        </p:txBody>
      </p:sp>
    </p:spTree>
    <p:extLst>
      <p:ext uri="{BB962C8B-B14F-4D97-AF65-F5344CB8AC3E}">
        <p14:creationId xmlns:p14="http://schemas.microsoft.com/office/powerpoint/2010/main" val="171827271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88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Paket</vt:lpstr>
      <vt:lpstr>THE RAF In WW2</vt:lpstr>
      <vt:lpstr>Overview</vt:lpstr>
      <vt:lpstr>Introduction</vt:lpstr>
      <vt:lpstr>The battle of Britain</vt:lpstr>
      <vt:lpstr>Fighter</vt:lpstr>
      <vt:lpstr>Bomber</vt:lpstr>
      <vt:lpstr>Attack</vt:lpstr>
      <vt:lpstr>Operation Sealion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raf</dc:title>
  <dc:creator>Waidmann Aaron</dc:creator>
  <cp:lastModifiedBy>Waidmann Aaron</cp:lastModifiedBy>
  <cp:revision>19</cp:revision>
  <dcterms:created xsi:type="dcterms:W3CDTF">2017-11-21T19:16:44Z</dcterms:created>
  <dcterms:modified xsi:type="dcterms:W3CDTF">2017-12-05T19:13:44Z</dcterms:modified>
</cp:coreProperties>
</file>