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5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F3F8-60F9-E605-7CA8-004B8853B3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05A6AA-B602-365C-F669-F8CA02C9E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54295-E12B-CCA3-3020-15048654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529-ACFE-434E-B174-AE1CCDB7C3B0}" type="datetimeFigureOut">
              <a:rPr lang="en-CA" smtClean="0"/>
              <a:t>2024-02-17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D6A01-138F-7FA1-E20F-A89C8E72E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EF3F3-AC3E-72A8-DE5C-D875697F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02D-3234-4394-94B6-04F8C2DD6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448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00F5-B441-1CAE-3A66-DD683E1D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4EF40-1730-0292-8D47-B0BEAC8B3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2186E-E580-1A18-CA2B-F4CA24DD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529-ACFE-434E-B174-AE1CCDB7C3B0}" type="datetimeFigureOut">
              <a:rPr lang="en-CA" smtClean="0"/>
              <a:t>2024-02-17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815AB-44C7-1969-B1B4-8065411B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7D3C5-0347-E7F2-E4F5-2FCBA7F6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02D-3234-4394-94B6-04F8C2DD6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431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16887-7700-77A5-4819-70602A8B0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B5D60-AB04-36F4-C5C1-96E14F74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B8943-1E57-32BC-8029-B99DF339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529-ACFE-434E-B174-AE1CCDB7C3B0}" type="datetimeFigureOut">
              <a:rPr lang="en-CA" smtClean="0"/>
              <a:t>2024-02-17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D07B4-F5A8-0B8D-5AE3-134492B2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C989-AABE-A618-1814-8C04A514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02D-3234-4394-94B6-04F8C2DD6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57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483B5-9186-BBBD-FCC0-A62E0ABD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A9AC-7C61-12DF-0456-003DB7C48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D7637-5D38-C839-2ED5-1CFAFAC5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529-ACFE-434E-B174-AE1CCDB7C3B0}" type="datetimeFigureOut">
              <a:rPr lang="en-CA" smtClean="0"/>
              <a:t>2024-02-17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610B2-BE36-B1DB-F4BE-7C0340F49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12A0-D77A-D9C9-1EAB-4C50576F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02D-3234-4394-94B6-04F8C2DD6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3331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B3E0-A856-BE2C-4E8E-48019AAF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5433-8402-07E1-D020-02446CD8C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7D530-4C6C-2681-DFEE-1F303ACEF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529-ACFE-434E-B174-AE1CCDB7C3B0}" type="datetimeFigureOut">
              <a:rPr lang="en-CA" smtClean="0"/>
              <a:t>2024-02-17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5BECF-8DE3-ACA2-9024-DAF4F816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E7B1E-86B3-9988-0CDD-210938C1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02D-3234-4394-94B6-04F8C2DD6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75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563B-30C8-B0CA-28DF-1C274B33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E9E1-93AF-7006-7232-F4D2B98A9E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E04FB-62A4-F715-0521-4E9C7A161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3E6BE-A565-E2B9-D591-832E91A79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529-ACFE-434E-B174-AE1CCDB7C3B0}" type="datetimeFigureOut">
              <a:rPr lang="en-CA" smtClean="0"/>
              <a:t>2024-02-17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3FBAC-DB6F-5130-FE70-A5B347D84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8FBA3-1EE1-1793-30E3-FB60358B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02D-3234-4394-94B6-04F8C2DD6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475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07F7-D0AA-BDFE-3B8F-455B0567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24B41-F292-EFBE-95AD-D1F3AC697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7127D-C428-C807-DA10-17A827B40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3EC2B-8B49-9CD9-D475-B491801AB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D190B-ABD2-3482-577B-63149202C7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461E65-D5A4-2D07-4CE8-C613BA31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529-ACFE-434E-B174-AE1CCDB7C3B0}" type="datetimeFigureOut">
              <a:rPr lang="en-CA" smtClean="0"/>
              <a:t>2024-02-17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C0EF9-E259-2CE1-8942-A862626F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3368E-030B-DB85-C008-4C52EF93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02D-3234-4394-94B6-04F8C2DD6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817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0B50-0E8A-3FBD-B7AF-E241B42F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E0D16-1FC7-CCCA-8A7C-0A11D20C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529-ACFE-434E-B174-AE1CCDB7C3B0}" type="datetimeFigureOut">
              <a:rPr lang="en-CA" smtClean="0"/>
              <a:t>2024-02-17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BEB65-1556-C7F2-5E39-AA7468B3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8B805-3DDD-9650-151C-F8094CBF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02D-3234-4394-94B6-04F8C2DD6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566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E08D7-81AE-AF2E-B5F3-0BD2F15F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529-ACFE-434E-B174-AE1CCDB7C3B0}" type="datetimeFigureOut">
              <a:rPr lang="en-CA" smtClean="0"/>
              <a:t>2024-02-17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FDBAC-91F9-33DB-96BD-7D702E090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5DD05-7C49-6E2F-AAB1-5B6A6DE0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02D-3234-4394-94B6-04F8C2DD6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06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C028-9AFA-E2B3-DB84-735A6826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614A-3492-B230-D1A0-BEA8A1912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3CF4-D56F-B566-4B1E-3391AFAB0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B3527-C53F-688F-73D9-2EC19634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529-ACFE-434E-B174-AE1CCDB7C3B0}" type="datetimeFigureOut">
              <a:rPr lang="en-CA" smtClean="0"/>
              <a:t>2024-02-17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B5422-1C89-32BD-9EFA-4DFFCFE6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4B32F-9CD7-EC1F-C19E-5468A8C8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02D-3234-4394-94B6-04F8C2DD6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1710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2BE4-1BC4-F8FD-DF72-1E38256D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0E110-6265-8CCB-A7BB-876BC5A77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411EB-AB48-510E-C830-47F9C4D55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93027-9696-C176-CB4D-CD4312A54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78529-ACFE-434E-B174-AE1CCDB7C3B0}" type="datetimeFigureOut">
              <a:rPr lang="en-CA" smtClean="0"/>
              <a:t>2024-02-17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43616-0879-53D7-5BBE-4FCD679C0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FCEAF-F7F2-A25C-5473-7D61B715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1602D-3234-4394-94B6-04F8C2DD6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546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C7301-E75B-F457-3CBA-3B4D8474C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862A7-CF20-FFFA-A155-27E6565F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AF296-9215-4A78-7993-1A9F4E1707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78529-ACFE-434E-B174-AE1CCDB7C3B0}" type="datetimeFigureOut">
              <a:rPr lang="en-CA" smtClean="0"/>
              <a:t>2024-02-17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2C7A5-A8DB-0A53-EF42-4050CF0EB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E36E-C4FF-1358-F415-B6A7592FE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602D-3234-4394-94B6-04F8C2DD6CF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664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5DD2-F48D-F054-E77E-98908F90F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Hey, I’m Kieran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398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7557-D7C1-5EB5-88FF-605D4F5C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 some wild things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7A2E-9E41-6045-114F-6DA671449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Scuba diving</a:t>
            </a:r>
          </a:p>
          <a:p>
            <a:r>
              <a:rPr lang="en-US" dirty="0"/>
              <a:t>Skiing</a:t>
            </a:r>
          </a:p>
          <a:p>
            <a:r>
              <a:rPr lang="en-US" dirty="0"/>
              <a:t>Long walks on the beach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3347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Hey, I’m Kieran</vt:lpstr>
      <vt:lpstr>I do some wild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I’m Kieran</dc:title>
  <dc:creator>Kieran Wood</dc:creator>
  <cp:lastModifiedBy>Kieran Wood</cp:lastModifiedBy>
  <cp:revision>3</cp:revision>
  <dcterms:created xsi:type="dcterms:W3CDTF">2024-02-18T06:12:29Z</dcterms:created>
  <dcterms:modified xsi:type="dcterms:W3CDTF">2024-02-18T06:22:55Z</dcterms:modified>
</cp:coreProperties>
</file>