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4" r:id="rId2"/>
    <p:sldMasterId id="2147483696" r:id="rId3"/>
  </p:sldMasterIdLst>
  <p:sldIdLst>
    <p:sldId id="262" r:id="rId4"/>
    <p:sldId id="258" r:id="rId5"/>
    <p:sldId id="259" r:id="rId6"/>
    <p:sldId id="260" r:id="rId7"/>
    <p:sldId id="261" r:id="rId8"/>
    <p:sldId id="256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595241829" val="1014" rev64="64" revOS="3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595241829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59524182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8" d="100"/>
          <a:sy n="68" d="100"/>
        </p:scale>
        <p:origin x="592" y="52"/>
      </p:cViewPr>
      <p:guideLst/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90" d="100"/>
          <a:sy n="90" d="100"/>
        </p:scale>
        <p:origin x="379" y="43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AUAABoNAABgRQAAJhYAABAAAAAmAAAACAAAAH1w////////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QAsAAOgXAADAPwAAsCIAABAAAAAmAAAACAAAAH3w////////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Hxw////////MAAAABQAAAAAAAAAAAD//wAAAQAAAP//AAABAA==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fld id="{2807EB7C-32C5-521D-8BBF-C448A5F17D91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Hxw////////MAAAABQAAAAAAAAAAAD//wAAAQAAAP//AAABAA==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Hxw////////MAAAABQAAAAAAAAAAAD//wAAAQAAAP//AAABAA==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fld id="{098A7D93-DDE4-DF8B-AA32-2BDE337C5C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7p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K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l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D5FAEF8-B6F0-0A58-BEE7-400DE0A94815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C982244-0A91-CDD4-DF20-FC816C6E29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AfNQAAsCUAABAAAAAmAAAACAAAAAO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cyOF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A49DF3B-75A7-1C29-E9F1-837C91BF1FD6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JZ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632D77A-34CB-6721-858A-C27499C473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AUAABoNAABgRQAAJhYAABAAAAAmAAAACAAAAH1w////////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QAsAAOgXAADAPwAAsCIAABAAAAAmAAAACAAAAH3w////////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Hxw////////MAAAABQAAAAAAAAAAAD//wAAAQAAAP//AAABAA==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fld id="{260190F5-BBCB-5466-85B9-4D33DEF77318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Hxw////////MAAAABQAAAAAAAAAAAD//wAAAQAAAP//AAABAA==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Hxw////////MAAAABQAAAAAAAAAAAD//wAAAQAAAP//AAABAA==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fld id="{430CF0E6-A8AE-5906-E0B4-5E53BEFA16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AY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C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525CF9F-D1D8-7039-969D-276C81D36072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5DC6078-36B8-8996-F664-C0C32E2A00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BwbAACtRQAAfSM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OERAACtRQAAHBsAABAAAAAmAAAACAAAAIE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F1F692C-6292-4A9F-DCA7-94CA27E92AC1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AD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EC03715-5BF3-95C1-BD78-AD9479364B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DhJAAAsCUAABAAAAAmAAAACAAAAAGAAAAAAAAAMAAAABQAAAAAAAAAAAD//wAAAQAAAP//AAABAA==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Nnvz9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yYAANgJAABARwAAsCUAAAAAAAAmAAAACAAAAAGAAAAAAAAAMAAAABQAAAAAAAAAAAD//wAAAQAAAP//AAABAA==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319v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FF4FFBA-F4B2-A109-FC4C-025CB1020A57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/c1+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7f4v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AC07276-3897-9584-D978-CED13C362F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HEJAADjJAAAYQ0AABAAAAAmAAAACAAAAIE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GENAADjJAAAsCUAAAAAAAAmAAAACAAAAAGAAAAAAAAAMAAAABQAAAAAAAAAAAD//wAAAQAAAP//AAABAA==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FyZW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HEJAABARwAAYQ0AAAAAAAAmAAAACAAAAIE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GENAABARwAAsCUAAAAAAAAmAAAACAAAAAGAAAAAAAAAMAAAABQAAAAAAAAAAAD//wAAAQAAAP//AAABAA==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3733B1A-549E-26CD-D0CB-A298758526F7}" type="datetime1">
              <a:t>7/20/2020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06D0816-58AD-38FE-E3D5-AEAB469B15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2B10D3B-75AF-E4FB-E109-83AE434717D6}" type="datetime1">
              <a:t>7/20/2020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483A09E-D0B9-D656-F73B-2603EE7501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9DE43B0-FE84-8BB5-CA66-08E00D283C5D}" type="datetime1">
              <a:t>7/20/2020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AEC0909-47D7-B9FF-9954-B1AA471A6F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K4BAABtHAAA1Ag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QIAABtHAAAsCUAAAAAAAAmAAAACAAAAAEAAAAAAAAAMAAAABQAAAAAAAAAAAD//wAAAQAAAP//AAABAA==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5B4B41C-52C8-E142-860C-A417FA4270F1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F260F88-C6E2-73F9-AC9E-30AC41D05A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C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BbDf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6D54FFB-B5BB-80B9-F56D-43EC01230316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22D5B21-6FBF-78AD-F195-99F815DB07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IgdAACzOwAABCE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MYDAACzOwAAFh0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AQhAACzOwAA+CUAAAAAAAAmAAAACAAAAAEAAAAAAAAAMAAAABQAAAAAAAAAAAD//wAAAQAAAP//AAABAA==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1EEC2DD-938C-BB34-C256-65618C183430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DC60DC4-8AA0-93FB-EE7E-7CAE433018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K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7438DDF-91AA-167B-E4FB-672EC3B51232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11D6763-2DCC-4891-82A5-DBC429EB748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AfNQAAsCUAABAAAAAmAAAACAAAAAO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56419BC-F298-31EF-D6DC-04BA57922051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858E2AA-E495-0D14-DBE0-1241ACAE2D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E51721A-54E3-0484-ADE9-A2D13CA75BF7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3F64ECD-83DE-A3B8-904E-75ED000066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DF39DB5-FB80-A66B-CE4B-0D3ED3053858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130B6A-24DD-46FD-93AB-D2A845E565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715FB9E-D0CA-400D-84AD-2658B5E37273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F93BC82-CCC2-C64A-8C2B-3A1FF2657A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Dg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IC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8211805-4BC5-74EE-8B99-BDBB56D77DE8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2E4A529-67AF-B153-E15C-9106EB1217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HEJAADi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GENAADi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C02D574-3AD1-5723-9FBA-CC769BF46999}" type="datetime1">
              <a:t>7/20/2020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6D940E7-A9FB-8CB6-B561-5FE30E2F43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650CAC7-89DB-053C-95E8-7F6984A6632A}" type="datetime1">
              <a:t>7/20/2020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80BA721-6FA5-5E51-EBB3-9904E9FD1D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D8EED7-99EB-8D18-A560-6F4DA02E533A}" type="datetime1">
              <a:t>7/20/2020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565C8BC-F2E8-303E-A6DD-046B869350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BwbAACtRQAAfSM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7QUAAOERAACtRQAAHBsAABAAAAAmAAAACAAAAIE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2463E21-6FAF-13C8-E1FE-999D70B017CC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9CZD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NZ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E424324-6AA3-17B5-EDFA-9CE00DB41B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Uh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3410070-3EFE-14F6-B0F9-C8A34EB7469D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6502F5E-10FB-05D9-B5E8-E68C61A643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g4AAIgdAACy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g4AAMYDAACy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g4AAAQhAACy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53C937A-3498-6965-D684-C230DDCA2097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E1E0A64-2AE3-4BFC-ADA6-DCA944E85B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E376A39-77C3-629C-8D8F-81C924C17BD4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CB3C96E-2091-E63F-DF0B-D66A874529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Q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Ag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34988D5-9BAE-1C7E-E0F1-6D2BC6BF1638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9830DCC-82C4-D6FB-8A3B-74AE43757C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DhJAAAsCUAABAAAAAmAAAACAAAAAGAAAAAAAAAMAAAABQAAAAAAAAAAAD//wAAAQAAAP//AAABAA==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yYAANgJAABARwAAsCUAAAAAAAAmAAAACAAAAAGAAAAAAAAAMAAAABQAAAAAAAAAAAD//wAAAQAAAP//AAABAA==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zAL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5BDB06A-24A8-E846-E605-D213FE4B1087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T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hAK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A9BB51E-50E7-CE43-A923-A616FB6D5F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HEJAADjJAAAYQ0AABAAAAAmAAAACAAAAIE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hAK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GENAADjJAAAsCUAAAAAAAAmAAAACAAAAAGAAAAAAAAAMAAAABQAAAAAAAAAAAD//wAAAQAAAP//AAABAA==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CzAL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HEJAABARwAAYQ0AAAAAAAAmAAAACAAAAIE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T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HSYAAGENAABARwAAsCUAAAAAAAAmAAAACAAAAAGAAAAAAAAAMAAAABQAAAAAAAAAAAD//wAAAQAAAP//AAABAA==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hAK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10D004C-02AC-58F6-E2B5-F4A34EFB14A1}" type="datetime1">
              <a:t>7/20/2020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zAL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T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F377AF6-B8F2-628C-BC8F-4ED934C14A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FF49C27-69B2-A16A-FC4C-9F3FD2020ACA}" type="datetime1">
              <a:t>7/20/2020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Q3Mj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gAQ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4DC57D7-99B9-89A1-F764-6FF4192A01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185D1F1-BFAC-D027-E23D-49729F73141C}" type="datetime1">
              <a:t>7/20/2020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NZ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E9FFD97-D9E3-CA0B-AD27-2F5EB3695B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K4BAABtHAAA1Ag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cyOF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QIAABtHAAAsCUAAAAAAAAmAAAACAAAAAEAAAAAAAAAMAAAABQAAAAAAAAAAAD//wAAAQAAAP//AAABAA==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Dl2w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4326A17-59B9-679C-F78A-AFC924C401FA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7CF2A08-468A-9ADC-C477-B089643932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IgdAACzOwAABCEAABAAAAAmAAAACAAAAIE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MYDAACzOwAAFh0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sw4AAAQhAACzOwAA+CUAAAAAAAAmAAAACAAAAAEAAAAAAAAAMAAAABQAAAAAAAAAAAD//wAAAQAAAP//AAABAA==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C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1818F18-56EC-D479-A239-A02CC17754F5}" type="datetime1">
              <a:t>7/20/2020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V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8vd0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B345CD1-9F96-61AA-D88C-69FF12C22E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is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defTabSz="449580">
              <a:tabLst/>
              <a:defRPr sz="1200"/>
            </a:lvl1pPr>
          </a:lstStyle>
          <a:p>
            <a:fld id="{2FAF825F-11C2-FA74-8C17-E721CC597AB2}" type="datetime1">
              <a:t>7/20/2020</a:t>
            </a:fld>
            <a:endParaRPr dirty="0"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 defTabSz="449580">
              <a:tabLst/>
              <a:defRPr sz="1200"/>
            </a:lvl1pPr>
          </a:lstStyle>
          <a:p>
            <a:endParaRPr dirty="0"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 defTabSz="449580">
              <a:tabLst/>
              <a:defRPr sz="1200"/>
            </a:lvl1pPr>
          </a:lstStyle>
          <a:p>
            <a:fld id="{6C4804F1-BF81-1DF2-CFF0-49A74ABE391C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is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defTabSz="449580">
              <a:tabLst/>
              <a:defRPr sz="1200"/>
            </a:lvl1pPr>
          </a:lstStyle>
          <a:p>
            <a:fld id="{14B22166-28F9-E7D7-B70A-DE826F44418B}" type="datetime1">
              <a:t>7/20/2020</a:t>
            </a:fld>
            <a:endParaRPr dirty="0"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 defTabSz="449580">
              <a:tabLst/>
              <a:defRPr sz="1200"/>
            </a:lvl1pPr>
          </a:lstStyle>
          <a:p>
            <a:r>
              <a:rPr dirty="0" err="1"/>
              <a:t>ullamcorper</a:t>
            </a:r>
            <a:r>
              <a:rPr dirty="0"/>
              <a:t> </a:t>
            </a:r>
            <a:r>
              <a:rPr dirty="0" err="1"/>
              <a:t>suscipit</a:t>
            </a:r>
            <a:r>
              <a:rPr dirty="0"/>
              <a:t> </a:t>
            </a:r>
            <a:r>
              <a:rPr dirty="0" err="1"/>
              <a:t>lobortis</a:t>
            </a:r>
            <a:endParaRPr dirty="0"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 defTabSz="449580">
              <a:tabLst/>
              <a:defRPr sz="1200"/>
            </a:lvl1pPr>
          </a:lstStyle>
          <a:p>
            <a:fld id="{6D426062-2C80-1796-CEFA-DAC32EB4388F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is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BsnAABA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9D2E607-4994-8710-DA6A-BF45A8242CEA}" type="datetime1">
              <a:t>7/20/2020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BkAABsnAABg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D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F00AFB-B5B8-A5FC-F648-43A944060016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AUAAEkHAABgRQAAVRAAABAAAAAmAAAACAAAAH1w////////MAAAABQAAAAAAAAAAAD//wAAAQAAAP//AAABAA=="/>
              </a:ext>
            </a:extLst>
          </p:cNvSpPr>
          <p:nvPr>
            <p:ph type="ctrTitle"/>
          </p:nvPr>
        </p:nvSpPr>
        <p:spPr>
          <a:xfrm>
            <a:off x="914400" y="1184275"/>
            <a:ext cx="10363200" cy="147066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rPr dirty="0"/>
              <a:t>Hamiltonian Circuit and The Icosian Game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QAsAAOgXAADAPwAAsCIAABAAAAAmAAAACAAAAHzw////////MAAAABQAAAAAAAAAAAD//wAAAQAAAP//AAABAA=="/>
              </a:ext>
            </a:extLst>
          </p:cNvSpPr>
          <p:nvPr>
            <p:ph type="subTitle" idx="1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Made By:-</a:t>
            </a:r>
          </a:p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Harsimranjeet Saini    Avinal Kumar     Pooja Nehra</a:t>
            </a:r>
          </a:p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185087                   185067                185101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Hxw////////MAAAABQAAAAAAAAAAAD//wAAAQAAAP//AAABAA=="/>
              </a:ext>
            </a:extLst>
          </p:cNvSpPr>
          <p:nvPr>
            <p:ph type="title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rPr dirty="0"/>
              <a:t>Hamiltonian  Circuits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Hzw////////MAAAABQAAAAAAAAAAAD//wAAAQAAAP//AAABAA=="/>
              </a:ext>
            </a:extLst>
          </p:cNvSpPr>
          <p:nvPr>
            <p:ph type="body" idx="1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rPr dirty="0"/>
              <a:t>A Hamiltonian circuit is a path that use each vertex of a graph exactly once and returns to the starting vertex. A graph that contains a Hamiltonian circuit is called Hamiltonian graph.</a:t>
            </a:r>
          </a:p>
          <a:p>
            <a:r>
              <a:rPr dirty="0"/>
              <a:t>Hamiltonian paths and cycles are named after William Rowan Hamilton who invented the Icosian game, now also known as Hamilton's puzzle, which involves finding a Hamiltonian cycle in the edge graph of the dodecahedron. Hamilton solved this problem using the Icosian calculus,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C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JqZmZ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xAEAAK4BAABtHAAAvQUAABAAAAAmAAAACAAAAP3w////////MAAAABQAAAAAAAAAAAD//wAAAQAAAP//AAABAA=="/>
              </a:ext>
            </a:extLst>
          </p:cNvSpPr>
          <p:nvPr>
            <p:ph type="title"/>
          </p:nvPr>
        </p:nvSpPr>
        <p:spPr>
          <a:xfrm>
            <a:off x="287020" y="273050"/>
            <a:ext cx="4333875" cy="659765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dirty="0"/>
              <a:t>       Icosian Game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Ih0AAK4BAABARwAAnCgAABAAAAAmAAAACAAAAH3w////////MAAAABQAAAAAAAAAAAD//wAAAQAAAP//AAABAA=="/>
              </a:ext>
            </a:extLst>
          </p:cNvSpPr>
          <p:nvPr>
            <p:ph type="body" idx="1"/>
          </p:nvPr>
        </p:nvSpPr>
        <p:spPr>
          <a:xfrm>
            <a:off x="4735830" y="273050"/>
            <a:ext cx="6846570" cy="6328410"/>
          </a:xfr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The Icosian game is a mathematical game invented in 1857 by William Rowan Hamilton. The game's objective is finding a Hamiltonian cycle along the edges of a dodecahedron such that every vertex is visited a single time, and the ending point is the same as the starting point. The puzzle was distributed commercially as a pegboard with holes at the nodes of the dodecahedral graph and was subsequently marketed in Europe in many forms.</a:t>
            </a:r>
          </a:p>
          <a:p>
            <a:pPr marL="342900" marR="0" indent="-34290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The motivation for Hamilton was the problem of symmetries of an icosahedron, for which he invented Icosian calculus—an algebraic tool to compute the symmetries. The solution of the puzzle is a cycle containing twenty (in ancient Greek icosa) edges (i.e. a Hamiltonian circuit on the dodecahedron).</a:t>
            </a:r>
          </a:p>
        </p:txBody>
      </p:sp>
      <p:pic>
        <p:nvPicPr>
          <p:cNvPr id="4" name="SlideText2"/>
          <p:cNvPicPr>
            <a:picLocks noGrp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9_ZXUVXx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xAg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e9vEBAAAAAAAAAAAAAAAAAAAAAAAAAAAAAAAAAAAAAAAAAAA+XpkCf39/AJaWlgPMzMwAwMD/AH9/fwAAAAAAAAAAAAAAAAD///8AAAAAACEAAAAYAAAAFAAAANcGAACeBgAAWxcAALAlAAAQAAAAJgAAAAgAAAB98f///////zAAAAAUAAAAAAAAAAAA//8AAAEAAAD//wAAAQA="/>
              </a:ext>
            </a:extLst>
          </p:cNvPicPr>
          <p:nvPr>
            <p:ph type="clipArt" idx="2"/>
          </p:nvPr>
        </p:nvPicPr>
        <p:blipFill>
          <a:blip r:embed="rId2"/>
          <a:stretch>
            <a:fillRect/>
          </a:stretch>
        </p:blipFill>
        <p:spPr>
          <a:xfrm>
            <a:off x="1111885" y="1075690"/>
            <a:ext cx="2684780" cy="5050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FEt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LABAABARwAAuAgAABAAAAAmAAAACAAAAHxw////////MAAAABQAAAAAAAAAAAD//wAAAQAAAP//AAABAA=="/>
              </a:ext>
            </a:extLst>
          </p:cNvSpPr>
          <p:nvPr>
            <p:ph type="title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rPr dirty="0"/>
              <a:t>Objective  &amp; Rules of Game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A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rDQq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wAMAANgJAABARwAAsCUAABAAAAAmAAAACAAAAHzw////////MAAAABQAAAAAAAAAAAD//wAAAQAAAP//AAABAA=="/>
              </a:ext>
            </a:extLst>
          </p:cNvSpPr>
          <p:nvPr>
            <p:ph type="body" idx="1"/>
          </p:nvPr>
        </p:nvSpPr>
        <p:spPr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rPr dirty="0"/>
              <a:t>The game’s objective is finding a Hamiltonian Cycle following these Rules:-</a:t>
            </a:r>
          </a:p>
          <a:p>
            <a:endParaRPr dirty="0"/>
          </a:p>
          <a:p>
            <a:r>
              <a:rPr dirty="0"/>
              <a:t>Hamiltonian cycle must be along the edges of a dodecahedron such that every vertex is visited a single time</a:t>
            </a:r>
          </a:p>
          <a:p>
            <a:r>
              <a:rPr dirty="0"/>
              <a:t>No edge is visited twice</a:t>
            </a:r>
          </a:p>
          <a:p>
            <a:r>
              <a:rPr dirty="0"/>
              <a:t>Ending point is the same as the starting point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9_ZXUVXx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2PL1S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e9vEBAAAAAAAAAAAAAAAAAAAAAAAAAAAAAAAAAAAAAAAAAAA+XpkCf39/AJaWlgPMzMwAwMD/AH9/fwAAAAAAAAAAAAAAAAD///8AAAAAACEAAAAYAAAAFAAAAJQEAAAAAAAAuicAAC8q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0"/>
            <a:ext cx="5713730" cy="685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EgAAAE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L0FAAD/fwAA/38AAAAAAAAJAAAABAAAAJqZmZ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cDEAAOQPAADcRAAAFBYAABAgAAAmAAAACAAAAP//////////MAAAABQAAAAAAAAAAAD//wAAAQAAAP//AAABAA=="/>
              </a:ext>
            </a:extLst>
          </p:cNvSpPr>
          <p:nvPr/>
        </p:nvSpPr>
        <p:spPr>
          <a:xfrm>
            <a:off x="8036560" y="2583180"/>
            <a:ext cx="315722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>
                <a:latin typeface="Abyssinica SIL" pitchFamily="1" charset="0"/>
                <a:ea typeface="SimSun" charset="0"/>
                <a:cs typeface="Times New Roman" pitchFamily="1" charset="0"/>
              </a:defRPr>
            </a:pPr>
            <a:r>
              <a:rPr dirty="0"/>
              <a:t>The original paper of  Icosian game By William Rowan Hamilton,1857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ZXUVXxMAAAAlAAAAZAAAAA8BAAAAkAAAAEgAAACQAAAASAAAAAAAAAABAAAAAAAAAAEAAABQAAAAAAAAAAAA4D8AAAAAAADgPwAAAAAAAOA/AAAAAAAA4D8AAAAAAADgPwAAAAAAAOA/AAAAAAAA4D8AAAAAAADgPwAAAAAAAOA/AAAAAAAA4D8CAAAAjAAAAAEAAAAAAAAA////DN728Qg8AAAAAAAAAAAAAAAAAAAAAAAAAAAAAAAAAAAAZAAAAAEAAABAAAAAAAAAAAAAAAAAAAAAAAAAAAAAAAAAAAAAAAAAAAAAAAAAAAAAAAAAAAAAAAAAAAAAAAAAAAAAAAAAAAAAAAAAAAAAAAAAAAAAAAAAAAAAAAAAAAAAFAAAADwAAAAAAAAAAAAAAD5emQ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D5emQJ/f38AlpaWA8zMzADAwP8Af39/AAAAAAAAAAAAAAAAAAAAAAAAAAAAIQAAABgAAAAUAAAAoAUAABoNAABgRQAAJhYAAA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3E5E99"/>
      </a:dk1>
      <a:lt1>
        <a:srgbClr val="DEF6F1"/>
      </a:lt1>
      <a:dk2>
        <a:srgbClr val="3E5E99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4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8080"/>
        </a:dk1>
        <a:lt1>
          <a:srgbClr val="BFFFFF"/>
        </a:lt1>
        <a:dk2>
          <a:srgbClr val="008080"/>
        </a:dk2>
        <a:lt2>
          <a:srgbClr val="005A58"/>
        </a:lt2>
        <a:accent1>
          <a:srgbClr val="EAFFFF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D4AC2"/>
        </a:dk1>
        <a:lt1>
          <a:srgbClr val="2E3792"/>
        </a:lt1>
        <a:dk2>
          <a:srgbClr val="3D4AC2"/>
        </a:dk2>
        <a:lt2>
          <a:srgbClr val="003366"/>
        </a:lt2>
        <a:accent1>
          <a:srgbClr val="DDE6F7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7F7F7F"/>
        </a:dk1>
        <a:lt1>
          <a:srgbClr val="AAADA0"/>
        </a:lt1>
        <a:dk2>
          <a:srgbClr val="4D4D4D"/>
        </a:dk2>
        <a:lt2>
          <a:srgbClr val="777777"/>
        </a:lt2>
        <a:accent1>
          <a:srgbClr val="D3D3CD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5F5F92"/>
        </a:dk1>
        <a:lt1>
          <a:srgbClr val="A8A8C6"/>
        </a:lt1>
        <a:dk2>
          <a:srgbClr val="5F5F92"/>
        </a:dk2>
        <a:lt2>
          <a:srgbClr val="3E3E5C"/>
        </a:lt2>
        <a:accent1>
          <a:srgbClr val="D8D5E1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3E5E99"/>
      </a:dk1>
      <a:lt1>
        <a:srgbClr val="DEF6F1"/>
      </a:lt1>
      <a:dk2>
        <a:srgbClr val="3E5E99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4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8080"/>
        </a:dk1>
        <a:lt1>
          <a:srgbClr val="BFFFFF"/>
        </a:lt1>
        <a:dk2>
          <a:srgbClr val="008080"/>
        </a:dk2>
        <a:lt2>
          <a:srgbClr val="005A58"/>
        </a:lt2>
        <a:accent1>
          <a:srgbClr val="EAFFFF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D4AC2"/>
        </a:dk1>
        <a:lt1>
          <a:srgbClr val="2E3792"/>
        </a:lt1>
        <a:dk2>
          <a:srgbClr val="3D4AC2"/>
        </a:dk2>
        <a:lt2>
          <a:srgbClr val="003366"/>
        </a:lt2>
        <a:accent1>
          <a:srgbClr val="DDE6F7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7F7F7F"/>
        </a:dk1>
        <a:lt1>
          <a:srgbClr val="AAADA0"/>
        </a:lt1>
        <a:dk2>
          <a:srgbClr val="4D4D4D"/>
        </a:dk2>
        <a:lt2>
          <a:srgbClr val="777777"/>
        </a:lt2>
        <a:accent1>
          <a:srgbClr val="D3D3CD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5F5F92"/>
        </a:dk1>
        <a:lt1>
          <a:srgbClr val="A8A8C6"/>
        </a:lt1>
        <a:dk2>
          <a:srgbClr val="5F5F92"/>
        </a:dk2>
        <a:lt2>
          <a:srgbClr val="3E3E5C"/>
        </a:lt2>
        <a:accent1>
          <a:srgbClr val="D8D5E1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3E5E99"/>
      </a:dk1>
      <a:lt1>
        <a:srgbClr val="DEF6F1"/>
      </a:lt1>
      <a:dk2>
        <a:srgbClr val="3E5E99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4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8080"/>
        </a:dk1>
        <a:lt1>
          <a:srgbClr val="BFFFFF"/>
        </a:lt1>
        <a:dk2>
          <a:srgbClr val="008080"/>
        </a:dk2>
        <a:lt2>
          <a:srgbClr val="005A58"/>
        </a:lt2>
        <a:accent1>
          <a:srgbClr val="EAFFFF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D4AC2"/>
        </a:dk1>
        <a:lt1>
          <a:srgbClr val="2E3792"/>
        </a:lt1>
        <a:dk2>
          <a:srgbClr val="3D4AC2"/>
        </a:dk2>
        <a:lt2>
          <a:srgbClr val="003366"/>
        </a:lt2>
        <a:accent1>
          <a:srgbClr val="DDE6F7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7F7F7F"/>
        </a:dk1>
        <a:lt1>
          <a:srgbClr val="AAADA0"/>
        </a:lt1>
        <a:dk2>
          <a:srgbClr val="4D4D4D"/>
        </a:dk2>
        <a:lt2>
          <a:srgbClr val="777777"/>
        </a:lt2>
        <a:accent1>
          <a:srgbClr val="D3D3CD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5F5F92"/>
        </a:dk1>
        <a:lt1>
          <a:srgbClr val="A8A8C6"/>
        </a:lt1>
        <a:dk2>
          <a:srgbClr val="5F5F92"/>
        </a:dk2>
        <a:lt2>
          <a:srgbClr val="3E3E5C"/>
        </a:lt2>
        <a:accent1>
          <a:srgbClr val="D8D5E1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3E5E99"/>
        </a:dk1>
        <a:lt1>
          <a:srgbClr val="DEF6F1"/>
        </a:lt1>
        <a:dk2>
          <a:srgbClr val="3E5E99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Abyssinica SIL</vt:lpstr>
      <vt:lpstr>Arial</vt:lpstr>
      <vt:lpstr>Calibri</vt:lpstr>
      <vt:lpstr>Presentation</vt:lpstr>
      <vt:lpstr>Presentation</vt:lpstr>
      <vt:lpstr>Presentation</vt:lpstr>
      <vt:lpstr>Hamiltonian Circuit and The Icosian Game</vt:lpstr>
      <vt:lpstr>Hamiltonian  Circuits</vt:lpstr>
      <vt:lpstr>       Icosian Game</vt:lpstr>
      <vt:lpstr>Objective  &amp; Rules of Game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Circuit and The Icosian Game</dc:title>
  <dc:subject/>
  <dc:creator/>
  <cp:keywords/>
  <dc:description/>
  <cp:lastModifiedBy>Avinal</cp:lastModifiedBy>
  <cp:revision>1</cp:revision>
  <dcterms:created xsi:type="dcterms:W3CDTF">2019-09-06T14:02:04Z</dcterms:created>
  <dcterms:modified xsi:type="dcterms:W3CDTF">2020-07-20T10:55:09Z</dcterms:modified>
</cp:coreProperties>
</file>