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58" r:id="rId5"/>
    <p:sldId id="359" r:id="rId6"/>
    <p:sldId id="385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84" r:id="rId16"/>
  </p:sldIdLst>
  <p:sldSz cx="9144000" cy="5143500" type="screen16x9"/>
  <p:notesSz cx="6858000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49" userDrawn="1">
          <p15:clr>
            <a:srgbClr val="A4A3A4"/>
          </p15:clr>
        </p15:guide>
        <p15:guide id="3" orient="horz" pos="191" userDrawn="1">
          <p15:clr>
            <a:srgbClr val="A4A3A4"/>
          </p15:clr>
        </p15:guide>
        <p15:guide id="4" orient="horz" pos="2958" userDrawn="1">
          <p15:clr>
            <a:srgbClr val="A4A3A4"/>
          </p15:clr>
        </p15:guide>
        <p15:guide id="7" orient="horz" pos="1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vando de Oliveira Moura" initials="OdOM" lastIdx="2" clrIdx="0">
    <p:extLst>
      <p:ext uri="{19B8F6BF-5375-455C-9EA6-DF929625EA0E}">
        <p15:presenceInfo xmlns:p15="http://schemas.microsoft.com/office/powerpoint/2012/main" userId="S-1-5-21-1976327062-1508988069-3802555360-315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5EFF"/>
    <a:srgbClr val="003192"/>
    <a:srgbClr val="63BD85"/>
    <a:srgbClr val="578FFF"/>
    <a:srgbClr val="1D68FF"/>
    <a:srgbClr val="AADBBC"/>
    <a:srgbClr val="81CA9C"/>
    <a:srgbClr val="7B94C7"/>
    <a:srgbClr val="FFABAB"/>
    <a:srgbClr val="374F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FF3027-20B2-4661-899D-E616E23CC0D4}" v="122" dt="2018-05-16T20:57:34.051"/>
    <p1510:client id="{DC172BD1-4A21-4D56-84A7-8194016EB236}" v="30" dt="2018-05-16T20:55:22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34" autoAdjust="0"/>
    <p:restoredTop sz="96433" autoAdjust="0"/>
  </p:normalViewPr>
  <p:slideViewPr>
    <p:cSldViewPr snapToGrid="0">
      <p:cViewPr varScale="1">
        <p:scale>
          <a:sx n="116" d="100"/>
          <a:sy n="116" d="100"/>
        </p:scale>
        <p:origin x="126" y="174"/>
      </p:cViewPr>
      <p:guideLst>
        <p:guide pos="249"/>
        <p:guide orient="horz" pos="191"/>
        <p:guide orient="horz" pos="2958"/>
        <p:guide orient="horz" pos="10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Relationship Id="rId6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bela Dias Ribeiro" userId="S::isabela.ribeiro@caoa.com.br::ea886d79-0a76-489f-9d33-2b0c46a0fbe5" providerId="AD" clId="Web-{DC172BD1-4A21-4D56-84A7-8194016EB236}"/>
    <pc:docChg chg="addSld delSld modSld">
      <pc:chgData name="Isabela Dias Ribeiro" userId="S::isabela.ribeiro@caoa.com.br::ea886d79-0a76-489f-9d33-2b0c46a0fbe5" providerId="AD" clId="Web-{DC172BD1-4A21-4D56-84A7-8194016EB236}" dt="2018-05-16T20:55:22.387" v="41" actId="1076"/>
      <pc:docMkLst>
        <pc:docMk/>
      </pc:docMkLst>
      <pc:sldChg chg="addSp delSp modSp">
        <pc:chgData name="Isabela Dias Ribeiro" userId="S::isabela.ribeiro@caoa.com.br::ea886d79-0a76-489f-9d33-2b0c46a0fbe5" providerId="AD" clId="Web-{DC172BD1-4A21-4D56-84A7-8194016EB236}" dt="2018-05-16T20:55:22.387" v="41" actId="1076"/>
        <pc:sldMkLst>
          <pc:docMk/>
          <pc:sldMk cId="3215524422" sldId="263"/>
        </pc:sldMkLst>
        <pc:spChg chg="add mod">
          <ac:chgData name="Isabela Dias Ribeiro" userId="S::isabela.ribeiro@caoa.com.br::ea886d79-0a76-489f-9d33-2b0c46a0fbe5" providerId="AD" clId="Web-{DC172BD1-4A21-4D56-84A7-8194016EB236}" dt="2018-05-16T20:55:22.387" v="41" actId="1076"/>
          <ac:spMkLst>
            <pc:docMk/>
            <pc:sldMk cId="3215524422" sldId="263"/>
            <ac:spMk id="22" creationId="{109F0F7C-BB95-44B9-A020-CB929C745CA3}"/>
          </ac:spMkLst>
        </pc:spChg>
        <pc:picChg chg="add del mod">
          <ac:chgData name="Isabela Dias Ribeiro" userId="S::isabela.ribeiro@caoa.com.br::ea886d79-0a76-489f-9d33-2b0c46a0fbe5" providerId="AD" clId="Web-{DC172BD1-4A21-4D56-84A7-8194016EB236}" dt="2018-05-16T20:52:58.238" v="5" actId="20577"/>
          <ac:picMkLst>
            <pc:docMk/>
            <pc:sldMk cId="3215524422" sldId="263"/>
            <ac:picMk id="3" creationId="{BF3D8E3F-E20D-465D-8856-B23D7D7A0F14}"/>
          </ac:picMkLst>
        </pc:picChg>
        <pc:picChg chg="add del mod">
          <ac:chgData name="Isabela Dias Ribeiro" userId="S::isabela.ribeiro@caoa.com.br::ea886d79-0a76-489f-9d33-2b0c46a0fbe5" providerId="AD" clId="Web-{DC172BD1-4A21-4D56-84A7-8194016EB236}" dt="2018-05-16T20:53:24.318" v="11" actId="20577"/>
          <ac:picMkLst>
            <pc:docMk/>
            <pc:sldMk cId="3215524422" sldId="263"/>
            <ac:picMk id="5" creationId="{B9E75225-65E3-4DB1-986F-023308E5B280}"/>
          </ac:picMkLst>
        </pc:picChg>
      </pc:sldChg>
      <pc:sldChg chg="add del replId">
        <pc:chgData name="Isabela Dias Ribeiro" userId="S::isabela.ribeiro@caoa.com.br::ea886d79-0a76-489f-9d33-2b0c46a0fbe5" providerId="AD" clId="Web-{DC172BD1-4A21-4D56-84A7-8194016EB236}" dt="2018-05-16T20:53:12.161" v="9" actId="20577"/>
        <pc:sldMkLst>
          <pc:docMk/>
          <pc:sldMk cId="870109333" sldId="273"/>
        </pc:sldMkLst>
      </pc:sldChg>
      <pc:sldChg chg="add del replId">
        <pc:chgData name="Isabela Dias Ribeiro" userId="S::isabela.ribeiro@caoa.com.br::ea886d79-0a76-489f-9d33-2b0c46a0fbe5" providerId="AD" clId="Web-{DC172BD1-4A21-4D56-84A7-8194016EB236}" dt="2018-05-16T20:53:09.848" v="8" actId="20577"/>
        <pc:sldMkLst>
          <pc:docMk/>
          <pc:sldMk cId="171003081" sldId="274"/>
        </pc:sldMkLst>
      </pc:sldChg>
    </pc:docChg>
  </pc:docChgLst>
  <pc:docChgLst>
    <pc:chgData name="Tatiane Soares Postigo" userId="S::tatiane.postigo@caoa.com.br::e748dcef-b67b-471a-bf8e-8bfe5eca1ceb" providerId="AD" clId="Web-{79FF3027-20B2-4661-899D-E616E23CC0D4}"/>
    <pc:docChg chg="modSld">
      <pc:chgData name="Tatiane Soares Postigo" userId="S::tatiane.postigo@caoa.com.br::e748dcef-b67b-471a-bf8e-8bfe5eca1ceb" providerId="AD" clId="Web-{79FF3027-20B2-4661-899D-E616E23CC0D4}" dt="2018-05-16T20:57:34.051" v="155" actId="20577"/>
      <pc:docMkLst>
        <pc:docMk/>
      </pc:docMkLst>
      <pc:sldChg chg="addSp delSp modSp">
        <pc:chgData name="Tatiane Soares Postigo" userId="S::tatiane.postigo@caoa.com.br::e748dcef-b67b-471a-bf8e-8bfe5eca1ceb" providerId="AD" clId="Web-{79FF3027-20B2-4661-899D-E616E23CC0D4}" dt="2018-05-16T20:57:34.051" v="155" actId="20577"/>
        <pc:sldMkLst>
          <pc:docMk/>
          <pc:sldMk cId="3215524422" sldId="263"/>
        </pc:sldMkLst>
        <pc:spChg chg="add del mod">
          <ac:chgData name="Tatiane Soares Postigo" userId="S::tatiane.postigo@caoa.com.br::e748dcef-b67b-471a-bf8e-8bfe5eca1ceb" providerId="AD" clId="Web-{79FF3027-20B2-4661-899D-E616E23CC0D4}" dt="2018-05-16T20:49:42.776" v="47" actId="14100"/>
          <ac:spMkLst>
            <pc:docMk/>
            <pc:sldMk cId="3215524422" sldId="263"/>
            <ac:spMk id="14" creationId="{776D8B36-2088-40BE-B47D-62C2BF56E67A}"/>
          </ac:spMkLst>
        </pc:spChg>
        <pc:spChg chg="add mod">
          <ac:chgData name="Tatiane Soares Postigo" userId="S::tatiane.postigo@caoa.com.br::e748dcef-b67b-471a-bf8e-8bfe5eca1ceb" providerId="AD" clId="Web-{79FF3027-20B2-4661-899D-E616E23CC0D4}" dt="2018-05-16T20:51:54.138" v="67" actId="1076"/>
          <ac:spMkLst>
            <pc:docMk/>
            <pc:sldMk cId="3215524422" sldId="263"/>
            <ac:spMk id="15" creationId="{F92E1829-1311-4639-BCF5-3CF2F087F832}"/>
          </ac:spMkLst>
        </pc:spChg>
        <pc:spChg chg="add mod">
          <ac:chgData name="Tatiane Soares Postigo" userId="S::tatiane.postigo@caoa.com.br::e748dcef-b67b-471a-bf8e-8bfe5eca1ceb" providerId="AD" clId="Web-{79FF3027-20B2-4661-899D-E616E23CC0D4}" dt="2018-05-16T20:51:59.904" v="68" actId="1076"/>
          <ac:spMkLst>
            <pc:docMk/>
            <pc:sldMk cId="3215524422" sldId="263"/>
            <ac:spMk id="16" creationId="{90AC36ED-9AD5-466C-8B94-BABECB2994AD}"/>
          </ac:spMkLst>
        </pc:spChg>
        <pc:spChg chg="add mod">
          <ac:chgData name="Tatiane Soares Postigo" userId="S::tatiane.postigo@caoa.com.br::e748dcef-b67b-471a-bf8e-8bfe5eca1ceb" providerId="AD" clId="Web-{79FF3027-20B2-4661-899D-E616E23CC0D4}" dt="2018-05-16T20:53:09.640" v="83" actId="20577"/>
          <ac:spMkLst>
            <pc:docMk/>
            <pc:sldMk cId="3215524422" sldId="263"/>
            <ac:spMk id="17" creationId="{B76174C9-E2D1-45BD-B3B0-CC90D4262202}"/>
          </ac:spMkLst>
        </pc:spChg>
        <pc:spChg chg="add mod">
          <ac:chgData name="Tatiane Soares Postigo" userId="S::tatiane.postigo@caoa.com.br::e748dcef-b67b-471a-bf8e-8bfe5eca1ceb" providerId="AD" clId="Web-{79FF3027-20B2-4661-899D-E616E23CC0D4}" dt="2018-05-16T20:54:30.032" v="101" actId="20577"/>
          <ac:spMkLst>
            <pc:docMk/>
            <pc:sldMk cId="3215524422" sldId="263"/>
            <ac:spMk id="21" creationId="{44485D96-4AA7-4600-8431-B2AD19A30022}"/>
          </ac:spMkLst>
        </pc:spChg>
        <pc:spChg chg="add mod">
          <ac:chgData name="Tatiane Soares Postigo" userId="S::tatiane.postigo@caoa.com.br::e748dcef-b67b-471a-bf8e-8bfe5eca1ceb" providerId="AD" clId="Web-{79FF3027-20B2-4661-899D-E616E23CC0D4}" dt="2018-05-16T20:55:32.002" v="113" actId="20577"/>
          <ac:spMkLst>
            <pc:docMk/>
            <pc:sldMk cId="3215524422" sldId="263"/>
            <ac:spMk id="23" creationId="{C6C48FA6-BC98-45C2-812E-67C982986597}"/>
          </ac:spMkLst>
        </pc:spChg>
        <pc:spChg chg="add mod">
          <ac:chgData name="Tatiane Soares Postigo" userId="S::tatiane.postigo@caoa.com.br::e748dcef-b67b-471a-bf8e-8bfe5eca1ceb" providerId="AD" clId="Web-{79FF3027-20B2-4661-899D-E616E23CC0D4}" dt="2018-05-16T20:57:34.051" v="155" actId="20577"/>
          <ac:spMkLst>
            <pc:docMk/>
            <pc:sldMk cId="3215524422" sldId="263"/>
            <ac:spMk id="24" creationId="{AEC85202-49C8-466F-B16E-6A19EF9232D2}"/>
          </ac:spMkLst>
        </pc:spChg>
        <pc:spChg chg="add mod">
          <ac:chgData name="Tatiane Soares Postigo" userId="S::tatiane.postigo@caoa.com.br::e748dcef-b67b-471a-bf8e-8bfe5eca1ceb" providerId="AD" clId="Web-{79FF3027-20B2-4661-899D-E616E23CC0D4}" dt="2018-05-16T20:57:09.598" v="139" actId="20577"/>
          <ac:spMkLst>
            <pc:docMk/>
            <pc:sldMk cId="3215524422" sldId="263"/>
            <ac:spMk id="25" creationId="{6AC08C15-5E89-405C-BA4D-DDC3302F4859}"/>
          </ac:spMkLst>
        </pc:spChg>
        <pc:spChg chg="mod">
          <ac:chgData name="Tatiane Soares Postigo" userId="S::tatiane.postigo@caoa.com.br::e748dcef-b67b-471a-bf8e-8bfe5eca1ceb" providerId="AD" clId="Web-{79FF3027-20B2-4661-899D-E616E23CC0D4}" dt="2018-05-16T20:45:36.256" v="42" actId="20577"/>
          <ac:spMkLst>
            <pc:docMk/>
            <pc:sldMk cId="3215524422" sldId="263"/>
            <ac:spMk id="51" creationId="{00000000-0000-0000-0000-000000000000}"/>
          </ac:spMkLst>
        </pc:spChg>
        <pc:spChg chg="del mod">
          <ac:chgData name="Tatiane Soares Postigo" userId="S::tatiane.postigo@caoa.com.br::e748dcef-b67b-471a-bf8e-8bfe5eca1ceb" providerId="AD" clId="Web-{79FF3027-20B2-4661-899D-E616E23CC0D4}" dt="2018-05-16T20:51:29.888" v="66" actId="14100"/>
          <ac:spMkLst>
            <pc:docMk/>
            <pc:sldMk cId="3215524422" sldId="263"/>
            <ac:spMk id="54" creationId="{00000000-0000-0000-0000-000000000000}"/>
          </ac:spMkLst>
        </pc:spChg>
        <pc:spChg chg="del">
          <ac:chgData name="Tatiane Soares Postigo" userId="S::tatiane.postigo@caoa.com.br::e748dcef-b67b-471a-bf8e-8bfe5eca1ceb" providerId="AD" clId="Web-{79FF3027-20B2-4661-899D-E616E23CC0D4}" dt="2018-05-16T20:54:17.001" v="86" actId="20577"/>
          <ac:spMkLst>
            <pc:docMk/>
            <pc:sldMk cId="3215524422" sldId="263"/>
            <ac:spMk id="56" creationId="{00000000-0000-0000-0000-000000000000}"/>
          </ac:spMkLst>
        </pc:spChg>
        <pc:picChg chg="mod">
          <ac:chgData name="Tatiane Soares Postigo" userId="S::tatiane.postigo@caoa.com.br::e748dcef-b67b-471a-bf8e-8bfe5eca1ceb" providerId="AD" clId="Web-{79FF3027-20B2-4661-899D-E616E23CC0D4}" dt="2018-05-16T20:39:47.906" v="34" actId="1076"/>
          <ac:picMkLst>
            <pc:docMk/>
            <pc:sldMk cId="3215524422" sldId="263"/>
            <ac:picMk id="59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072F7-6C3C-49C1-A047-37D3EC1216F2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9377317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E95EB-571D-4CD6-A15F-5BB352B02D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074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7543E-F499-4AFD-BBF2-9FF5419650F2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751219"/>
            <a:ext cx="548640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9377317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009B3-1AF0-48D0-B039-38740EA87A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69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54386"/>
          </a:xfrm>
          <a:prstGeom prst="rect">
            <a:avLst/>
          </a:prstGeom>
        </p:spPr>
      </p:pic>
      <p:sp>
        <p:nvSpPr>
          <p:cNvPr id="8" name="Retângulo 7"/>
          <p:cNvSpPr/>
          <p:nvPr userDrawn="1"/>
        </p:nvSpPr>
        <p:spPr>
          <a:xfrm>
            <a:off x="0" y="1756047"/>
            <a:ext cx="9144000" cy="1273628"/>
          </a:xfrm>
          <a:prstGeom prst="rect">
            <a:avLst/>
          </a:prstGeom>
          <a:solidFill>
            <a:schemeClr val="tx2">
              <a:lumMod val="20000"/>
              <a:lumOff val="80000"/>
              <a:alpha val="36863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24" y="4629714"/>
            <a:ext cx="1098753" cy="312016"/>
          </a:xfrm>
          <a:prstGeom prst="rect">
            <a:avLst/>
          </a:prstGeom>
        </p:spPr>
      </p:pic>
      <p:sp>
        <p:nvSpPr>
          <p:cNvPr id="16" name="Espaço Reservado para Conteúdo 15"/>
          <p:cNvSpPr>
            <a:spLocks noGrp="1"/>
          </p:cNvSpPr>
          <p:nvPr>
            <p:ph sz="quarter" idx="11"/>
          </p:nvPr>
        </p:nvSpPr>
        <p:spPr>
          <a:xfrm>
            <a:off x="0" y="2320599"/>
            <a:ext cx="9144000" cy="490569"/>
          </a:xfrm>
        </p:spPr>
        <p:txBody>
          <a:bodyPr>
            <a:noAutofit/>
          </a:bodyPr>
          <a:lstStyle>
            <a:lvl1pPr marL="0" indent="0" algn="ctr" defTabSz="457200" rtl="0" eaLnBrk="1" latinLnBrk="0" hangingPunct="1">
              <a:buNone/>
              <a:defRPr lang="pt-BR" sz="2500" b="1" kern="1200" cap="all" spc="3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457200" rtl="0" eaLnBrk="1" latinLnBrk="0" hangingPunct="1">
              <a:buNone/>
              <a:defRPr lang="pt-BR" sz="2500" b="1" kern="1200" spc="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457200" rtl="0" eaLnBrk="1" latinLnBrk="0" hangingPunct="1">
              <a:buNone/>
              <a:defRPr lang="pt-BR" sz="2500" b="1" kern="1200" spc="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457200" rtl="0" eaLnBrk="1" latinLnBrk="0" hangingPunct="1">
              <a:buNone/>
              <a:defRPr lang="pt-BR" sz="2500" b="1" kern="1200" spc="3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457200" rtl="0" eaLnBrk="1" latinLnBrk="0" hangingPunct="1">
              <a:buNone/>
              <a:defRPr lang="pt-BR" sz="2500" b="1" kern="1200" spc="3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sz="quarter" idx="10"/>
          </p:nvPr>
        </p:nvSpPr>
        <p:spPr>
          <a:xfrm>
            <a:off x="0" y="2122488"/>
            <a:ext cx="9144000" cy="269875"/>
          </a:xfrm>
        </p:spPr>
        <p:txBody>
          <a:bodyPr>
            <a:noAutofit/>
          </a:bodyPr>
          <a:lstStyle>
            <a:lvl1pPr marL="0" indent="0" algn="ctr" defTabSz="457200" rtl="0" eaLnBrk="1" latinLnBrk="0" hangingPunct="1">
              <a:buNone/>
              <a:defRPr lang="pt-BR" sz="1000" b="1" kern="1200" cap="all" spc="60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algn="ctr" defTabSz="457200" rtl="0" eaLnBrk="1" latinLnBrk="0" hangingPunct="1">
              <a:defRPr lang="pt-BR" sz="1000" b="1" kern="1200" spc="6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algn="ctr" defTabSz="457200" rtl="0" eaLnBrk="1" latinLnBrk="0" hangingPunct="1">
              <a:defRPr lang="pt-BR" sz="1000" b="1" kern="1200" spc="6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algn="ctr" defTabSz="457200" rtl="0" eaLnBrk="1" latinLnBrk="0" hangingPunct="1">
              <a:defRPr lang="pt-BR" sz="1000" b="1" kern="1200" spc="6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algn="ctr" defTabSz="457200" rtl="0" eaLnBrk="1" latinLnBrk="0" hangingPunct="1">
              <a:defRPr lang="pt-BR" sz="1000" b="1" kern="1200" spc="6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22" name="Conector reto 5"/>
          <p:cNvCxnSpPr/>
          <p:nvPr userDrawn="1"/>
        </p:nvCxnSpPr>
        <p:spPr>
          <a:xfrm>
            <a:off x="4346448" y="2779936"/>
            <a:ext cx="451104" cy="0"/>
          </a:xfrm>
          <a:prstGeom prst="line">
            <a:avLst/>
          </a:prstGeom>
          <a:ln w="3175">
            <a:solidFill>
              <a:srgbClr val="F5D53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75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0" y="0"/>
            <a:ext cx="1094509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307785" y="4707506"/>
            <a:ext cx="979714" cy="272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85" y="4755971"/>
            <a:ext cx="617006" cy="175214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134188" y="4334"/>
            <a:ext cx="0" cy="4931185"/>
          </a:xfrm>
          <a:prstGeom prst="line">
            <a:avLst/>
          </a:prstGeom>
          <a:ln>
            <a:solidFill>
              <a:srgbClr val="0D02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 userDrawn="1"/>
        </p:nvCxnSpPr>
        <p:spPr>
          <a:xfrm>
            <a:off x="225350" y="4760305"/>
            <a:ext cx="0" cy="175214"/>
          </a:xfrm>
          <a:prstGeom prst="line">
            <a:avLst/>
          </a:prstGeom>
          <a:ln>
            <a:solidFill>
              <a:srgbClr val="81CA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B46-1466-4F40-9BD5-EE857333557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9971-BDB3-5B4D-99AD-27377E906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0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0"/>
            <a:ext cx="1094509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 userDrawn="1"/>
        </p:nvSpPr>
        <p:spPr>
          <a:xfrm>
            <a:off x="307785" y="4707506"/>
            <a:ext cx="979714" cy="272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85" y="4755971"/>
            <a:ext cx="617006" cy="175214"/>
          </a:xfrm>
          <a:prstGeom prst="rect">
            <a:avLst/>
          </a:prstGeom>
        </p:spPr>
      </p:pic>
      <p:cxnSp>
        <p:nvCxnSpPr>
          <p:cNvPr id="8" name="Conector reto 7"/>
          <p:cNvCxnSpPr/>
          <p:nvPr userDrawn="1"/>
        </p:nvCxnSpPr>
        <p:spPr>
          <a:xfrm>
            <a:off x="134188" y="4334"/>
            <a:ext cx="0" cy="4931185"/>
          </a:xfrm>
          <a:prstGeom prst="line">
            <a:avLst/>
          </a:prstGeom>
          <a:ln>
            <a:solidFill>
              <a:srgbClr val="0D02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 userDrawn="1"/>
        </p:nvCxnSpPr>
        <p:spPr>
          <a:xfrm>
            <a:off x="225350" y="4760305"/>
            <a:ext cx="0" cy="175214"/>
          </a:xfrm>
          <a:prstGeom prst="line">
            <a:avLst/>
          </a:prstGeom>
          <a:ln>
            <a:solidFill>
              <a:srgbClr val="81CA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B46-1466-4F40-9BD5-EE857333557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9971-BDB3-5B4D-99AD-27377E906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29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Click </a:t>
            </a:r>
            <a:r>
              <a:rPr lang="pt-BR" err="1"/>
              <a:t>to</a:t>
            </a:r>
            <a:r>
              <a:rPr lang="pt-BR"/>
              <a:t> </a:t>
            </a:r>
            <a:r>
              <a:rPr lang="pt-BR" err="1"/>
              <a:t>edit</a:t>
            </a:r>
            <a:r>
              <a:rPr lang="pt-BR"/>
              <a:t> Master </a:t>
            </a:r>
            <a:r>
              <a:rPr lang="pt-BR" err="1"/>
              <a:t>text</a:t>
            </a:r>
            <a:r>
              <a:rPr lang="pt-BR"/>
              <a:t> </a:t>
            </a:r>
            <a:r>
              <a:rPr lang="pt-BR" err="1"/>
              <a:t>styles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B46-1466-4F40-9BD5-EE857333557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9971-BDB3-5B4D-99AD-27377E906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58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B46-1466-4F40-9BD5-EE857333557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9971-BDB3-5B4D-99AD-27377E906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3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5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 userDrawn="1"/>
        </p:nvSpPr>
        <p:spPr>
          <a:xfrm>
            <a:off x="0" y="0"/>
            <a:ext cx="1094509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 userDrawn="1"/>
        </p:nvSpPr>
        <p:spPr>
          <a:xfrm>
            <a:off x="307785" y="4707506"/>
            <a:ext cx="979714" cy="272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85" y="4755971"/>
            <a:ext cx="617006" cy="175214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134188" y="4334"/>
            <a:ext cx="0" cy="4931185"/>
          </a:xfrm>
          <a:prstGeom prst="line">
            <a:avLst/>
          </a:prstGeom>
          <a:ln>
            <a:solidFill>
              <a:srgbClr val="0D02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 userDrawn="1"/>
        </p:nvCxnSpPr>
        <p:spPr>
          <a:xfrm>
            <a:off x="225350" y="4760305"/>
            <a:ext cx="0" cy="175214"/>
          </a:xfrm>
          <a:prstGeom prst="line">
            <a:avLst/>
          </a:prstGeom>
          <a:ln>
            <a:solidFill>
              <a:srgbClr val="81CA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solidFill>
                  <a:srgbClr val="414141"/>
                </a:solidFill>
              </a:defRPr>
            </a:lvl1pPr>
            <a:lvl2pPr>
              <a:defRPr>
                <a:solidFill>
                  <a:srgbClr val="414141"/>
                </a:solidFill>
              </a:defRPr>
            </a:lvl2pPr>
            <a:lvl3pPr>
              <a:defRPr>
                <a:solidFill>
                  <a:srgbClr val="414141"/>
                </a:solidFill>
              </a:defRPr>
            </a:lvl3pPr>
            <a:lvl4pPr>
              <a:defRPr>
                <a:solidFill>
                  <a:srgbClr val="414141"/>
                </a:solidFill>
              </a:defRPr>
            </a:lvl4pPr>
            <a:lvl5pPr>
              <a:defRPr>
                <a:solidFill>
                  <a:srgbClr val="414141"/>
                </a:solidFill>
              </a:defRPr>
            </a:lvl5pPr>
          </a:lstStyle>
          <a:p>
            <a:pPr lvl="0"/>
            <a:r>
              <a:rPr lang="pt-BR"/>
              <a:t>Click </a:t>
            </a:r>
            <a:r>
              <a:rPr lang="pt-BR" err="1"/>
              <a:t>to</a:t>
            </a:r>
            <a:r>
              <a:rPr lang="pt-BR"/>
              <a:t> </a:t>
            </a:r>
            <a:r>
              <a:rPr lang="pt-BR" err="1"/>
              <a:t>edit</a:t>
            </a:r>
            <a:r>
              <a:rPr lang="pt-BR"/>
              <a:t> Master </a:t>
            </a:r>
            <a:r>
              <a:rPr lang="pt-BR" err="1"/>
              <a:t>text</a:t>
            </a:r>
            <a:r>
              <a:rPr lang="pt-BR"/>
              <a:t> </a:t>
            </a:r>
            <a:r>
              <a:rPr lang="pt-BR" err="1"/>
              <a:t>styles</a:t>
            </a:r>
            <a:endParaRPr lang="pt-BR"/>
          </a:p>
          <a:p>
            <a:pPr lvl="1"/>
            <a:r>
              <a:rPr lang="pt-BR" err="1"/>
              <a:t>Second</a:t>
            </a:r>
            <a:r>
              <a:rPr lang="pt-BR"/>
              <a:t> </a:t>
            </a:r>
            <a:r>
              <a:rPr lang="pt-BR" err="1"/>
              <a:t>level</a:t>
            </a:r>
            <a:endParaRPr lang="pt-BR"/>
          </a:p>
          <a:p>
            <a:pPr lvl="2"/>
            <a:r>
              <a:rPr lang="pt-BR" err="1"/>
              <a:t>Third</a:t>
            </a:r>
            <a:r>
              <a:rPr lang="pt-BR"/>
              <a:t> </a:t>
            </a:r>
            <a:r>
              <a:rPr lang="pt-BR" err="1"/>
              <a:t>level</a:t>
            </a:r>
            <a:endParaRPr lang="pt-BR"/>
          </a:p>
          <a:p>
            <a:pPr lvl="3"/>
            <a:r>
              <a:rPr lang="pt-BR" err="1"/>
              <a:t>Fourth</a:t>
            </a:r>
            <a:r>
              <a:rPr lang="pt-BR"/>
              <a:t> </a:t>
            </a:r>
            <a:r>
              <a:rPr lang="pt-BR" err="1"/>
              <a:t>level</a:t>
            </a:r>
            <a:endParaRPr lang="pt-BR"/>
          </a:p>
          <a:p>
            <a:pPr lvl="4"/>
            <a:r>
              <a:rPr lang="pt-BR" err="1"/>
              <a:t>Fifth</a:t>
            </a:r>
            <a:r>
              <a:rPr lang="pt-BR"/>
              <a:t> </a:t>
            </a:r>
            <a:r>
              <a:rPr lang="pt-BR" err="1"/>
              <a:t>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B46-1466-4F40-9BD5-EE857333557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9971-BDB3-5B4D-99AD-27377E906D56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9902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7D669971-BDB3-5B4D-99AD-27377E906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4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Retângulo 7"/>
          <p:cNvSpPr/>
          <p:nvPr userDrawn="1"/>
        </p:nvSpPr>
        <p:spPr>
          <a:xfrm>
            <a:off x="0" y="4619625"/>
            <a:ext cx="9144000" cy="523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Connector 6"/>
          <p:cNvCxnSpPr/>
          <p:nvPr userDrawn="1"/>
        </p:nvCxnSpPr>
        <p:spPr>
          <a:xfrm>
            <a:off x="698500" y="2794000"/>
            <a:ext cx="0" cy="5207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7"/>
          <p:cNvCxnSpPr/>
          <p:nvPr userDrawn="1"/>
        </p:nvCxnSpPr>
        <p:spPr>
          <a:xfrm>
            <a:off x="615950" y="0"/>
            <a:ext cx="0" cy="3308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593" y="4759906"/>
            <a:ext cx="856815" cy="243312"/>
          </a:xfrm>
          <a:prstGeom prst="rect">
            <a:avLst/>
          </a:prstGeom>
        </p:spPr>
      </p:pic>
      <p:sp>
        <p:nvSpPr>
          <p:cNvPr id="16" name="Espaço Reservado para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779463" y="2501902"/>
            <a:ext cx="668337" cy="1016000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buNone/>
              <a:defRPr lang="pt-BR" sz="6000" kern="1200" spc="3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1</a:t>
            </a:r>
          </a:p>
        </p:txBody>
      </p:sp>
      <p:sp>
        <p:nvSpPr>
          <p:cNvPr id="17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1231900" y="2897188"/>
            <a:ext cx="5124450" cy="554037"/>
          </a:xfrm>
        </p:spPr>
        <p:txBody>
          <a:bodyPr>
            <a:normAutofit/>
          </a:bodyPr>
          <a:lstStyle>
            <a:lvl1pPr marL="0" indent="0">
              <a:buNone/>
              <a:defRPr lang="pt-BR" sz="3000" b="1" kern="1200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EDITE AQUI</a:t>
            </a:r>
          </a:p>
        </p:txBody>
      </p:sp>
    </p:spTree>
    <p:extLst>
      <p:ext uri="{BB962C8B-B14F-4D97-AF65-F5344CB8AC3E}">
        <p14:creationId xmlns:p14="http://schemas.microsoft.com/office/powerpoint/2010/main" val="218172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3"/>
          <p:cNvSpPr txBox="1"/>
          <p:nvPr userDrawn="1"/>
        </p:nvSpPr>
        <p:spPr>
          <a:xfrm>
            <a:off x="779622" y="2502237"/>
            <a:ext cx="667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spc="300">
                <a:solidFill>
                  <a:schemeClr val="bg1"/>
                </a:solidFill>
              </a:rPr>
              <a:t>1</a:t>
            </a:r>
            <a:endParaRPr lang="pt-BR" sz="6000" spc="300">
              <a:solidFill>
                <a:schemeClr val="bg1"/>
              </a:solidFill>
              <a:latin typeface="Calibri BOLD" panose="020F0702030404030204" pitchFamily="34" charset="0"/>
            </a:endParaRPr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9" name="Straight Connector 6"/>
          <p:cNvCxnSpPr/>
          <p:nvPr userDrawn="1"/>
        </p:nvCxnSpPr>
        <p:spPr>
          <a:xfrm>
            <a:off x="698500" y="2810933"/>
            <a:ext cx="0" cy="503767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7"/>
          <p:cNvCxnSpPr/>
          <p:nvPr userDrawn="1"/>
        </p:nvCxnSpPr>
        <p:spPr>
          <a:xfrm>
            <a:off x="615950" y="0"/>
            <a:ext cx="0" cy="33083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 userDrawn="1"/>
        </p:nvSpPr>
        <p:spPr>
          <a:xfrm>
            <a:off x="0" y="4619625"/>
            <a:ext cx="9144000" cy="523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593" y="4759906"/>
            <a:ext cx="856815" cy="243312"/>
          </a:xfrm>
          <a:prstGeom prst="rect">
            <a:avLst/>
          </a:prstGeom>
        </p:spPr>
      </p:pic>
      <p:sp>
        <p:nvSpPr>
          <p:cNvPr id="3" name="Espaço Reservado para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779463" y="2501902"/>
            <a:ext cx="668337" cy="1016000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buNone/>
              <a:defRPr lang="pt-BR" sz="6000" kern="1200" spc="3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1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1231900" y="2897188"/>
            <a:ext cx="5124450" cy="554037"/>
          </a:xfrm>
        </p:spPr>
        <p:txBody>
          <a:bodyPr>
            <a:normAutofit/>
          </a:bodyPr>
          <a:lstStyle>
            <a:lvl1pPr marL="0" indent="0">
              <a:buNone/>
              <a:defRPr lang="pt-BR" sz="3000" b="1" kern="1200" spc="3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/>
              <a:t>EDITE AQUI</a:t>
            </a:r>
          </a:p>
        </p:txBody>
      </p:sp>
    </p:spTree>
    <p:extLst>
      <p:ext uri="{BB962C8B-B14F-4D97-AF65-F5344CB8AC3E}">
        <p14:creationId xmlns:p14="http://schemas.microsoft.com/office/powerpoint/2010/main" val="28720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D024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893" y="2107140"/>
            <a:ext cx="3272214" cy="92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5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0"/>
            <a:ext cx="1094509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 userDrawn="1"/>
        </p:nvSpPr>
        <p:spPr>
          <a:xfrm>
            <a:off x="307785" y="4707506"/>
            <a:ext cx="979714" cy="272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85" y="4755971"/>
            <a:ext cx="617006" cy="175214"/>
          </a:xfrm>
          <a:prstGeom prst="rect">
            <a:avLst/>
          </a:prstGeom>
        </p:spPr>
      </p:pic>
      <p:cxnSp>
        <p:nvCxnSpPr>
          <p:cNvPr id="11" name="Conector reto 10"/>
          <p:cNvCxnSpPr/>
          <p:nvPr userDrawn="1"/>
        </p:nvCxnSpPr>
        <p:spPr>
          <a:xfrm>
            <a:off x="134188" y="4334"/>
            <a:ext cx="0" cy="4931185"/>
          </a:xfrm>
          <a:prstGeom prst="line">
            <a:avLst/>
          </a:prstGeom>
          <a:ln>
            <a:solidFill>
              <a:srgbClr val="0D02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 userDrawn="1"/>
        </p:nvCxnSpPr>
        <p:spPr>
          <a:xfrm>
            <a:off x="225350" y="4760305"/>
            <a:ext cx="0" cy="175214"/>
          </a:xfrm>
          <a:prstGeom prst="line">
            <a:avLst/>
          </a:prstGeom>
          <a:ln>
            <a:solidFill>
              <a:srgbClr val="81CA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 err="1"/>
              <a:t>Second</a:t>
            </a:r>
            <a:r>
              <a:rPr lang="pt-BR"/>
              <a:t> </a:t>
            </a:r>
            <a:r>
              <a:rPr lang="pt-BR" err="1"/>
              <a:t>level</a:t>
            </a:r>
            <a:endParaRPr lang="pt-BR"/>
          </a:p>
          <a:p>
            <a:pPr lvl="2"/>
            <a:r>
              <a:rPr lang="pt-BR" err="1"/>
              <a:t>Third</a:t>
            </a:r>
            <a:r>
              <a:rPr lang="pt-BR"/>
              <a:t> </a:t>
            </a:r>
            <a:r>
              <a:rPr lang="pt-BR" err="1"/>
              <a:t>level</a:t>
            </a:r>
            <a:endParaRPr lang="pt-BR"/>
          </a:p>
          <a:p>
            <a:pPr lvl="3"/>
            <a:r>
              <a:rPr lang="pt-BR" err="1"/>
              <a:t>Fourth</a:t>
            </a:r>
            <a:r>
              <a:rPr lang="pt-BR"/>
              <a:t> </a:t>
            </a:r>
            <a:r>
              <a:rPr lang="pt-BR" err="1"/>
              <a:t>level</a:t>
            </a:r>
            <a:endParaRPr lang="pt-BR"/>
          </a:p>
          <a:p>
            <a:pPr lvl="4"/>
            <a:r>
              <a:rPr lang="pt-BR" err="1"/>
              <a:t>Fifth</a:t>
            </a:r>
            <a:r>
              <a:rPr lang="pt-BR"/>
              <a:t> </a:t>
            </a:r>
            <a:r>
              <a:rPr lang="pt-BR" err="1"/>
              <a:t>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B46-1466-4F40-9BD5-EE857333557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9971-BDB3-5B4D-99AD-27377E906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2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 userDrawn="1"/>
        </p:nvSpPr>
        <p:spPr>
          <a:xfrm>
            <a:off x="0" y="0"/>
            <a:ext cx="1094509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 userDrawn="1"/>
        </p:nvSpPr>
        <p:spPr>
          <a:xfrm>
            <a:off x="307785" y="4707506"/>
            <a:ext cx="979714" cy="272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85" y="4755971"/>
            <a:ext cx="617006" cy="175214"/>
          </a:xfrm>
          <a:prstGeom prst="rect">
            <a:avLst/>
          </a:prstGeom>
        </p:spPr>
      </p:pic>
      <p:cxnSp>
        <p:nvCxnSpPr>
          <p:cNvPr id="13" name="Conector reto 12"/>
          <p:cNvCxnSpPr/>
          <p:nvPr userDrawn="1"/>
        </p:nvCxnSpPr>
        <p:spPr>
          <a:xfrm>
            <a:off x="134188" y="4334"/>
            <a:ext cx="0" cy="4931185"/>
          </a:xfrm>
          <a:prstGeom prst="line">
            <a:avLst/>
          </a:prstGeom>
          <a:ln>
            <a:solidFill>
              <a:srgbClr val="0D024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 userDrawn="1"/>
        </p:nvCxnSpPr>
        <p:spPr>
          <a:xfrm>
            <a:off x="225350" y="4760305"/>
            <a:ext cx="0" cy="175214"/>
          </a:xfrm>
          <a:prstGeom prst="line">
            <a:avLst/>
          </a:prstGeom>
          <a:ln>
            <a:solidFill>
              <a:srgbClr val="81CA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Click to edit Master text styles</a:t>
            </a:r>
          </a:p>
          <a:p>
            <a:pPr lvl="1"/>
            <a:r>
              <a:rPr lang="pt-BR"/>
              <a:t>Second level</a:t>
            </a:r>
          </a:p>
          <a:p>
            <a:pPr lvl="2"/>
            <a:r>
              <a:rPr lang="pt-BR"/>
              <a:t>Third level</a:t>
            </a:r>
          </a:p>
          <a:p>
            <a:pPr lvl="3"/>
            <a:r>
              <a:rPr lang="pt-BR"/>
              <a:t>Fourth level</a:t>
            </a:r>
          </a:p>
          <a:p>
            <a:pPr lvl="4"/>
            <a:r>
              <a:rPr lang="pt-B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CB46-1466-4F40-9BD5-EE857333557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69971-BDB3-5B4D-99AD-27377E906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5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Click </a:t>
            </a:r>
            <a:r>
              <a:rPr lang="pt-BR" err="1"/>
              <a:t>to</a:t>
            </a:r>
            <a:r>
              <a:rPr lang="pt-BR"/>
              <a:t> </a:t>
            </a:r>
            <a:r>
              <a:rPr lang="pt-BR" err="1"/>
              <a:t>edit</a:t>
            </a:r>
            <a:r>
              <a:rPr lang="pt-BR"/>
              <a:t> Master </a:t>
            </a:r>
            <a:r>
              <a:rPr lang="pt-BR" err="1"/>
              <a:t>text</a:t>
            </a:r>
            <a:r>
              <a:rPr lang="pt-BR"/>
              <a:t> </a:t>
            </a:r>
            <a:r>
              <a:rPr lang="pt-BR" err="1"/>
              <a:t>styles</a:t>
            </a:r>
            <a:endParaRPr lang="pt-BR"/>
          </a:p>
          <a:p>
            <a:pPr lvl="1"/>
            <a:r>
              <a:rPr lang="pt-BR" err="1"/>
              <a:t>Second</a:t>
            </a:r>
            <a:r>
              <a:rPr lang="pt-BR"/>
              <a:t> </a:t>
            </a:r>
            <a:r>
              <a:rPr lang="pt-BR" err="1"/>
              <a:t>level</a:t>
            </a:r>
            <a:endParaRPr lang="pt-BR"/>
          </a:p>
          <a:p>
            <a:pPr lvl="2"/>
            <a:r>
              <a:rPr lang="pt-BR" err="1"/>
              <a:t>Third</a:t>
            </a:r>
            <a:r>
              <a:rPr lang="pt-BR"/>
              <a:t> </a:t>
            </a:r>
            <a:r>
              <a:rPr lang="pt-BR" err="1"/>
              <a:t>level</a:t>
            </a:r>
            <a:endParaRPr lang="pt-BR"/>
          </a:p>
          <a:p>
            <a:pPr lvl="3"/>
            <a:r>
              <a:rPr lang="pt-BR" err="1"/>
              <a:t>Fourth</a:t>
            </a:r>
            <a:r>
              <a:rPr lang="pt-BR"/>
              <a:t> </a:t>
            </a:r>
            <a:r>
              <a:rPr lang="pt-BR" err="1"/>
              <a:t>level</a:t>
            </a:r>
            <a:endParaRPr lang="pt-BR"/>
          </a:p>
          <a:p>
            <a:pPr lvl="4"/>
            <a:r>
              <a:rPr lang="pt-BR" err="1"/>
              <a:t>Fifth</a:t>
            </a:r>
            <a:r>
              <a:rPr lang="pt-BR"/>
              <a:t> </a:t>
            </a:r>
            <a:r>
              <a:rPr lang="pt-BR" err="1"/>
              <a:t>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3CB46-1466-4F40-9BD5-EE857333557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69971-BDB3-5B4D-99AD-27377E906D5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5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2" r:id="rId4"/>
    <p:sldLayoutId id="2147483658" r:id="rId5"/>
    <p:sldLayoutId id="2147483659" r:id="rId6"/>
    <p:sldLayoutId id="214748366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</p:sldLayoutIdLst>
  <p:txStyles>
    <p:titleStyle>
      <a:lvl1pPr algn="ctr" defTabSz="457200" rtl="0" eaLnBrk="1" latinLnBrk="0" hangingPunct="1">
        <a:spcBef>
          <a:spcPct val="0"/>
        </a:spcBef>
        <a:buNone/>
        <a:defRPr lang="en-US" sz="2800" b="1" kern="1200" cap="all" spc="300" baseline="0">
          <a:solidFill>
            <a:srgbClr val="414141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lang="pt-BR" sz="2800" kern="1200" dirty="0" smtClean="0">
          <a:solidFill>
            <a:srgbClr val="41414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lang="pt-BR" sz="2800" kern="1200" dirty="0" smtClean="0">
          <a:solidFill>
            <a:srgbClr val="41414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lang="pt-BR" sz="2800" kern="1200" dirty="0" smtClean="0">
          <a:solidFill>
            <a:srgbClr val="41414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lang="pt-BR" sz="2800" kern="1200" dirty="0" smtClean="0">
          <a:solidFill>
            <a:srgbClr val="41414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lang="en-US" sz="2800" kern="1200" dirty="0">
          <a:solidFill>
            <a:srgbClr val="41414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3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cf3.caoamontadora.com.br:8503/qualidade/buyoff_linhat/index.cfm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1"/>
          </p:nvPr>
        </p:nvSpPr>
        <p:spPr>
          <a:xfrm>
            <a:off x="0" y="1732547"/>
            <a:ext cx="9144000" cy="1280160"/>
          </a:xfrm>
        </p:spPr>
        <p:txBody>
          <a:bodyPr anchor="ctr"/>
          <a:lstStyle/>
          <a:p>
            <a:r>
              <a:rPr lang="pt-BR" sz="3200" b="0" dirty="0" smtClean="0">
                <a:latin typeface="Bahnschrift" panose="020B0502040204020203" pitchFamily="34" charset="0"/>
              </a:rPr>
              <a:t>VER &amp; AGIR</a:t>
            </a:r>
            <a:endParaRPr lang="pt-BR" sz="3200" b="0" dirty="0" smtClean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71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078201" y="-12335"/>
            <a:ext cx="4357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u="sng" dirty="0" smtClean="0">
                <a:latin typeface="Bahnschrift" panose="020B0502040204020203" pitchFamily="34" charset="0"/>
              </a:rPr>
              <a:t>Editar Lançamento</a:t>
            </a:r>
            <a:endParaRPr lang="pt-BR" sz="2400" u="sng" dirty="0">
              <a:latin typeface="Bahnschrift" panose="020B0502040204020203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927458" y="1657629"/>
            <a:ext cx="2743395" cy="17306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1– Filtros de ID, </a:t>
            </a:r>
            <a:r>
              <a:rPr lang="pt-BR" dirty="0" err="1" smtClean="0">
                <a:solidFill>
                  <a:schemeClr val="tx1"/>
                </a:solidFill>
              </a:rPr>
              <a:t>Vin</a:t>
            </a:r>
            <a:r>
              <a:rPr lang="pt-BR" dirty="0" smtClean="0">
                <a:solidFill>
                  <a:schemeClr val="tx1"/>
                </a:solidFill>
              </a:rPr>
              <a:t>, Peça, Posição e Problema</a:t>
            </a:r>
            <a:endParaRPr lang="pt-BR" b="1" dirty="0">
              <a:solidFill>
                <a:schemeClr val="tx1"/>
              </a:solidFill>
            </a:endParaRPr>
          </a:p>
        </p:txBody>
      </p:sp>
      <p:grpSp>
        <p:nvGrpSpPr>
          <p:cNvPr id="22" name="Grupo 21"/>
          <p:cNvGrpSpPr/>
          <p:nvPr/>
        </p:nvGrpSpPr>
        <p:grpSpPr>
          <a:xfrm>
            <a:off x="7166918" y="1646488"/>
            <a:ext cx="1244656" cy="1129985"/>
            <a:chOff x="4194660" y="873498"/>
            <a:chExt cx="1563466" cy="1419423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2"/>
            <a:srcRect l="79788"/>
            <a:stretch/>
          </p:blipFill>
          <p:spPr>
            <a:xfrm>
              <a:off x="4194660" y="873498"/>
              <a:ext cx="1563465" cy="1419423"/>
            </a:xfrm>
            <a:prstGeom prst="rect">
              <a:avLst/>
            </a:prstGeom>
          </p:spPr>
        </p:pic>
        <p:sp>
          <p:nvSpPr>
            <p:cNvPr id="6" name="Retângulo 5"/>
            <p:cNvSpPr/>
            <p:nvPr/>
          </p:nvSpPr>
          <p:spPr>
            <a:xfrm>
              <a:off x="4324865" y="1383956"/>
              <a:ext cx="1433261" cy="4118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0" name="Imagem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61" y="2003044"/>
            <a:ext cx="6950529" cy="1086809"/>
          </a:xfrm>
          <a:prstGeom prst="rect">
            <a:avLst/>
          </a:prstGeom>
        </p:spPr>
      </p:pic>
      <p:cxnSp>
        <p:nvCxnSpPr>
          <p:cNvPr id="17" name="Conector de Seta Reta 12"/>
          <p:cNvCxnSpPr>
            <a:stCxn id="6" idx="1"/>
            <a:endCxn id="20" idx="3"/>
          </p:cNvCxnSpPr>
          <p:nvPr/>
        </p:nvCxnSpPr>
        <p:spPr>
          <a:xfrm flipH="1">
            <a:off x="7115090" y="2216808"/>
            <a:ext cx="155483" cy="3296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313038" y="1986568"/>
            <a:ext cx="6697362" cy="278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12"/>
          <p:cNvCxnSpPr>
            <a:stCxn id="7" idx="2"/>
            <a:endCxn id="28" idx="0"/>
          </p:cNvCxnSpPr>
          <p:nvPr/>
        </p:nvCxnSpPr>
        <p:spPr>
          <a:xfrm>
            <a:off x="3299156" y="1830694"/>
            <a:ext cx="362563" cy="1558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6212011" y="2623755"/>
            <a:ext cx="452399" cy="4660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de Seta Reta 12"/>
          <p:cNvCxnSpPr>
            <a:stCxn id="33" idx="2"/>
            <a:endCxn id="37" idx="0"/>
          </p:cNvCxnSpPr>
          <p:nvPr/>
        </p:nvCxnSpPr>
        <p:spPr>
          <a:xfrm flipH="1">
            <a:off x="6033878" y="3089852"/>
            <a:ext cx="404333" cy="2572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5057355" y="3347140"/>
            <a:ext cx="1953045" cy="2021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2</a:t>
            </a:r>
            <a:r>
              <a:rPr lang="pt-BR" dirty="0" smtClean="0">
                <a:solidFill>
                  <a:schemeClr val="tx1"/>
                </a:solidFill>
              </a:rPr>
              <a:t>– Botão para editar o lançamento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6661656" y="2623754"/>
            <a:ext cx="452399" cy="4660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1" name="Conector de Seta Reta 12"/>
          <p:cNvCxnSpPr>
            <a:stCxn id="40" idx="3"/>
            <a:endCxn id="42" idx="0"/>
          </p:cNvCxnSpPr>
          <p:nvPr/>
        </p:nvCxnSpPr>
        <p:spPr>
          <a:xfrm>
            <a:off x="7114055" y="2856803"/>
            <a:ext cx="997290" cy="490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7095166" y="3347140"/>
            <a:ext cx="2032358" cy="2021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3– Botão para excluir o lançamento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31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078201" y="-12335"/>
            <a:ext cx="4357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u="sng" dirty="0" smtClean="0">
                <a:latin typeface="Bahnschrift" panose="020B0502040204020203" pitchFamily="34" charset="0"/>
              </a:rPr>
              <a:t>Registrar Presença</a:t>
            </a:r>
            <a:endParaRPr lang="pt-BR" sz="2400" u="sng" dirty="0">
              <a:latin typeface="Bahnschrift" panose="020B0502040204020203" pitchFamily="34" charset="0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494270" y="1069571"/>
            <a:ext cx="1244655" cy="1129985"/>
            <a:chOff x="502508" y="674423"/>
            <a:chExt cx="1244655" cy="1129985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2"/>
            <a:srcRect l="79788"/>
            <a:stretch/>
          </p:blipFill>
          <p:spPr>
            <a:xfrm>
              <a:off x="502508" y="674423"/>
              <a:ext cx="1244655" cy="1129985"/>
            </a:xfrm>
            <a:prstGeom prst="rect">
              <a:avLst/>
            </a:prstGeom>
          </p:spPr>
        </p:pic>
        <p:sp>
          <p:nvSpPr>
            <p:cNvPr id="6" name="Retângulo 5"/>
            <p:cNvSpPr/>
            <p:nvPr/>
          </p:nvSpPr>
          <p:spPr>
            <a:xfrm>
              <a:off x="573894" y="1429269"/>
              <a:ext cx="1173269" cy="31715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448" y="1011300"/>
            <a:ext cx="3317447" cy="1246526"/>
          </a:xfrm>
          <a:prstGeom prst="rect">
            <a:avLst/>
          </a:prstGeom>
        </p:spPr>
      </p:pic>
      <p:sp>
        <p:nvSpPr>
          <p:cNvPr id="17" name="CaixaDeTexto 16"/>
          <p:cNvSpPr txBox="1"/>
          <p:nvPr/>
        </p:nvSpPr>
        <p:spPr>
          <a:xfrm>
            <a:off x="164757" y="427556"/>
            <a:ext cx="2100648" cy="2021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Registrar a presença no formulário: 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150547" y="799442"/>
            <a:ext cx="2353756" cy="2021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1 – No menu superior Clique em Presença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19" name="Conector de Seta Reta 12"/>
          <p:cNvCxnSpPr/>
          <p:nvPr/>
        </p:nvCxnSpPr>
        <p:spPr>
          <a:xfrm>
            <a:off x="2636111" y="1705616"/>
            <a:ext cx="4852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2989594" y="799442"/>
            <a:ext cx="2353756" cy="20212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2</a:t>
            </a:r>
            <a:r>
              <a:rPr lang="pt-BR" dirty="0" smtClean="0">
                <a:solidFill>
                  <a:schemeClr val="tx1"/>
                </a:solidFill>
              </a:rPr>
              <a:t> – Preencha os campos do formulário.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377" y="2343130"/>
            <a:ext cx="436807" cy="753392"/>
          </a:xfrm>
          <a:prstGeom prst="rect">
            <a:avLst/>
          </a:prstGeom>
        </p:spPr>
      </p:pic>
      <p:cxnSp>
        <p:nvCxnSpPr>
          <p:cNvPr id="22" name="Conector de Seta Reta 12"/>
          <p:cNvCxnSpPr/>
          <p:nvPr/>
        </p:nvCxnSpPr>
        <p:spPr>
          <a:xfrm>
            <a:off x="2636111" y="2370101"/>
            <a:ext cx="4852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Imagem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6951" y="3107684"/>
            <a:ext cx="930780" cy="343550"/>
          </a:xfrm>
          <a:prstGeom prst="rect">
            <a:avLst/>
          </a:prstGeom>
        </p:spPr>
      </p:pic>
      <p:cxnSp>
        <p:nvCxnSpPr>
          <p:cNvPr id="24" name="Conector de Seta Reta 12"/>
          <p:cNvCxnSpPr/>
          <p:nvPr/>
        </p:nvCxnSpPr>
        <p:spPr>
          <a:xfrm>
            <a:off x="2636111" y="3142359"/>
            <a:ext cx="4852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Imagem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6951" y="3512932"/>
            <a:ext cx="930780" cy="310260"/>
          </a:xfrm>
          <a:prstGeom prst="rect">
            <a:avLst/>
          </a:prstGeom>
        </p:spPr>
      </p:pic>
      <p:cxnSp>
        <p:nvCxnSpPr>
          <p:cNvPr id="26" name="Conector de Seta Reta 12"/>
          <p:cNvCxnSpPr/>
          <p:nvPr/>
        </p:nvCxnSpPr>
        <p:spPr>
          <a:xfrm>
            <a:off x="2636111" y="3537646"/>
            <a:ext cx="4852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Imagem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1402" y="3806844"/>
            <a:ext cx="857474" cy="312121"/>
          </a:xfrm>
          <a:prstGeom prst="rect">
            <a:avLst/>
          </a:prstGeom>
        </p:spPr>
      </p:pic>
      <p:cxnSp>
        <p:nvCxnSpPr>
          <p:cNvPr id="28" name="Conector de Seta Reta 12"/>
          <p:cNvCxnSpPr/>
          <p:nvPr/>
        </p:nvCxnSpPr>
        <p:spPr>
          <a:xfrm>
            <a:off x="2636111" y="3823192"/>
            <a:ext cx="4852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Imagem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3736" y="4115718"/>
            <a:ext cx="1163849" cy="463384"/>
          </a:xfrm>
          <a:prstGeom prst="rect">
            <a:avLst/>
          </a:prstGeom>
        </p:spPr>
      </p:pic>
      <p:cxnSp>
        <p:nvCxnSpPr>
          <p:cNvPr id="30" name="Conector de Seta Reta 12"/>
          <p:cNvCxnSpPr/>
          <p:nvPr/>
        </p:nvCxnSpPr>
        <p:spPr>
          <a:xfrm>
            <a:off x="2644349" y="4189776"/>
            <a:ext cx="4852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290593" y="4019300"/>
            <a:ext cx="2353756" cy="3409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3 – As opções mudarão de acordo com a área selecionada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6951" y="4559430"/>
            <a:ext cx="922835" cy="346063"/>
          </a:xfrm>
          <a:prstGeom prst="rect">
            <a:avLst/>
          </a:prstGeom>
        </p:spPr>
      </p:pic>
      <p:cxnSp>
        <p:nvCxnSpPr>
          <p:cNvPr id="33" name="Conector de Seta Reta 12"/>
          <p:cNvCxnSpPr/>
          <p:nvPr/>
        </p:nvCxnSpPr>
        <p:spPr>
          <a:xfrm>
            <a:off x="2660824" y="4596413"/>
            <a:ext cx="4852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Imagem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0341" y="1657812"/>
            <a:ext cx="1007998" cy="342339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56631" y="2078472"/>
            <a:ext cx="924042" cy="369617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46817" y="2461363"/>
            <a:ext cx="876189" cy="422205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56631" y="2904339"/>
            <a:ext cx="981708" cy="386602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56631" y="3279460"/>
            <a:ext cx="759283" cy="357546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55056" y="3666062"/>
            <a:ext cx="950332" cy="361043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46817" y="4019301"/>
            <a:ext cx="876189" cy="428250"/>
          </a:xfrm>
          <a:prstGeom prst="rect">
            <a:avLst/>
          </a:prstGeom>
        </p:spPr>
      </p:pic>
      <p:pic>
        <p:nvPicPr>
          <p:cNvPr id="41" name="Imagem 4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55056" y="4467282"/>
            <a:ext cx="950332" cy="381793"/>
          </a:xfrm>
          <a:prstGeom prst="rect">
            <a:avLst/>
          </a:prstGeom>
        </p:spPr>
      </p:pic>
      <p:cxnSp>
        <p:nvCxnSpPr>
          <p:cNvPr id="42" name="Conector de Seta Reta 12"/>
          <p:cNvCxnSpPr/>
          <p:nvPr/>
        </p:nvCxnSpPr>
        <p:spPr>
          <a:xfrm flipH="1">
            <a:off x="6038339" y="1689140"/>
            <a:ext cx="4852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12"/>
          <p:cNvCxnSpPr/>
          <p:nvPr/>
        </p:nvCxnSpPr>
        <p:spPr>
          <a:xfrm flipH="1">
            <a:off x="6038339" y="2114728"/>
            <a:ext cx="4852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12"/>
          <p:cNvCxnSpPr/>
          <p:nvPr/>
        </p:nvCxnSpPr>
        <p:spPr>
          <a:xfrm flipH="1">
            <a:off x="6038339" y="2499803"/>
            <a:ext cx="4852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12"/>
          <p:cNvCxnSpPr/>
          <p:nvPr/>
        </p:nvCxnSpPr>
        <p:spPr>
          <a:xfrm flipH="1">
            <a:off x="6038339" y="2936282"/>
            <a:ext cx="4852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12"/>
          <p:cNvCxnSpPr/>
          <p:nvPr/>
        </p:nvCxnSpPr>
        <p:spPr>
          <a:xfrm flipH="1">
            <a:off x="6038339" y="3328922"/>
            <a:ext cx="4852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12"/>
          <p:cNvCxnSpPr/>
          <p:nvPr/>
        </p:nvCxnSpPr>
        <p:spPr>
          <a:xfrm flipH="1">
            <a:off x="6046577" y="3695506"/>
            <a:ext cx="4852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12"/>
          <p:cNvCxnSpPr/>
          <p:nvPr/>
        </p:nvCxnSpPr>
        <p:spPr>
          <a:xfrm flipH="1">
            <a:off x="6063052" y="4060953"/>
            <a:ext cx="4852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12"/>
          <p:cNvCxnSpPr/>
          <p:nvPr/>
        </p:nvCxnSpPr>
        <p:spPr>
          <a:xfrm flipH="1">
            <a:off x="6058930" y="4526397"/>
            <a:ext cx="4852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Imagem 4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51222" y="1687811"/>
            <a:ext cx="2223018" cy="476885"/>
          </a:xfrm>
          <a:prstGeom prst="rect">
            <a:avLst/>
          </a:prstGeom>
          <a:ln>
            <a:solidFill>
              <a:srgbClr val="00B050"/>
            </a:solidFill>
          </a:ln>
        </p:spPr>
      </p:pic>
      <p:cxnSp>
        <p:nvCxnSpPr>
          <p:cNvPr id="51" name="Conector de Seta Reta 12"/>
          <p:cNvCxnSpPr/>
          <p:nvPr/>
        </p:nvCxnSpPr>
        <p:spPr>
          <a:xfrm rot="16200000" flipH="1">
            <a:off x="7636648" y="1391918"/>
            <a:ext cx="48529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6620484" y="784741"/>
            <a:ext cx="2353756" cy="3409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4</a:t>
            </a:r>
            <a:r>
              <a:rPr lang="pt-BR" dirty="0" smtClean="0">
                <a:solidFill>
                  <a:schemeClr val="tx1"/>
                </a:solidFill>
              </a:rPr>
              <a:t> – Caso haja alguma observação descreva abaixo.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54" name="Imagem 5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05703" y="2181830"/>
            <a:ext cx="1714056" cy="38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0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31" grpId="0" animBg="1"/>
      <p:bldP spid="5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sz="quarter" idx="11"/>
          </p:nvPr>
        </p:nvSpPr>
        <p:spPr>
          <a:xfrm>
            <a:off x="0" y="1732547"/>
            <a:ext cx="9144000" cy="1280160"/>
          </a:xfrm>
        </p:spPr>
        <p:txBody>
          <a:bodyPr anchor="ctr"/>
          <a:lstStyle/>
          <a:p>
            <a:r>
              <a:rPr lang="pt-BR" sz="3200" b="0" dirty="0" smtClean="0">
                <a:latin typeface="Bahnschrift" panose="020B0502040204020203" pitchFamily="34" charset="0"/>
              </a:rPr>
              <a:t>OBRIGADOI!!!</a:t>
            </a:r>
          </a:p>
        </p:txBody>
      </p:sp>
    </p:spTree>
    <p:extLst>
      <p:ext uri="{BB962C8B-B14F-4D97-AF65-F5344CB8AC3E}">
        <p14:creationId xmlns:p14="http://schemas.microsoft.com/office/powerpoint/2010/main" val="324091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946753" y="0"/>
            <a:ext cx="325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u="sng" dirty="0" smtClean="0">
                <a:latin typeface="Bahnschrift" panose="020B0502040204020203" pitchFamily="34" charset="0"/>
              </a:rPr>
              <a:t>Acessar o VER &amp; AGIR</a:t>
            </a:r>
            <a:endParaRPr lang="pt-BR" sz="2400" u="sng" dirty="0">
              <a:latin typeface="Bahnschrift" panose="020B0502040204020203" pitchFamily="34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09716" y="636594"/>
            <a:ext cx="8524568" cy="331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200" dirty="0" smtClean="0">
                <a:latin typeface="Bahnschrift" panose="020B0502040204020203" pitchFamily="34" charset="0"/>
              </a:rPr>
              <a:t>Acesse o sistema de gestão da qualidade através do link: </a:t>
            </a:r>
            <a:r>
              <a:rPr lang="pt-BR" sz="1200" b="1" dirty="0" smtClean="0">
                <a:latin typeface="Bahnschrift" panose="020B0502040204020203" pitchFamily="34" charset="0"/>
                <a:hlinkClick r:id="rId2"/>
              </a:rPr>
              <a:t>SISTEMA DE GESTÃO DA QUALIDADE</a:t>
            </a:r>
            <a:endParaRPr lang="pt-BR" sz="1200" b="1" dirty="0" smtClean="0">
              <a:latin typeface="Bahnschrift" panose="020B0502040204020203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b="44297"/>
          <a:stretch/>
        </p:blipFill>
        <p:spPr>
          <a:xfrm>
            <a:off x="1919414" y="1143345"/>
            <a:ext cx="5153136" cy="18305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CaixaDeTexto 5"/>
          <p:cNvSpPr txBox="1"/>
          <p:nvPr/>
        </p:nvSpPr>
        <p:spPr>
          <a:xfrm>
            <a:off x="191638" y="1559338"/>
            <a:ext cx="14116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1- Selecione </a:t>
            </a:r>
            <a:r>
              <a:rPr lang="pt-BR" dirty="0" smtClean="0">
                <a:solidFill>
                  <a:schemeClr val="tx1"/>
                </a:solidFill>
              </a:rPr>
              <a:t>VER &amp; AGIR no </a:t>
            </a:r>
            <a:r>
              <a:rPr lang="pt-BR" dirty="0" smtClean="0">
                <a:solidFill>
                  <a:schemeClr val="tx1"/>
                </a:solidFill>
              </a:rPr>
              <a:t>menu </a:t>
            </a:r>
            <a:r>
              <a:rPr lang="pt-BR" dirty="0" smtClean="0">
                <a:solidFill>
                  <a:schemeClr val="tx1"/>
                </a:solidFill>
              </a:rPr>
              <a:t>lateral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7" name="Conector de Seta Reta 12"/>
          <p:cNvCxnSpPr>
            <a:stCxn id="6" idx="3"/>
          </p:cNvCxnSpPr>
          <p:nvPr/>
        </p:nvCxnSpPr>
        <p:spPr>
          <a:xfrm>
            <a:off x="1603258" y="1744004"/>
            <a:ext cx="447963" cy="271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414" y="3148788"/>
            <a:ext cx="1568539" cy="1683565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309716" y="3555686"/>
            <a:ext cx="14116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2</a:t>
            </a:r>
            <a:r>
              <a:rPr lang="pt-BR" dirty="0" smtClean="0">
                <a:solidFill>
                  <a:schemeClr val="tx1"/>
                </a:solidFill>
              </a:rPr>
              <a:t>- Digite usuário e senha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14" name="Conector de Seta Reta 12"/>
          <p:cNvCxnSpPr>
            <a:stCxn id="13" idx="3"/>
          </p:cNvCxnSpPr>
          <p:nvPr/>
        </p:nvCxnSpPr>
        <p:spPr>
          <a:xfrm>
            <a:off x="1721336" y="3740352"/>
            <a:ext cx="447963" cy="271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2"/>
          <p:cNvCxnSpPr>
            <a:stCxn id="13" idx="3"/>
          </p:cNvCxnSpPr>
          <p:nvPr/>
        </p:nvCxnSpPr>
        <p:spPr>
          <a:xfrm>
            <a:off x="1721336" y="3740352"/>
            <a:ext cx="447963" cy="35959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76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604" y="1170087"/>
            <a:ext cx="8038119" cy="1063087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682461" y="0"/>
            <a:ext cx="3627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u="sng" dirty="0" smtClean="0">
                <a:latin typeface="Bahnschrift" panose="020B0502040204020203" pitchFamily="34" charset="0"/>
              </a:rPr>
              <a:t>Apresentação da Página</a:t>
            </a:r>
            <a:endParaRPr lang="pt-BR" sz="2400" u="sng" dirty="0">
              <a:latin typeface="Bahnschrift" panose="020B0502040204020203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821883" y="562173"/>
            <a:ext cx="1473252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1- </a:t>
            </a:r>
            <a:r>
              <a:rPr lang="pt-BR" dirty="0" smtClean="0">
                <a:solidFill>
                  <a:schemeClr val="tx1"/>
                </a:solidFill>
              </a:rPr>
              <a:t>Acesso à página inicial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7" name="Conector de Seta Reta 12"/>
          <p:cNvCxnSpPr>
            <a:stCxn id="6" idx="2"/>
            <a:endCxn id="9" idx="0"/>
          </p:cNvCxnSpPr>
          <p:nvPr/>
        </p:nvCxnSpPr>
        <p:spPr>
          <a:xfrm>
            <a:off x="2558509" y="940346"/>
            <a:ext cx="851956" cy="2297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490948" y="2278248"/>
            <a:ext cx="14116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5</a:t>
            </a:r>
            <a:r>
              <a:rPr lang="pt-BR" dirty="0" smtClean="0">
                <a:solidFill>
                  <a:schemeClr val="tx1"/>
                </a:solidFill>
              </a:rPr>
              <a:t>- Inserir novo item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14" name="Conector de Seta Reta 12"/>
          <p:cNvCxnSpPr>
            <a:stCxn id="13" idx="0"/>
          </p:cNvCxnSpPr>
          <p:nvPr/>
        </p:nvCxnSpPr>
        <p:spPr>
          <a:xfrm flipV="1">
            <a:off x="1196758" y="1918844"/>
            <a:ext cx="616888" cy="35940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2957383" y="1170087"/>
            <a:ext cx="906163" cy="370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3319849" y="562174"/>
            <a:ext cx="139433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2</a:t>
            </a:r>
            <a:r>
              <a:rPr lang="pt-BR" dirty="0" smtClean="0">
                <a:solidFill>
                  <a:schemeClr val="tx1"/>
                </a:solidFill>
              </a:rPr>
              <a:t>- Indicadores de Tempo de resposta e presença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26" name="Conector de Seta Reta 12"/>
          <p:cNvCxnSpPr>
            <a:stCxn id="25" idx="2"/>
            <a:endCxn id="27" idx="0"/>
          </p:cNvCxnSpPr>
          <p:nvPr/>
        </p:nvCxnSpPr>
        <p:spPr>
          <a:xfrm>
            <a:off x="4017015" y="940347"/>
            <a:ext cx="299613" cy="229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3863546" y="1170087"/>
            <a:ext cx="906163" cy="370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4738895" y="562173"/>
            <a:ext cx="1044068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3</a:t>
            </a:r>
            <a:r>
              <a:rPr lang="pt-BR" dirty="0" smtClean="0">
                <a:solidFill>
                  <a:schemeClr val="tx1"/>
                </a:solidFill>
              </a:rPr>
              <a:t>- Edição de Lançamento e presença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34" name="Conector de Seta Reta 12"/>
          <p:cNvCxnSpPr>
            <a:stCxn id="33" idx="2"/>
            <a:endCxn id="35" idx="0"/>
          </p:cNvCxnSpPr>
          <p:nvPr/>
        </p:nvCxnSpPr>
        <p:spPr>
          <a:xfrm flipH="1">
            <a:off x="5037439" y="940346"/>
            <a:ext cx="223490" cy="2297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tângulo 34"/>
          <p:cNvSpPr/>
          <p:nvPr/>
        </p:nvSpPr>
        <p:spPr>
          <a:xfrm>
            <a:off x="4769710" y="1170086"/>
            <a:ext cx="535458" cy="370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5799440" y="562173"/>
            <a:ext cx="980301" cy="37817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4</a:t>
            </a:r>
            <a:r>
              <a:rPr lang="pt-BR" dirty="0" smtClean="0">
                <a:solidFill>
                  <a:schemeClr val="tx1"/>
                </a:solidFill>
              </a:rPr>
              <a:t>- </a:t>
            </a:r>
            <a:r>
              <a:rPr lang="pt-BR" dirty="0" err="1" smtClean="0">
                <a:solidFill>
                  <a:schemeClr val="tx1"/>
                </a:solidFill>
              </a:rPr>
              <a:t>Logout</a:t>
            </a:r>
            <a:r>
              <a:rPr lang="pt-BR" dirty="0" smtClean="0">
                <a:solidFill>
                  <a:schemeClr val="tx1"/>
                </a:solidFill>
              </a:rPr>
              <a:t> da página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40" name="Conector de Seta Reta 12"/>
          <p:cNvCxnSpPr>
            <a:stCxn id="39" idx="2"/>
            <a:endCxn id="41" idx="0"/>
          </p:cNvCxnSpPr>
          <p:nvPr/>
        </p:nvCxnSpPr>
        <p:spPr>
          <a:xfrm flipH="1">
            <a:off x="5490521" y="940346"/>
            <a:ext cx="799070" cy="2260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5305169" y="1166436"/>
            <a:ext cx="370704" cy="3703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/>
          <p:cNvSpPr txBox="1"/>
          <p:nvPr/>
        </p:nvSpPr>
        <p:spPr>
          <a:xfrm>
            <a:off x="2117921" y="2278248"/>
            <a:ext cx="14116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6</a:t>
            </a:r>
            <a:r>
              <a:rPr lang="pt-BR" dirty="0" smtClean="0">
                <a:solidFill>
                  <a:schemeClr val="tx1"/>
                </a:solidFill>
              </a:rPr>
              <a:t>- Acompanhamento das ações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49" name="Conector de Seta Reta 12"/>
          <p:cNvCxnSpPr>
            <a:stCxn id="48" idx="0"/>
          </p:cNvCxnSpPr>
          <p:nvPr/>
        </p:nvCxnSpPr>
        <p:spPr>
          <a:xfrm flipH="1" flipV="1">
            <a:off x="2759675" y="1918844"/>
            <a:ext cx="64056" cy="35940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63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9" grpId="0" animBg="1"/>
      <p:bldP spid="25" grpId="0" animBg="1"/>
      <p:bldP spid="27" grpId="0" animBg="1"/>
      <p:bldP spid="33" grpId="0" animBg="1"/>
      <p:bldP spid="35" grpId="0" animBg="1"/>
      <p:bldP spid="39" grpId="0" animBg="1"/>
      <p:bldP spid="41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12" y="370420"/>
            <a:ext cx="3671338" cy="336441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281881" y="0"/>
            <a:ext cx="4027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u="sng" dirty="0" smtClean="0">
                <a:latin typeface="Bahnschrift" panose="020B0502040204020203" pitchFamily="34" charset="0"/>
              </a:rPr>
              <a:t>Inserir Não Conformidade</a:t>
            </a:r>
            <a:endParaRPr lang="pt-BR" sz="2400" u="sng" dirty="0">
              <a:latin typeface="Bahnschrift" panose="020B0502040204020203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727665" y="1225621"/>
            <a:ext cx="2694308" cy="4155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1</a:t>
            </a:r>
            <a:r>
              <a:rPr lang="pt-BR" dirty="0" smtClean="0">
                <a:solidFill>
                  <a:schemeClr val="tx1"/>
                </a:solidFill>
              </a:rPr>
              <a:t>- Os itens de peça posição, problema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e</a:t>
            </a:r>
            <a:r>
              <a:rPr lang="pt-BR" dirty="0" smtClean="0">
                <a:solidFill>
                  <a:schemeClr val="tx1"/>
                </a:solidFill>
              </a:rPr>
              <a:t> modelo são inseridos automaticamente.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46212" y="683741"/>
            <a:ext cx="3671338" cy="14992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2"/>
          <p:cNvCxnSpPr>
            <a:stCxn id="21" idx="1"/>
            <a:endCxn id="4" idx="3"/>
          </p:cNvCxnSpPr>
          <p:nvPr/>
        </p:nvCxnSpPr>
        <p:spPr>
          <a:xfrm flipH="1">
            <a:off x="4117550" y="1433384"/>
            <a:ext cx="61011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4727665" y="2760948"/>
            <a:ext cx="2694308" cy="4155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2- Classifique a SEVERIDADE, DETECÇÃO e OCORRÊNCIA e selecione a barreira causadora.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446212" y="2219068"/>
            <a:ext cx="3671338" cy="15157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de Seta Reta 12"/>
          <p:cNvCxnSpPr>
            <a:stCxn id="24" idx="1"/>
            <a:endCxn id="25" idx="3"/>
          </p:cNvCxnSpPr>
          <p:nvPr/>
        </p:nvCxnSpPr>
        <p:spPr>
          <a:xfrm flipH="1">
            <a:off x="4117550" y="2968711"/>
            <a:ext cx="610115" cy="82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Imagem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13" y="3797984"/>
            <a:ext cx="3671338" cy="449310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1601383" y="4555865"/>
            <a:ext cx="2694308" cy="41552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3</a:t>
            </a:r>
            <a:r>
              <a:rPr lang="pt-BR" dirty="0" smtClean="0">
                <a:solidFill>
                  <a:schemeClr val="tx1"/>
                </a:solidFill>
              </a:rPr>
              <a:t>- Ao finalizar clique em Salvar Edição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29" name="Conector de Seta Reta 12"/>
          <p:cNvCxnSpPr>
            <a:endCxn id="27" idx="2"/>
          </p:cNvCxnSpPr>
          <p:nvPr/>
        </p:nvCxnSpPr>
        <p:spPr>
          <a:xfrm flipH="1" flipV="1">
            <a:off x="2281882" y="4247294"/>
            <a:ext cx="247134" cy="264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73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 animBg="1"/>
      <p:bldP spid="24" grpId="0" animBg="1"/>
      <p:bldP spid="25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04" y="1281110"/>
            <a:ext cx="7400510" cy="211061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078201" y="-12335"/>
            <a:ext cx="4357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u="sng" dirty="0" smtClean="0">
                <a:latin typeface="Bahnschrift" panose="020B0502040204020203" pitchFamily="34" charset="0"/>
              </a:rPr>
              <a:t>Atualizar Não Conformidade</a:t>
            </a:r>
            <a:endParaRPr lang="pt-BR" sz="2400" u="sng" dirty="0">
              <a:latin typeface="Bahnschrift" panose="020B0502040204020203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1058294" y="787082"/>
            <a:ext cx="1775523" cy="3075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1</a:t>
            </a:r>
            <a:r>
              <a:rPr lang="pt-BR" dirty="0" smtClean="0">
                <a:solidFill>
                  <a:schemeClr val="tx1"/>
                </a:solidFill>
              </a:rPr>
              <a:t>- Após inserir o item, clique em acompanhamento.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631091" y="1264634"/>
            <a:ext cx="1005017" cy="234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de Seta Reta 12"/>
          <p:cNvCxnSpPr>
            <a:stCxn id="24" idx="2"/>
            <a:endCxn id="25" idx="0"/>
          </p:cNvCxnSpPr>
          <p:nvPr/>
        </p:nvCxnSpPr>
        <p:spPr>
          <a:xfrm>
            <a:off x="1946056" y="1094668"/>
            <a:ext cx="187544" cy="1699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1946056" y="1889511"/>
            <a:ext cx="5253814" cy="2684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3723234" y="1395702"/>
            <a:ext cx="1775523" cy="3750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2- Pesquise seu lançamento utilizando os filtros.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30" name="Conector de Seta Reta 12"/>
          <p:cNvCxnSpPr>
            <a:stCxn id="29" idx="2"/>
            <a:endCxn id="28" idx="0"/>
          </p:cNvCxnSpPr>
          <p:nvPr/>
        </p:nvCxnSpPr>
        <p:spPr>
          <a:xfrm flipH="1">
            <a:off x="4572963" y="1770778"/>
            <a:ext cx="38033" cy="1187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3492976" y="3547230"/>
            <a:ext cx="2158047" cy="3075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3- Ao inserir o item, automaticamente, virá com o status FALTA CONTENÇÃO.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4291913" y="3022867"/>
            <a:ext cx="560174" cy="3688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Conector de Seta Reta 12"/>
          <p:cNvCxnSpPr>
            <a:stCxn id="35" idx="0"/>
            <a:endCxn id="36" idx="2"/>
          </p:cNvCxnSpPr>
          <p:nvPr/>
        </p:nvCxnSpPr>
        <p:spPr>
          <a:xfrm flipV="1">
            <a:off x="4572000" y="3391725"/>
            <a:ext cx="0" cy="1555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6046159" y="3547230"/>
            <a:ext cx="2158047" cy="3075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4</a:t>
            </a:r>
            <a:r>
              <a:rPr lang="pt-BR" dirty="0" smtClean="0">
                <a:solidFill>
                  <a:schemeClr val="tx1"/>
                </a:solidFill>
              </a:rPr>
              <a:t>- Clique em selecionar, para inserir o BP de contenção.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6721810" y="3064117"/>
            <a:ext cx="807573" cy="286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8" name="Conector de Seta Reta 12"/>
          <p:cNvCxnSpPr>
            <a:stCxn id="46" idx="0"/>
            <a:endCxn id="47" idx="2"/>
          </p:cNvCxnSpPr>
          <p:nvPr/>
        </p:nvCxnSpPr>
        <p:spPr>
          <a:xfrm flipV="1">
            <a:off x="7125183" y="3350602"/>
            <a:ext cx="414" cy="196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12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8" grpId="0" animBg="1"/>
      <p:bldP spid="29" grpId="0" animBg="1"/>
      <p:bldP spid="35" grpId="0" animBg="1"/>
      <p:bldP spid="36" grpId="0" animBg="1"/>
      <p:bldP spid="46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m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870" y="2721934"/>
            <a:ext cx="5115639" cy="1105054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b="38713"/>
          <a:stretch/>
        </p:blipFill>
        <p:spPr>
          <a:xfrm>
            <a:off x="1822713" y="286686"/>
            <a:ext cx="6058746" cy="2341184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078201" y="-12335"/>
            <a:ext cx="4357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u="sng" dirty="0" smtClean="0">
                <a:latin typeface="Bahnschrift" panose="020B0502040204020203" pitchFamily="34" charset="0"/>
              </a:rPr>
              <a:t>Atualizar Não Conformidade</a:t>
            </a:r>
            <a:endParaRPr lang="pt-BR" sz="2400" u="sng" dirty="0">
              <a:latin typeface="Bahnschrift" panose="020B0502040204020203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2506963" y="456897"/>
            <a:ext cx="1776315" cy="3075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1</a:t>
            </a:r>
            <a:r>
              <a:rPr lang="pt-BR" dirty="0" smtClean="0">
                <a:solidFill>
                  <a:schemeClr val="tx1"/>
                </a:solidFill>
              </a:rPr>
              <a:t>- Status atual do item (automático)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1962870" y="901829"/>
            <a:ext cx="2864502" cy="4777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6" name="Conector de Seta Reta 12"/>
          <p:cNvCxnSpPr>
            <a:stCxn id="24" idx="2"/>
            <a:endCxn id="25" idx="0"/>
          </p:cNvCxnSpPr>
          <p:nvPr/>
        </p:nvCxnSpPr>
        <p:spPr>
          <a:xfrm>
            <a:off x="3395121" y="764483"/>
            <a:ext cx="0" cy="1373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5048095" y="451430"/>
            <a:ext cx="2472484" cy="3075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2- Insira o ponto de corte da contenção feita pela produção.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4852086" y="905504"/>
            <a:ext cx="2864502" cy="4777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de Seta Reta 12"/>
          <p:cNvCxnSpPr>
            <a:stCxn id="23" idx="2"/>
            <a:endCxn id="27" idx="0"/>
          </p:cNvCxnSpPr>
          <p:nvPr/>
        </p:nvCxnSpPr>
        <p:spPr>
          <a:xfrm>
            <a:off x="6284337" y="759016"/>
            <a:ext cx="0" cy="146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181007" y="1428320"/>
            <a:ext cx="1571628" cy="65509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3 –Insira o responsável pela implementação da contenção.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1962870" y="1516970"/>
            <a:ext cx="2864502" cy="4777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de Seta Reta 12"/>
          <p:cNvCxnSpPr>
            <a:stCxn id="32" idx="3"/>
            <a:endCxn id="33" idx="1"/>
          </p:cNvCxnSpPr>
          <p:nvPr/>
        </p:nvCxnSpPr>
        <p:spPr>
          <a:xfrm>
            <a:off x="1752635" y="1755867"/>
            <a:ext cx="210235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7881459" y="1506282"/>
            <a:ext cx="1262541" cy="65509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4</a:t>
            </a:r>
            <a:r>
              <a:rPr lang="pt-BR" dirty="0" smtClean="0">
                <a:solidFill>
                  <a:schemeClr val="tx1"/>
                </a:solidFill>
              </a:rPr>
              <a:t> –Insira as ações de contenção realizado pelo processo.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4" name="Retângulo 43"/>
          <p:cNvSpPr/>
          <p:nvPr/>
        </p:nvSpPr>
        <p:spPr>
          <a:xfrm>
            <a:off x="1987584" y="2125964"/>
            <a:ext cx="5729004" cy="47779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5" name="Conector de Seta Reta 12"/>
          <p:cNvCxnSpPr>
            <a:stCxn id="43" idx="1"/>
            <a:endCxn id="49" idx="3"/>
          </p:cNvCxnSpPr>
          <p:nvPr/>
        </p:nvCxnSpPr>
        <p:spPr>
          <a:xfrm flipH="1" flipV="1">
            <a:off x="7716588" y="1822147"/>
            <a:ext cx="164871" cy="1168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tângulo 48"/>
          <p:cNvSpPr/>
          <p:nvPr/>
        </p:nvSpPr>
        <p:spPr>
          <a:xfrm>
            <a:off x="4897450" y="1518329"/>
            <a:ext cx="2819138" cy="60763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/>
          <p:cNvSpPr txBox="1"/>
          <p:nvPr/>
        </p:nvSpPr>
        <p:spPr>
          <a:xfrm>
            <a:off x="181007" y="2536351"/>
            <a:ext cx="1414996" cy="152129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5– Caso seja necessário alguma ação da qualidade para conter a não conformidade, clique em </a:t>
            </a:r>
            <a:r>
              <a:rPr lang="pt-BR" b="1" dirty="0" smtClean="0">
                <a:solidFill>
                  <a:schemeClr val="tx1"/>
                </a:solidFill>
              </a:rPr>
              <a:t>SIM, </a:t>
            </a:r>
            <a:r>
              <a:rPr lang="pt-BR" dirty="0" smtClean="0">
                <a:solidFill>
                  <a:schemeClr val="tx1"/>
                </a:solidFill>
              </a:rPr>
              <a:t>e preencha o BP de contenção, descrição e o responsável pela implementação.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1962870" y="2727470"/>
            <a:ext cx="2864502" cy="4777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" name="Conector de Seta Reta 12"/>
          <p:cNvCxnSpPr>
            <a:stCxn id="53" idx="3"/>
            <a:endCxn id="54" idx="1"/>
          </p:cNvCxnSpPr>
          <p:nvPr/>
        </p:nvCxnSpPr>
        <p:spPr>
          <a:xfrm flipV="1">
            <a:off x="1596003" y="2966368"/>
            <a:ext cx="366867" cy="330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12"/>
          <p:cNvCxnSpPr>
            <a:stCxn id="53" idx="3"/>
            <a:endCxn id="62" idx="1"/>
          </p:cNvCxnSpPr>
          <p:nvPr/>
        </p:nvCxnSpPr>
        <p:spPr>
          <a:xfrm>
            <a:off x="1596003" y="3296996"/>
            <a:ext cx="391581" cy="277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tângulo 61"/>
          <p:cNvSpPr/>
          <p:nvPr/>
        </p:nvSpPr>
        <p:spPr>
          <a:xfrm>
            <a:off x="1987584" y="3321710"/>
            <a:ext cx="5729004" cy="5052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1" name="Imagem 70"/>
          <p:cNvPicPr>
            <a:picLocks noChangeAspect="1"/>
          </p:cNvPicPr>
          <p:nvPr/>
        </p:nvPicPr>
        <p:blipFill rotWithShape="1">
          <a:blip r:embed="rId4"/>
          <a:srcRect l="43978" b="28050"/>
          <a:stretch/>
        </p:blipFill>
        <p:spPr>
          <a:xfrm>
            <a:off x="6787978" y="3850798"/>
            <a:ext cx="928610" cy="630586"/>
          </a:xfrm>
          <a:prstGeom prst="rect">
            <a:avLst/>
          </a:prstGeom>
        </p:spPr>
      </p:pic>
      <p:sp>
        <p:nvSpPr>
          <p:cNvPr id="72" name="CaixaDeTexto 71"/>
          <p:cNvSpPr txBox="1"/>
          <p:nvPr/>
        </p:nvSpPr>
        <p:spPr>
          <a:xfrm>
            <a:off x="4077730" y="3955355"/>
            <a:ext cx="2074250" cy="4091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6 – Ao finalizar o preenchimento clique em salvar, para armazenar as alterações.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73" name="Retângulo 72"/>
          <p:cNvSpPr/>
          <p:nvPr/>
        </p:nvSpPr>
        <p:spPr>
          <a:xfrm>
            <a:off x="6606746" y="3921052"/>
            <a:ext cx="1109842" cy="4777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4" name="Conector de Seta Reta 12"/>
          <p:cNvCxnSpPr>
            <a:stCxn id="72" idx="3"/>
            <a:endCxn id="73" idx="1"/>
          </p:cNvCxnSpPr>
          <p:nvPr/>
        </p:nvCxnSpPr>
        <p:spPr>
          <a:xfrm>
            <a:off x="6151980" y="4159949"/>
            <a:ext cx="45476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35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3" grpId="0" animBg="1"/>
      <p:bldP spid="27" grpId="0" animBg="1"/>
      <p:bldP spid="32" grpId="0" animBg="1"/>
      <p:bldP spid="33" grpId="0" animBg="1"/>
      <p:bldP spid="43" grpId="0" animBg="1"/>
      <p:bldP spid="44" grpId="0" animBg="1"/>
      <p:bldP spid="49" grpId="0" animBg="1"/>
      <p:bldP spid="53" grpId="0" animBg="1"/>
      <p:bldP spid="54" grpId="0" animBg="1"/>
      <p:bldP spid="62" grpId="0" animBg="1"/>
      <p:bldP spid="72" grpId="0" animBg="1"/>
      <p:bldP spid="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2078201" y="-12335"/>
            <a:ext cx="4357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u="sng" dirty="0" smtClean="0">
                <a:latin typeface="Bahnschrift" panose="020B0502040204020203" pitchFamily="34" charset="0"/>
              </a:rPr>
              <a:t>Atualizar Não Conformidade</a:t>
            </a:r>
            <a:endParaRPr lang="pt-BR" sz="2400" u="sng" dirty="0">
              <a:latin typeface="Bahnschrift" panose="020B0502040204020203" pitchFamily="34" charset="0"/>
            </a:endParaRPr>
          </a:p>
        </p:txBody>
      </p:sp>
      <p:pic>
        <p:nvPicPr>
          <p:cNvPr id="71" name="Imagem 70"/>
          <p:cNvPicPr>
            <a:picLocks noChangeAspect="1"/>
          </p:cNvPicPr>
          <p:nvPr/>
        </p:nvPicPr>
        <p:blipFill rotWithShape="1">
          <a:blip r:embed="rId2"/>
          <a:srcRect l="43978" b="28050"/>
          <a:stretch/>
        </p:blipFill>
        <p:spPr>
          <a:xfrm>
            <a:off x="7912048" y="970259"/>
            <a:ext cx="928610" cy="63058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225" y="721178"/>
            <a:ext cx="6697363" cy="735227"/>
          </a:xfrm>
          <a:prstGeom prst="rect">
            <a:avLst/>
          </a:prstGeom>
        </p:spPr>
      </p:pic>
      <p:sp>
        <p:nvSpPr>
          <p:cNvPr id="73" name="Retângulo 72"/>
          <p:cNvSpPr/>
          <p:nvPr/>
        </p:nvSpPr>
        <p:spPr>
          <a:xfrm>
            <a:off x="6468287" y="1114698"/>
            <a:ext cx="789248" cy="341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CaixaDeTexto 71"/>
          <p:cNvSpPr txBox="1"/>
          <p:nvPr/>
        </p:nvSpPr>
        <p:spPr>
          <a:xfrm>
            <a:off x="4506097" y="531086"/>
            <a:ext cx="4604954" cy="19009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1 </a:t>
            </a:r>
            <a:r>
              <a:rPr lang="pt-BR" dirty="0">
                <a:solidFill>
                  <a:schemeClr val="tx1"/>
                </a:solidFill>
              </a:rPr>
              <a:t>–Na tabela de acompanhamento, encontre novamente o item e clique em selecionar. 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74" name="Conector de Seta Reta 12"/>
          <p:cNvCxnSpPr>
            <a:stCxn id="72" idx="2"/>
            <a:endCxn id="73" idx="0"/>
          </p:cNvCxnSpPr>
          <p:nvPr/>
        </p:nvCxnSpPr>
        <p:spPr>
          <a:xfrm>
            <a:off x="6808574" y="721176"/>
            <a:ext cx="54337" cy="393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162" y="1849925"/>
            <a:ext cx="4991211" cy="2424075"/>
          </a:xfrm>
          <a:prstGeom prst="rect">
            <a:avLst/>
          </a:prstGeom>
        </p:spPr>
      </p:pic>
      <p:sp>
        <p:nvSpPr>
          <p:cNvPr id="40" name="Retângulo 39"/>
          <p:cNvSpPr/>
          <p:nvPr/>
        </p:nvSpPr>
        <p:spPr>
          <a:xfrm>
            <a:off x="1845275" y="2331308"/>
            <a:ext cx="4802659" cy="1408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CaixaDeTexto 40"/>
          <p:cNvSpPr txBox="1"/>
          <p:nvPr/>
        </p:nvSpPr>
        <p:spPr>
          <a:xfrm>
            <a:off x="1954290" y="1995572"/>
            <a:ext cx="4604954" cy="19009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2</a:t>
            </a:r>
            <a:r>
              <a:rPr lang="pt-BR" dirty="0" smtClean="0">
                <a:solidFill>
                  <a:schemeClr val="tx1"/>
                </a:solidFill>
              </a:rPr>
              <a:t> –Preencha os campos com as ações definitivas e clique em </a:t>
            </a:r>
            <a:r>
              <a:rPr lang="pt-BR" b="1" dirty="0" smtClean="0">
                <a:solidFill>
                  <a:schemeClr val="tx1"/>
                </a:solidFill>
              </a:rPr>
              <a:t>SALVAR.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42" name="Conector de Seta Reta 12"/>
          <p:cNvCxnSpPr>
            <a:stCxn id="41" idx="2"/>
            <a:endCxn id="40" idx="0"/>
          </p:cNvCxnSpPr>
          <p:nvPr/>
        </p:nvCxnSpPr>
        <p:spPr>
          <a:xfrm flipH="1">
            <a:off x="4246605" y="2185662"/>
            <a:ext cx="10162" cy="145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5946649" y="3957006"/>
            <a:ext cx="789248" cy="341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74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8199" b="70013"/>
          <a:stretch/>
        </p:blipFill>
        <p:spPr>
          <a:xfrm>
            <a:off x="467364" y="889683"/>
            <a:ext cx="8281220" cy="766121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078201" y="-12335"/>
            <a:ext cx="4357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u="sng" dirty="0" smtClean="0">
                <a:latin typeface="Bahnschrift" panose="020B0502040204020203" pitchFamily="34" charset="0"/>
              </a:rPr>
              <a:t>Tabela de acompanhamento</a:t>
            </a:r>
            <a:endParaRPr lang="pt-BR" sz="2400" u="sng" dirty="0">
              <a:latin typeface="Bahnschrift" panose="020B0502040204020203" pitchFamily="34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688756" y="902203"/>
            <a:ext cx="329513" cy="341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115129" y="547898"/>
            <a:ext cx="1476766" cy="20388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1– Botão de download.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8" name="Conector de Seta Reta 12"/>
          <p:cNvCxnSpPr>
            <a:stCxn id="7" idx="2"/>
            <a:endCxn id="6" idx="0"/>
          </p:cNvCxnSpPr>
          <p:nvPr/>
        </p:nvCxnSpPr>
        <p:spPr>
          <a:xfrm>
            <a:off x="1853512" y="751781"/>
            <a:ext cx="1" cy="1504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2018269" y="902203"/>
            <a:ext cx="5667634" cy="341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/>
          <p:cNvSpPr txBox="1"/>
          <p:nvPr/>
        </p:nvSpPr>
        <p:spPr>
          <a:xfrm>
            <a:off x="2660821" y="548845"/>
            <a:ext cx="4382529" cy="20388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2</a:t>
            </a:r>
            <a:r>
              <a:rPr lang="pt-BR" dirty="0" smtClean="0">
                <a:solidFill>
                  <a:schemeClr val="tx1"/>
                </a:solidFill>
              </a:rPr>
              <a:t>– Filtros de ID, se houve ação da qualidade,, peça, posição e problema.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19" name="Conector de Seta Reta 12"/>
          <p:cNvCxnSpPr>
            <a:stCxn id="18" idx="2"/>
            <a:endCxn id="17" idx="0"/>
          </p:cNvCxnSpPr>
          <p:nvPr/>
        </p:nvCxnSpPr>
        <p:spPr>
          <a:xfrm>
            <a:off x="4852086" y="752728"/>
            <a:ext cx="0" cy="1494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1347981" y="1274547"/>
            <a:ext cx="2606181" cy="341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/>
          <p:cNvSpPr txBox="1"/>
          <p:nvPr/>
        </p:nvSpPr>
        <p:spPr>
          <a:xfrm>
            <a:off x="1772645" y="1792759"/>
            <a:ext cx="1756852" cy="20388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3</a:t>
            </a:r>
            <a:r>
              <a:rPr lang="pt-BR" dirty="0" smtClean="0">
                <a:solidFill>
                  <a:schemeClr val="tx1"/>
                </a:solidFill>
              </a:rPr>
              <a:t>– Botões de filtro dos </a:t>
            </a:r>
            <a:r>
              <a:rPr lang="pt-BR" dirty="0" err="1" smtClean="0">
                <a:solidFill>
                  <a:schemeClr val="tx1"/>
                </a:solidFill>
              </a:rPr>
              <a:t>shop’s</a:t>
            </a:r>
            <a:r>
              <a:rPr lang="pt-BR" dirty="0" smtClean="0">
                <a:solidFill>
                  <a:schemeClr val="tx1"/>
                </a:solidFill>
              </a:rPr>
              <a:t>.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29" name="Conector de Seta Reta 12"/>
          <p:cNvCxnSpPr>
            <a:stCxn id="28" idx="0"/>
            <a:endCxn id="27" idx="2"/>
          </p:cNvCxnSpPr>
          <p:nvPr/>
        </p:nvCxnSpPr>
        <p:spPr>
          <a:xfrm flipV="1">
            <a:off x="2651071" y="1616255"/>
            <a:ext cx="1" cy="176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ângulo 35"/>
          <p:cNvSpPr/>
          <p:nvPr/>
        </p:nvSpPr>
        <p:spPr>
          <a:xfrm>
            <a:off x="3983259" y="1273264"/>
            <a:ext cx="3356655" cy="341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/>
          <p:cNvSpPr txBox="1"/>
          <p:nvPr/>
        </p:nvSpPr>
        <p:spPr>
          <a:xfrm>
            <a:off x="4733809" y="1792759"/>
            <a:ext cx="1844444" cy="20388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4– Botões de filtro dos STATUS.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38" name="Conector de Seta Reta 12"/>
          <p:cNvCxnSpPr>
            <a:stCxn id="37" idx="0"/>
            <a:endCxn id="36" idx="2"/>
          </p:cNvCxnSpPr>
          <p:nvPr/>
        </p:nvCxnSpPr>
        <p:spPr>
          <a:xfrm flipV="1">
            <a:off x="5656031" y="1614972"/>
            <a:ext cx="5556" cy="1777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7404153" y="1269819"/>
            <a:ext cx="660690" cy="3417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/>
          <p:cNvSpPr txBox="1"/>
          <p:nvPr/>
        </p:nvSpPr>
        <p:spPr>
          <a:xfrm>
            <a:off x="6856072" y="1766327"/>
            <a:ext cx="1756852" cy="28171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5– Botões para limpar os filtros anteriores.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46" name="Conector de Seta Reta 12"/>
          <p:cNvCxnSpPr>
            <a:stCxn id="45" idx="0"/>
            <a:endCxn id="44" idx="2"/>
          </p:cNvCxnSpPr>
          <p:nvPr/>
        </p:nvCxnSpPr>
        <p:spPr>
          <a:xfrm flipV="1">
            <a:off x="7734498" y="1611527"/>
            <a:ext cx="0" cy="15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Imagem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040" y="2940910"/>
            <a:ext cx="7345884" cy="789449"/>
          </a:xfrm>
          <a:prstGeom prst="rect">
            <a:avLst/>
          </a:prstGeom>
        </p:spPr>
      </p:pic>
      <p:sp>
        <p:nvSpPr>
          <p:cNvPr id="53" name="Retângulo 52"/>
          <p:cNvSpPr/>
          <p:nvPr/>
        </p:nvSpPr>
        <p:spPr>
          <a:xfrm>
            <a:off x="1267041" y="2952557"/>
            <a:ext cx="232851" cy="786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CaixaDeTexto 53"/>
          <p:cNvSpPr txBox="1"/>
          <p:nvPr/>
        </p:nvSpPr>
        <p:spPr>
          <a:xfrm>
            <a:off x="356759" y="2600072"/>
            <a:ext cx="1279473" cy="20388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1– ID de lançamento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55" name="Conector de Seta Reta 12"/>
          <p:cNvCxnSpPr>
            <a:stCxn id="54" idx="2"/>
            <a:endCxn id="53" idx="0"/>
          </p:cNvCxnSpPr>
          <p:nvPr/>
        </p:nvCxnSpPr>
        <p:spPr>
          <a:xfrm>
            <a:off x="996496" y="2803955"/>
            <a:ext cx="386971" cy="1486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tângulo 61"/>
          <p:cNvSpPr/>
          <p:nvPr/>
        </p:nvSpPr>
        <p:spPr>
          <a:xfrm>
            <a:off x="1486720" y="2951242"/>
            <a:ext cx="403375" cy="786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CaixaDeTexto 62"/>
          <p:cNvSpPr txBox="1"/>
          <p:nvPr/>
        </p:nvSpPr>
        <p:spPr>
          <a:xfrm>
            <a:off x="356759" y="3987119"/>
            <a:ext cx="1279473" cy="20388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2</a:t>
            </a:r>
            <a:r>
              <a:rPr lang="pt-BR" dirty="0" smtClean="0">
                <a:solidFill>
                  <a:schemeClr val="tx1"/>
                </a:solidFill>
              </a:rPr>
              <a:t>– Data de registro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64" name="Conector de Seta Reta 12"/>
          <p:cNvCxnSpPr>
            <a:stCxn id="63" idx="0"/>
            <a:endCxn id="62" idx="2"/>
          </p:cNvCxnSpPr>
          <p:nvPr/>
        </p:nvCxnSpPr>
        <p:spPr>
          <a:xfrm flipV="1">
            <a:off x="996496" y="3737282"/>
            <a:ext cx="691912" cy="249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tângulo 72"/>
          <p:cNvSpPr/>
          <p:nvPr/>
        </p:nvSpPr>
        <p:spPr>
          <a:xfrm>
            <a:off x="1906777" y="2946445"/>
            <a:ext cx="396000" cy="786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CaixaDeTexto 73"/>
          <p:cNvSpPr txBox="1"/>
          <p:nvPr/>
        </p:nvSpPr>
        <p:spPr>
          <a:xfrm>
            <a:off x="1675768" y="2600072"/>
            <a:ext cx="1279473" cy="20388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3</a:t>
            </a:r>
            <a:r>
              <a:rPr lang="pt-BR" dirty="0" smtClean="0">
                <a:solidFill>
                  <a:schemeClr val="tx1"/>
                </a:solidFill>
              </a:rPr>
              <a:t>– Modelo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75" name="Conector de Seta Reta 12"/>
          <p:cNvCxnSpPr>
            <a:stCxn id="74" idx="2"/>
            <a:endCxn id="73" idx="0"/>
          </p:cNvCxnSpPr>
          <p:nvPr/>
        </p:nvCxnSpPr>
        <p:spPr>
          <a:xfrm flipH="1">
            <a:off x="2104777" y="2803955"/>
            <a:ext cx="210728" cy="142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tângulo 77"/>
          <p:cNvSpPr/>
          <p:nvPr/>
        </p:nvSpPr>
        <p:spPr>
          <a:xfrm>
            <a:off x="2315504" y="2947022"/>
            <a:ext cx="592158" cy="786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CaixaDeTexto 78"/>
          <p:cNvSpPr txBox="1"/>
          <p:nvPr/>
        </p:nvSpPr>
        <p:spPr>
          <a:xfrm>
            <a:off x="1663040" y="4000652"/>
            <a:ext cx="1360246" cy="20388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4– Houve ação da Q.A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80" name="Conector de Seta Reta 12"/>
          <p:cNvCxnSpPr>
            <a:stCxn id="79" idx="0"/>
            <a:endCxn id="78" idx="2"/>
          </p:cNvCxnSpPr>
          <p:nvPr/>
        </p:nvCxnSpPr>
        <p:spPr>
          <a:xfrm flipV="1">
            <a:off x="2343163" y="3733062"/>
            <a:ext cx="268420" cy="2675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tângulo 87"/>
          <p:cNvSpPr/>
          <p:nvPr/>
        </p:nvSpPr>
        <p:spPr>
          <a:xfrm>
            <a:off x="2907662" y="2947022"/>
            <a:ext cx="621835" cy="786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CaixaDeTexto 88"/>
          <p:cNvSpPr txBox="1"/>
          <p:nvPr/>
        </p:nvSpPr>
        <p:spPr>
          <a:xfrm>
            <a:off x="2979956" y="2596241"/>
            <a:ext cx="696596" cy="20388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5</a:t>
            </a:r>
            <a:r>
              <a:rPr lang="pt-BR" dirty="0" smtClean="0">
                <a:solidFill>
                  <a:schemeClr val="tx1"/>
                </a:solidFill>
              </a:rPr>
              <a:t>– Peça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90" name="Conector de Seta Reta 12"/>
          <p:cNvCxnSpPr>
            <a:stCxn id="89" idx="2"/>
            <a:endCxn id="88" idx="0"/>
          </p:cNvCxnSpPr>
          <p:nvPr/>
        </p:nvCxnSpPr>
        <p:spPr>
          <a:xfrm flipH="1">
            <a:off x="3218580" y="2800124"/>
            <a:ext cx="109674" cy="1468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tângulo 93"/>
          <p:cNvSpPr/>
          <p:nvPr/>
        </p:nvSpPr>
        <p:spPr>
          <a:xfrm>
            <a:off x="3522746" y="2946445"/>
            <a:ext cx="360000" cy="786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CaixaDeTexto 94"/>
          <p:cNvSpPr txBox="1"/>
          <p:nvPr/>
        </p:nvSpPr>
        <p:spPr>
          <a:xfrm>
            <a:off x="3057529" y="4000651"/>
            <a:ext cx="825218" cy="20388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6– Posição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96" name="Conector de Seta Reta 12"/>
          <p:cNvCxnSpPr>
            <a:stCxn id="95" idx="0"/>
            <a:endCxn id="94" idx="2"/>
          </p:cNvCxnSpPr>
          <p:nvPr/>
        </p:nvCxnSpPr>
        <p:spPr>
          <a:xfrm flipV="1">
            <a:off x="3470138" y="3732485"/>
            <a:ext cx="232608" cy="268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tângulo 103"/>
          <p:cNvSpPr/>
          <p:nvPr/>
        </p:nvSpPr>
        <p:spPr>
          <a:xfrm>
            <a:off x="3897752" y="2946445"/>
            <a:ext cx="583200" cy="786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CaixaDeTexto 104"/>
          <p:cNvSpPr txBox="1"/>
          <p:nvPr/>
        </p:nvSpPr>
        <p:spPr>
          <a:xfrm>
            <a:off x="3701268" y="2595100"/>
            <a:ext cx="878360" cy="20388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7– Problema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106" name="Conector de Seta Reta 12"/>
          <p:cNvCxnSpPr>
            <a:stCxn id="105" idx="2"/>
            <a:endCxn id="104" idx="0"/>
          </p:cNvCxnSpPr>
          <p:nvPr/>
        </p:nvCxnSpPr>
        <p:spPr>
          <a:xfrm>
            <a:off x="4140448" y="2798983"/>
            <a:ext cx="48904" cy="1474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etângulo 109"/>
          <p:cNvSpPr/>
          <p:nvPr/>
        </p:nvSpPr>
        <p:spPr>
          <a:xfrm>
            <a:off x="4491548" y="2946445"/>
            <a:ext cx="396000" cy="786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CaixaDeTexto 110"/>
          <p:cNvSpPr txBox="1"/>
          <p:nvPr/>
        </p:nvSpPr>
        <p:spPr>
          <a:xfrm>
            <a:off x="3916990" y="4000651"/>
            <a:ext cx="1279473" cy="2995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8</a:t>
            </a:r>
            <a:r>
              <a:rPr lang="pt-BR" dirty="0" smtClean="0">
                <a:solidFill>
                  <a:schemeClr val="tx1"/>
                </a:solidFill>
              </a:rPr>
              <a:t>– Barreira onde foi encontrado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112" name="Conector de Seta Reta 12"/>
          <p:cNvCxnSpPr>
            <a:stCxn id="111" idx="0"/>
            <a:endCxn id="110" idx="2"/>
          </p:cNvCxnSpPr>
          <p:nvPr/>
        </p:nvCxnSpPr>
        <p:spPr>
          <a:xfrm flipV="1">
            <a:off x="4556727" y="3732485"/>
            <a:ext cx="132821" cy="2681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tângulo 117"/>
          <p:cNvSpPr/>
          <p:nvPr/>
        </p:nvSpPr>
        <p:spPr>
          <a:xfrm>
            <a:off x="4882205" y="2947585"/>
            <a:ext cx="488865" cy="786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9" name="CaixaDeTexto 118"/>
          <p:cNvSpPr txBox="1"/>
          <p:nvPr/>
        </p:nvSpPr>
        <p:spPr>
          <a:xfrm>
            <a:off x="4595461" y="2591920"/>
            <a:ext cx="1279473" cy="20388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9</a:t>
            </a:r>
            <a:r>
              <a:rPr lang="pt-BR" dirty="0" smtClean="0">
                <a:solidFill>
                  <a:schemeClr val="tx1"/>
                </a:solidFill>
              </a:rPr>
              <a:t>– Status no item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120" name="Conector de Seta Reta 12"/>
          <p:cNvCxnSpPr>
            <a:stCxn id="119" idx="2"/>
            <a:endCxn id="118" idx="0"/>
          </p:cNvCxnSpPr>
          <p:nvPr/>
        </p:nvCxnSpPr>
        <p:spPr>
          <a:xfrm flipH="1">
            <a:off x="5126638" y="2795803"/>
            <a:ext cx="108560" cy="1517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Retângulo 122"/>
          <p:cNvSpPr/>
          <p:nvPr/>
        </p:nvSpPr>
        <p:spPr>
          <a:xfrm>
            <a:off x="5381078" y="2949148"/>
            <a:ext cx="986771" cy="786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CaixaDeTexto 123"/>
          <p:cNvSpPr txBox="1"/>
          <p:nvPr/>
        </p:nvSpPr>
        <p:spPr>
          <a:xfrm>
            <a:off x="5237650" y="4003594"/>
            <a:ext cx="1279473" cy="63610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10– Tempo gasto para implementar a ação de contenção e a ação definitiva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125" name="Conector de Seta Reta 12"/>
          <p:cNvCxnSpPr>
            <a:stCxn id="124" idx="0"/>
            <a:endCxn id="123" idx="2"/>
          </p:cNvCxnSpPr>
          <p:nvPr/>
        </p:nvCxnSpPr>
        <p:spPr>
          <a:xfrm flipH="1" flipV="1">
            <a:off x="5874464" y="3735188"/>
            <a:ext cx="2923" cy="268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tângulo 132"/>
          <p:cNvSpPr/>
          <p:nvPr/>
        </p:nvSpPr>
        <p:spPr>
          <a:xfrm>
            <a:off x="6377857" y="2947585"/>
            <a:ext cx="558402" cy="786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CaixaDeTexto 133"/>
          <p:cNvSpPr txBox="1"/>
          <p:nvPr/>
        </p:nvSpPr>
        <p:spPr>
          <a:xfrm>
            <a:off x="5890767" y="2316452"/>
            <a:ext cx="1366768" cy="47486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11– Quantidade de ocorrências após o BP definitivo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135" name="Conector de Seta Reta 12"/>
          <p:cNvCxnSpPr>
            <a:stCxn id="134" idx="2"/>
            <a:endCxn id="133" idx="0"/>
          </p:cNvCxnSpPr>
          <p:nvPr/>
        </p:nvCxnSpPr>
        <p:spPr>
          <a:xfrm>
            <a:off x="6574151" y="2791318"/>
            <a:ext cx="82907" cy="1562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tângulo 138"/>
          <p:cNvSpPr/>
          <p:nvPr/>
        </p:nvSpPr>
        <p:spPr>
          <a:xfrm>
            <a:off x="6926923" y="2949546"/>
            <a:ext cx="360000" cy="786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CaixaDeTexto 139"/>
          <p:cNvSpPr txBox="1"/>
          <p:nvPr/>
        </p:nvSpPr>
        <p:spPr>
          <a:xfrm>
            <a:off x="6558310" y="4000651"/>
            <a:ext cx="1279473" cy="63904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12– Status, mostra se o BP ainda é válido, ou se houve quebra de BP.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141" name="Conector de Seta Reta 12"/>
          <p:cNvCxnSpPr>
            <a:stCxn id="140" idx="0"/>
            <a:endCxn id="139" idx="2"/>
          </p:cNvCxnSpPr>
          <p:nvPr/>
        </p:nvCxnSpPr>
        <p:spPr>
          <a:xfrm flipH="1" flipV="1">
            <a:off x="7106923" y="3735586"/>
            <a:ext cx="91124" cy="2650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Retângulo 147"/>
          <p:cNvSpPr/>
          <p:nvPr/>
        </p:nvSpPr>
        <p:spPr>
          <a:xfrm>
            <a:off x="7300051" y="2949546"/>
            <a:ext cx="792000" cy="786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CaixaDeTexto 148"/>
          <p:cNvSpPr txBox="1"/>
          <p:nvPr/>
        </p:nvSpPr>
        <p:spPr>
          <a:xfrm>
            <a:off x="7286923" y="2588692"/>
            <a:ext cx="1596083" cy="20388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13– Botão selecionar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150" name="Conector de Seta Reta 12"/>
          <p:cNvCxnSpPr>
            <a:stCxn id="149" idx="2"/>
            <a:endCxn id="148" idx="0"/>
          </p:cNvCxnSpPr>
          <p:nvPr/>
        </p:nvCxnSpPr>
        <p:spPr>
          <a:xfrm flipH="1">
            <a:off x="7696051" y="2792575"/>
            <a:ext cx="388914" cy="156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Retângulo 152"/>
          <p:cNvSpPr/>
          <p:nvPr/>
        </p:nvSpPr>
        <p:spPr>
          <a:xfrm>
            <a:off x="8100648" y="2946535"/>
            <a:ext cx="522284" cy="786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CaixaDeTexto 153"/>
          <p:cNvSpPr txBox="1"/>
          <p:nvPr/>
        </p:nvSpPr>
        <p:spPr>
          <a:xfrm>
            <a:off x="7830102" y="4002612"/>
            <a:ext cx="1279473" cy="6370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14– Data da última ocorrência do item nas barreiras.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155" name="Conector de Seta Reta 12"/>
          <p:cNvCxnSpPr>
            <a:stCxn id="153" idx="2"/>
          </p:cNvCxnSpPr>
          <p:nvPr/>
        </p:nvCxnSpPr>
        <p:spPr>
          <a:xfrm>
            <a:off x="8361790" y="3732575"/>
            <a:ext cx="108049" cy="2680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05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1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8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7" grpId="0" animBg="1"/>
      <p:bldP spid="18" grpId="0" animBg="1"/>
      <p:bldP spid="27" grpId="0" animBg="1"/>
      <p:bldP spid="28" grpId="0" animBg="1"/>
      <p:bldP spid="36" grpId="0" animBg="1"/>
      <p:bldP spid="37" grpId="0" animBg="1"/>
      <p:bldP spid="44" grpId="0" animBg="1"/>
      <p:bldP spid="45" grpId="0" animBg="1"/>
      <p:bldP spid="53" grpId="0" animBg="1"/>
      <p:bldP spid="54" grpId="0" animBg="1"/>
      <p:bldP spid="62" grpId="0" animBg="1"/>
      <p:bldP spid="63" grpId="0" animBg="1"/>
      <p:bldP spid="73" grpId="0" animBg="1"/>
      <p:bldP spid="74" grpId="0" animBg="1"/>
      <p:bldP spid="78" grpId="0" animBg="1"/>
      <p:bldP spid="79" grpId="0" animBg="1"/>
      <p:bldP spid="88" grpId="0" animBg="1"/>
      <p:bldP spid="89" grpId="0" animBg="1"/>
      <p:bldP spid="94" grpId="0" animBg="1"/>
      <p:bldP spid="95" grpId="0" animBg="1"/>
      <p:bldP spid="104" grpId="0" animBg="1"/>
      <p:bldP spid="105" grpId="0" animBg="1"/>
      <p:bldP spid="110" grpId="0" animBg="1"/>
      <p:bldP spid="111" grpId="0" animBg="1"/>
      <p:bldP spid="118" grpId="0" animBg="1"/>
      <p:bldP spid="119" grpId="0" animBg="1"/>
      <p:bldP spid="123" grpId="0" animBg="1"/>
      <p:bldP spid="124" grpId="0" animBg="1"/>
      <p:bldP spid="133" grpId="0" animBg="1"/>
      <p:bldP spid="134" grpId="0" animBg="1"/>
      <p:bldP spid="139" grpId="0" animBg="1"/>
      <p:bldP spid="140" grpId="0" animBg="1"/>
      <p:bldP spid="148" grpId="0" animBg="1"/>
      <p:bldP spid="149" grpId="0" animBg="1"/>
      <p:bldP spid="153" grpId="0" animBg="1"/>
      <p:bldP spid="1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972" y="3518741"/>
            <a:ext cx="2374455" cy="769050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4" name="CaixaDeTexto 3"/>
          <p:cNvSpPr txBox="1"/>
          <p:nvPr/>
        </p:nvSpPr>
        <p:spPr>
          <a:xfrm>
            <a:off x="2078201" y="-12335"/>
            <a:ext cx="4357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u="sng" dirty="0" smtClean="0">
                <a:latin typeface="Bahnschrift" panose="020B0502040204020203" pitchFamily="34" charset="0"/>
              </a:rPr>
              <a:t>Indicadores</a:t>
            </a:r>
            <a:endParaRPr lang="pt-BR" sz="2400" u="sng" dirty="0">
              <a:latin typeface="Bahnschrift" panose="020B0502040204020203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04" y="945765"/>
            <a:ext cx="8180173" cy="1127670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509319" y="963827"/>
            <a:ext cx="1046205" cy="4118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729944" y="602502"/>
            <a:ext cx="4604954" cy="19009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1 –Na aba indicadores, temos os indicadores de STATUS e o indicador de presença.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9" name="Conector de Seta Reta 12"/>
          <p:cNvCxnSpPr>
            <a:stCxn id="8" idx="2"/>
            <a:endCxn id="7" idx="0"/>
          </p:cNvCxnSpPr>
          <p:nvPr/>
        </p:nvCxnSpPr>
        <p:spPr>
          <a:xfrm>
            <a:off x="4032421" y="792592"/>
            <a:ext cx="1" cy="171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3579341" y="1375719"/>
            <a:ext cx="976184" cy="222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2"/>
          <p:cNvCxnSpPr>
            <a:stCxn id="16" idx="3"/>
          </p:cNvCxnSpPr>
          <p:nvPr/>
        </p:nvCxnSpPr>
        <p:spPr>
          <a:xfrm>
            <a:off x="4555525" y="1486930"/>
            <a:ext cx="881448" cy="2643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3579341" y="1649732"/>
            <a:ext cx="976184" cy="222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4"/>
          <a:srcRect l="11392"/>
          <a:stretch/>
        </p:blipFill>
        <p:spPr>
          <a:xfrm>
            <a:off x="5436973" y="1751314"/>
            <a:ext cx="2372725" cy="1515403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23" name="CaixaDeTexto 22"/>
          <p:cNvSpPr txBox="1"/>
          <p:nvPr/>
        </p:nvSpPr>
        <p:spPr>
          <a:xfrm>
            <a:off x="5436973" y="1449862"/>
            <a:ext cx="2372725" cy="27401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2</a:t>
            </a:r>
            <a:r>
              <a:rPr lang="pt-BR" dirty="0" smtClean="0">
                <a:solidFill>
                  <a:schemeClr val="tx1"/>
                </a:solidFill>
              </a:rPr>
              <a:t> –Indicador do tempo de resposta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24" name="Conector de Seta Reta 12"/>
          <p:cNvCxnSpPr/>
          <p:nvPr/>
        </p:nvCxnSpPr>
        <p:spPr>
          <a:xfrm>
            <a:off x="4555524" y="1486930"/>
            <a:ext cx="881449" cy="20441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5436972" y="4319175"/>
            <a:ext cx="2372725" cy="27401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3 –Indicador dos status</a:t>
            </a:r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939" y="2891071"/>
            <a:ext cx="4520623" cy="1276689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35" name="CaixaDeTexto 34"/>
          <p:cNvSpPr txBox="1"/>
          <p:nvPr/>
        </p:nvSpPr>
        <p:spPr>
          <a:xfrm>
            <a:off x="245939" y="2596944"/>
            <a:ext cx="4520624" cy="27401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900">
                <a:latin typeface="Bahnschrift" panose="020B0502040204020203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4</a:t>
            </a:r>
            <a:r>
              <a:rPr lang="pt-BR" dirty="0" smtClean="0">
                <a:solidFill>
                  <a:schemeClr val="tx1"/>
                </a:solidFill>
              </a:rPr>
              <a:t> –Indicador de presença das áreas no ver &amp; agir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30" name="Conector de Seta Reta 12"/>
          <p:cNvCxnSpPr>
            <a:stCxn id="21" idx="2"/>
            <a:endCxn id="35" idx="0"/>
          </p:cNvCxnSpPr>
          <p:nvPr/>
        </p:nvCxnSpPr>
        <p:spPr>
          <a:xfrm flipH="1">
            <a:off x="2506251" y="1872154"/>
            <a:ext cx="1561182" cy="7247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03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B1FAAB651CCC478E0FA67CA9D34BA3" ma:contentTypeVersion="6" ma:contentTypeDescription="Crie um novo documento." ma:contentTypeScope="" ma:versionID="c98d3905e6b5490e3dea882e79b3f873">
  <xsd:schema xmlns:xsd="http://www.w3.org/2001/XMLSchema" xmlns:xs="http://www.w3.org/2001/XMLSchema" xmlns:p="http://schemas.microsoft.com/office/2006/metadata/properties" xmlns:ns2="d534dc06-8b6a-424c-ad6c-9fdefea6b96d" xmlns:ns3="3e8daaf9-8a92-4c05-bc5d-9f2bb0c50fe1" targetNamespace="http://schemas.microsoft.com/office/2006/metadata/properties" ma:root="true" ma:fieldsID="be5b0e85da4e42123568d299a0d68333" ns2:_="" ns3:_="">
    <xsd:import namespace="d534dc06-8b6a-424c-ad6c-9fdefea6b96d"/>
    <xsd:import namespace="3e8daaf9-8a92-4c05-bc5d-9f2bb0c50f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34dc06-8b6a-424c-ad6c-9fdefea6b9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8daaf9-8a92-4c05-bc5d-9f2bb0c50fe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0C036D-DFCD-451E-B0EB-29CB2A0C54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1CAC20-733D-438D-9044-98AB40820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34dc06-8b6a-424c-ad6c-9fdefea6b96d"/>
    <ds:schemaRef ds:uri="3e8daaf9-8a92-4c05-bc5d-9f2bb0c50f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18AEE8B-A701-47FF-888A-D31692C71835}">
  <ds:schemaRefs>
    <ds:schemaRef ds:uri="http://schemas.microsoft.com/office/2006/metadata/properties"/>
    <ds:schemaRef ds:uri="http://schemas.microsoft.com/office/2006/documentManagement/types"/>
    <ds:schemaRef ds:uri="3e8daaf9-8a92-4c05-bc5d-9f2bb0c50fe1"/>
    <ds:schemaRef ds:uri="d534dc06-8b6a-424c-ad6c-9fdefea6b96d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344032</TotalTime>
  <Words>546</Words>
  <Application>Microsoft Office PowerPoint</Application>
  <PresentationFormat>Apresentação na tela (16:9)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Bahnschrift</vt:lpstr>
      <vt:lpstr>Calibri</vt:lpstr>
      <vt:lpstr>Calibri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Julio Leite</dc:creator>
  <cp:lastModifiedBy>Jefferson Alves Teixeira</cp:lastModifiedBy>
  <cp:revision>1758</cp:revision>
  <cp:lastPrinted>2021-09-16T17:19:21Z</cp:lastPrinted>
  <dcterms:modified xsi:type="dcterms:W3CDTF">2024-12-30T11:46:11Z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0x0101001CB1FAAB651CCC478E0FA67CA9D34BA3</vt:lpwstr>
  </property>
</Properties>
</file>