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1752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45B"/>
    <a:srgbClr val="49D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25" d="100"/>
          <a:sy n="25" d="100"/>
        </p:scale>
        <p:origin x="63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3292265"/>
            <a:ext cx="25648920" cy="7003627"/>
          </a:xfrm>
        </p:spPr>
        <p:txBody>
          <a:bodyPr anchor="b"/>
          <a:lstStyle>
            <a:lvl1pPr algn="ctr">
              <a:defRPr sz="1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10565978"/>
            <a:ext cx="22631400" cy="4856902"/>
          </a:xfrm>
        </p:spPr>
        <p:txBody>
          <a:bodyPr/>
          <a:lstStyle>
            <a:lvl1pPr marL="0" indent="0" algn="ctr">
              <a:buNone/>
              <a:defRPr sz="7040"/>
            </a:lvl1pPr>
            <a:lvl2pPr marL="1341105" indent="0" algn="ctr">
              <a:buNone/>
              <a:defRPr sz="5867"/>
            </a:lvl2pPr>
            <a:lvl3pPr marL="2682210" indent="0" algn="ctr">
              <a:buNone/>
              <a:defRPr sz="5280"/>
            </a:lvl3pPr>
            <a:lvl4pPr marL="4023314" indent="0" algn="ctr">
              <a:buNone/>
              <a:defRPr sz="4693"/>
            </a:lvl4pPr>
            <a:lvl5pPr marL="5364419" indent="0" algn="ctr">
              <a:buNone/>
              <a:defRPr sz="4693"/>
            </a:lvl5pPr>
            <a:lvl6pPr marL="6705524" indent="0" algn="ctr">
              <a:buNone/>
              <a:defRPr sz="4693"/>
            </a:lvl6pPr>
            <a:lvl7pPr marL="8046629" indent="0" algn="ctr">
              <a:buNone/>
              <a:defRPr sz="4693"/>
            </a:lvl7pPr>
            <a:lvl8pPr marL="9387733" indent="0" algn="ctr">
              <a:buNone/>
              <a:defRPr sz="4693"/>
            </a:lvl8pPr>
            <a:lvl9pPr marL="10728838" indent="0" algn="ctr">
              <a:buNone/>
              <a:defRPr sz="46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BD1-FADD-4EAB-8122-86CFCCE3F76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110-C333-4742-BE7C-4F48343D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0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BD1-FADD-4EAB-8122-86CFCCE3F76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110-C333-4742-BE7C-4F48343D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9" y="1071033"/>
            <a:ext cx="6506528" cy="170480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6" y="1071033"/>
            <a:ext cx="19142393" cy="1704805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BD1-FADD-4EAB-8122-86CFCCE3F76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110-C333-4742-BE7C-4F48343D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6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BD1-FADD-4EAB-8122-86CFCCE3F76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110-C333-4742-BE7C-4F48343D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30" y="5015236"/>
            <a:ext cx="26026110" cy="8368029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30" y="13462429"/>
            <a:ext cx="26026110" cy="4400549"/>
          </a:xfrm>
        </p:spPr>
        <p:txBody>
          <a:bodyPr/>
          <a:lstStyle>
            <a:lvl1pPr marL="0" indent="0">
              <a:buNone/>
              <a:defRPr sz="7040">
                <a:solidFill>
                  <a:schemeClr val="tx1"/>
                </a:solidFill>
              </a:defRPr>
            </a:lvl1pPr>
            <a:lvl2pPr marL="1341105" indent="0">
              <a:buNone/>
              <a:defRPr sz="5867">
                <a:solidFill>
                  <a:schemeClr val="tx1">
                    <a:tint val="75000"/>
                  </a:schemeClr>
                </a:solidFill>
              </a:defRPr>
            </a:lvl2pPr>
            <a:lvl3pPr marL="268221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3pPr>
            <a:lvl4pPr marL="4023314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4pPr>
            <a:lvl5pPr marL="5364419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5pPr>
            <a:lvl6pPr marL="6705524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6pPr>
            <a:lvl7pPr marL="8046629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7pPr>
            <a:lvl8pPr marL="9387733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8pPr>
            <a:lvl9pPr marL="10728838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BD1-FADD-4EAB-8122-86CFCCE3F76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110-C333-4742-BE7C-4F48343D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5355167"/>
            <a:ext cx="12824460" cy="127639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5355167"/>
            <a:ext cx="12824460" cy="127639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BD1-FADD-4EAB-8122-86CFCCE3F76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110-C333-4742-BE7C-4F48343D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1071038"/>
            <a:ext cx="26026110" cy="38883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9" y="4931411"/>
            <a:ext cx="12765522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9" y="7348220"/>
            <a:ext cx="12765522" cy="10808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7" y="4931411"/>
            <a:ext cx="12828390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7" y="7348220"/>
            <a:ext cx="12828390" cy="10808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BD1-FADD-4EAB-8122-86CFCCE3F76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110-C333-4742-BE7C-4F48343D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BD1-FADD-4EAB-8122-86CFCCE3F76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110-C333-4742-BE7C-4F48343D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5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BD1-FADD-4EAB-8122-86CFCCE3F76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110-C333-4742-BE7C-4F48343D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341120"/>
            <a:ext cx="9732287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896451"/>
            <a:ext cx="15276195" cy="14295967"/>
          </a:xfrm>
        </p:spPr>
        <p:txBody>
          <a:bodyPr/>
          <a:lstStyle>
            <a:lvl1pPr>
              <a:defRPr sz="9387"/>
            </a:lvl1pPr>
            <a:lvl2pPr>
              <a:defRPr sz="8213"/>
            </a:lvl2pPr>
            <a:lvl3pPr>
              <a:defRPr sz="7040"/>
            </a:lvl3pPr>
            <a:lvl4pPr>
              <a:defRPr sz="5867"/>
            </a:lvl4pPr>
            <a:lvl5pPr>
              <a:defRPr sz="5867"/>
            </a:lvl5pPr>
            <a:lvl6pPr>
              <a:defRPr sz="5867"/>
            </a:lvl6pPr>
            <a:lvl7pPr>
              <a:defRPr sz="5867"/>
            </a:lvl7pPr>
            <a:lvl8pPr>
              <a:defRPr sz="5867"/>
            </a:lvl8pPr>
            <a:lvl9pPr>
              <a:defRPr sz="5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6035040"/>
            <a:ext cx="9732287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BD1-FADD-4EAB-8122-86CFCCE3F76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110-C333-4742-BE7C-4F48343D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341120"/>
            <a:ext cx="9732287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896451"/>
            <a:ext cx="15276195" cy="14295967"/>
          </a:xfrm>
        </p:spPr>
        <p:txBody>
          <a:bodyPr anchor="t"/>
          <a:lstStyle>
            <a:lvl1pPr marL="0" indent="0">
              <a:buNone/>
              <a:defRPr sz="9387"/>
            </a:lvl1pPr>
            <a:lvl2pPr marL="1341105" indent="0">
              <a:buNone/>
              <a:defRPr sz="8213"/>
            </a:lvl2pPr>
            <a:lvl3pPr marL="2682210" indent="0">
              <a:buNone/>
              <a:defRPr sz="7040"/>
            </a:lvl3pPr>
            <a:lvl4pPr marL="4023314" indent="0">
              <a:buNone/>
              <a:defRPr sz="5867"/>
            </a:lvl4pPr>
            <a:lvl5pPr marL="5364419" indent="0">
              <a:buNone/>
              <a:defRPr sz="5867"/>
            </a:lvl5pPr>
            <a:lvl6pPr marL="6705524" indent="0">
              <a:buNone/>
              <a:defRPr sz="5867"/>
            </a:lvl6pPr>
            <a:lvl7pPr marL="8046629" indent="0">
              <a:buNone/>
              <a:defRPr sz="5867"/>
            </a:lvl7pPr>
            <a:lvl8pPr marL="9387733" indent="0">
              <a:buNone/>
              <a:defRPr sz="5867"/>
            </a:lvl8pPr>
            <a:lvl9pPr marL="10728838" indent="0">
              <a:buNone/>
              <a:defRPr sz="5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6035040"/>
            <a:ext cx="9732287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BD1-FADD-4EAB-8122-86CFCCE3F76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110-C333-4742-BE7C-4F48343D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9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1071038"/>
            <a:ext cx="2602611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5355167"/>
            <a:ext cx="2602611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8645298"/>
            <a:ext cx="67894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6BD1-FADD-4EAB-8122-86CFCCE3F76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8645298"/>
            <a:ext cx="1018413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8645298"/>
            <a:ext cx="67894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7110-C333-4742-BE7C-4F48343D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682210" rtl="0" eaLnBrk="1" latinLnBrk="0" hangingPunct="1">
        <a:lnSpc>
          <a:spcPct val="90000"/>
        </a:lnSpc>
        <a:spcBef>
          <a:spcPct val="0"/>
        </a:spcBef>
        <a:buNone/>
        <a:defRPr sz="12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552" indent="-670552" algn="l" defTabSz="2682210" rtl="0" eaLnBrk="1" latinLnBrk="0" hangingPunct="1">
        <a:lnSpc>
          <a:spcPct val="90000"/>
        </a:lnSpc>
        <a:spcBef>
          <a:spcPts val="2933"/>
        </a:spcBef>
        <a:buFont typeface="Arial" panose="020B0604020202020204" pitchFamily="34" charset="0"/>
        <a:buChar char="•"/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1165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7040" kern="1200">
          <a:solidFill>
            <a:schemeClr val="tx1"/>
          </a:solidFill>
          <a:latin typeface="+mn-lt"/>
          <a:ea typeface="+mn-ea"/>
          <a:cs typeface="+mn-cs"/>
        </a:defRPr>
      </a:lvl2pPr>
      <a:lvl3pPr marL="3352762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867" kern="1200">
          <a:solidFill>
            <a:schemeClr val="tx1"/>
          </a:solidFill>
          <a:latin typeface="+mn-lt"/>
          <a:ea typeface="+mn-ea"/>
          <a:cs typeface="+mn-cs"/>
        </a:defRPr>
      </a:lvl3pPr>
      <a:lvl4pPr marL="469386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603497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737607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71718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8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1399390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341105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68221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3pPr>
      <a:lvl4pPr marL="402331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536441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670552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04662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9387733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0728838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504497" y="-1639614"/>
            <a:ext cx="31877876" cy="26486069"/>
          </a:xfrm>
          <a:prstGeom prst="rect">
            <a:avLst/>
          </a:prstGeom>
          <a:solidFill>
            <a:srgbClr val="3B44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5833" y="10941700"/>
            <a:ext cx="10499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49D292"/>
                </a:solidFill>
              </a:rPr>
              <a:t>UI Design Evolution</a:t>
            </a:r>
            <a:endParaRPr lang="en-US" sz="8000" dirty="0">
              <a:solidFill>
                <a:srgbClr val="49D29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5833" y="-887693"/>
            <a:ext cx="10499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49D292"/>
                </a:solidFill>
              </a:rPr>
              <a:t>Starting our project</a:t>
            </a:r>
            <a:endParaRPr lang="en-US" sz="8000" dirty="0">
              <a:solidFill>
                <a:srgbClr val="49D2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75364" y="10941700"/>
            <a:ext cx="10499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49D292"/>
                </a:solidFill>
              </a:rPr>
              <a:t>Creating the database</a:t>
            </a:r>
            <a:endParaRPr lang="en-US" sz="8000" dirty="0">
              <a:solidFill>
                <a:srgbClr val="49D2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75363" y="-661720"/>
            <a:ext cx="12107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49D292"/>
                </a:solidFill>
              </a:rPr>
              <a:t>Challenges along the way</a:t>
            </a:r>
            <a:endParaRPr lang="en-US" sz="8000" dirty="0">
              <a:solidFill>
                <a:srgbClr val="49D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Wurz</dc:creator>
  <cp:lastModifiedBy>Wurz, Jacob Brose</cp:lastModifiedBy>
  <cp:revision>2</cp:revision>
  <dcterms:created xsi:type="dcterms:W3CDTF">2018-05-02T17:54:29Z</dcterms:created>
  <dcterms:modified xsi:type="dcterms:W3CDTF">2018-05-02T18:07:42Z</dcterms:modified>
</cp:coreProperties>
</file>