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"/>
  </p:notesMasterIdLst>
  <p:sldIdLst>
    <p:sldId id="256" r:id="rId2"/>
  </p:sldIdLst>
  <p:sldSz cx="43891200" cy="329184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5AF"/>
    <a:srgbClr val="3A435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08" autoAdjust="0"/>
    <p:restoredTop sz="94676" autoAdjust="0"/>
  </p:normalViewPr>
  <p:slideViewPr>
    <p:cSldViewPr>
      <p:cViewPr>
        <p:scale>
          <a:sx n="40" d="100"/>
          <a:sy n="40" d="100"/>
        </p:scale>
        <p:origin x="-992" y="-135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0277-C2E7-2942-94E3-DC763EE36EBA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5BC0F-B633-8049-B0D8-17BAC323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9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AA2320-7051-4086-BE30-05F3CED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CB6650-51D1-4FB7-8D77-2EAACEEA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0E7C8-7FF9-4C9C-8025-3CCF1F58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C26B8D-9A00-4784-BBA0-627D012C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772DF0-F4C0-44E8-9F72-FFC4534F3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6B75E9-20AF-4508-B0B1-37EB62C7573F}"/>
              </a:ext>
            </a:extLst>
          </p:cNvPr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908E2B7-FD7C-4917-9116-BC481670380D}"/>
              </a:ext>
            </a:extLst>
          </p:cNvPr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459857-EC20-4725-9729-C46C2B82E67B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D01061-EB55-4BDA-9715-6B258A79D235}"/>
              </a:ext>
            </a:extLst>
          </p:cNvPr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xmlns="" id="{2635A212-2F14-4E54-B188-2E68FF297809}"/>
              </a:ext>
            </a:extLst>
          </p:cNvPr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C03A960-1683-409E-A55D-F51A19859FC5}"/>
              </a:ext>
            </a:extLst>
          </p:cNvPr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>
              <a:extLst>
                <a:ext uri="{FF2B5EF4-FFF2-40B4-BE49-F238E27FC236}">
                  <a16:creationId xmlns:a16="http://schemas.microsoft.com/office/drawing/2014/main" xmlns="" id="{AB929665-0AA8-4244-A1ED-F55D3543CCB6}"/>
                </a:ext>
              </a:extLst>
            </p:cNvPr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BC9F82D-95DA-49DA-BE65-A0623C7DA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3E37D2B-E2A9-420A-AA43-8831BDD464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8000" b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28803600"/>
            <a:ext cx="43891200" cy="4038600"/>
          </a:xfrm>
          <a:prstGeom prst="rect">
            <a:avLst/>
          </a:prstGeom>
          <a:solidFill>
            <a:srgbClr val="7685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rgbClr val="3A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8229600" y="0"/>
            <a:ext cx="27432000" cy="290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 smtClean="0">
                <a:solidFill>
                  <a:schemeClr val="bg1"/>
                </a:solidFill>
                <a:latin typeface="+mn-lt"/>
              </a:rPr>
              <a:t>TM 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  <a:p>
            <a:pPr algn="ctr" eaLnBrk="1" hangingPunct="1"/>
            <a:r>
              <a:rPr lang="en-US" sz="7200" b="1" dirty="0" smtClean="0">
                <a:solidFill>
                  <a:schemeClr val="bg1"/>
                </a:solidFill>
                <a:latin typeface="+mn-lt"/>
              </a:rPr>
              <a:t>Time Management Software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8229600" y="2400300"/>
            <a:ext cx="27432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bg1"/>
                </a:solidFill>
                <a:latin typeface="+mn-lt"/>
              </a:rPr>
              <a:t>CSC-131 Spring 2018 Team 6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881" y="30038039"/>
            <a:ext cx="12923519" cy="2223674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r>
              <a:rPr lang="en-US" sz="2800" dirty="0" smtClean="0"/>
              <a:t>[Jacob </a:t>
            </a:r>
            <a:r>
              <a:rPr lang="en-US" sz="2800" dirty="0" err="1" smtClean="0"/>
              <a:t>Wurz</a:t>
            </a:r>
            <a:endParaRPr lang="en-US" sz="2800" dirty="0" smtClean="0"/>
          </a:p>
          <a:p>
            <a:r>
              <a:rPr lang="en-US" sz="2800" dirty="0" smtClean="0"/>
              <a:t>Avery Johnson</a:t>
            </a:r>
          </a:p>
          <a:p>
            <a:r>
              <a:rPr lang="en-US" sz="2800" dirty="0" smtClean="0"/>
              <a:t>Marina Nikiforova</a:t>
            </a:r>
          </a:p>
          <a:p>
            <a:r>
              <a:rPr lang="en-US" sz="2800" dirty="0" err="1" smtClean="0"/>
              <a:t>Evamarie</a:t>
            </a:r>
            <a:r>
              <a:rPr lang="en-US" sz="2800" dirty="0" smtClean="0"/>
              <a:t> Najera</a:t>
            </a:r>
          </a:p>
          <a:p>
            <a:r>
              <a:rPr lang="en-US" sz="2800" dirty="0" smtClean="0"/>
              <a:t>Bryant Lu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06880" y="29146502"/>
            <a:ext cx="2913530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 smtClean="0"/>
              <a:t>Participants</a:t>
            </a:r>
            <a:endParaRPr lang="en-US" sz="4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407640" y="4764630"/>
            <a:ext cx="13167360" cy="4455570"/>
            <a:chOff x="1463040" y="4754880"/>
            <a:chExt cx="13167360" cy="4455570"/>
          </a:xfrm>
        </p:grpSpPr>
        <p:sp>
          <p:nvSpPr>
            <p:cNvPr id="10" name="Text Box 189"/>
            <p:cNvSpPr txBox="1">
              <a:spLocks noChangeArrowheads="1"/>
            </p:cNvSpPr>
            <p:nvPr/>
          </p:nvSpPr>
          <p:spPr bwMode="auto">
            <a:xfrm>
              <a:off x="1463040" y="5486400"/>
              <a:ext cx="13167360" cy="3724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dirty="0"/>
                <a:t>Our Time Management application "TM" is created mainly for developers and managers of small teams to help them track time more efficiently to increase productivity. </a:t>
              </a:r>
              <a:endParaRPr lang="en-US" sz="3200" dirty="0" smtClean="0"/>
            </a:p>
            <a:p>
              <a:pPr eaLnBrk="1" hangingPunct="1"/>
              <a:r>
                <a:rPr lang="en-US" sz="3200" dirty="0" smtClean="0"/>
                <a:t>Clients </a:t>
              </a:r>
              <a:r>
                <a:rPr lang="en-US" sz="3200" dirty="0"/>
                <a:t>in a commercial setting will find that actively managing time will increase revenue for that company; however, this product is not just for commercial uses. Clients in a non-commercial setting will find </a:t>
              </a:r>
              <a:r>
                <a:rPr lang="en-US" sz="3200" dirty="0" smtClean="0"/>
                <a:t>such </a:t>
              </a:r>
              <a:r>
                <a:rPr lang="en-US" sz="3200" dirty="0"/>
                <a:t>application </a:t>
              </a:r>
              <a:r>
                <a:rPr lang="en-US" sz="3200" dirty="0" smtClean="0"/>
                <a:t>useful.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63040" y="4754880"/>
              <a:ext cx="13167360" cy="731520"/>
            </a:xfrm>
            <a:prstGeom prst="rect">
              <a:avLst/>
            </a:prstGeom>
            <a:solidFill>
              <a:srgbClr val="3A435B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Introduction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316200" y="15637418"/>
            <a:ext cx="13167360" cy="5932897"/>
            <a:chOff x="29260800" y="12344400"/>
            <a:chExt cx="13167360" cy="5932897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9260800" y="13075920"/>
              <a:ext cx="13167360" cy="52013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One of the main challenges our team has faced in this project was to settle with the choice of strategy to facilitate collaboration and separation of tasks within the team.</a:t>
              </a:r>
            </a:p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As for programming-specific issues we faced were effectively connecting front-end and back-end as well as creating an intuitive UI that approximates the prototype we have developed early on.</a:t>
              </a:r>
            </a:p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Along the way our team had to refactor our design multiple times due to unforeseen challenges, such as time constraints and unclear initial specifications.</a:t>
              </a:r>
            </a:p>
            <a:p>
              <a:pPr eaLnBrk="1" hangingPunct="1"/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60800" y="12344400"/>
              <a:ext cx="13167360" cy="731520"/>
            </a:xfrm>
            <a:prstGeom prst="rect">
              <a:avLst/>
            </a:prstGeom>
            <a:solidFill>
              <a:srgbClr val="3A435B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Challenges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316200" y="22479000"/>
            <a:ext cx="13167360" cy="3963127"/>
            <a:chOff x="15322266" y="27128703"/>
            <a:chExt cx="13167360" cy="3963127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15322266" y="27860223"/>
              <a:ext cx="13167360" cy="32316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In the end, we have produced a functional yet not perfect product: there are some UX issues that may not be as intuitive as we have anticipated, but overall developing TM has been a great learning experience, that helped our team get a well-rounded experience in team and project management, provided practice in different programming languages and helped us gain useful knowledge for future projects.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322266" y="27128703"/>
              <a:ext cx="13167360" cy="731520"/>
            </a:xfrm>
            <a:prstGeom prst="rect">
              <a:avLst/>
            </a:prstGeom>
            <a:solidFill>
              <a:srgbClr val="3A435B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Conclusions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92400" y="9753825"/>
            <a:ext cx="13167360" cy="5409975"/>
            <a:chOff x="1463040" y="11567160"/>
            <a:chExt cx="13167360" cy="5409975"/>
          </a:xfrm>
        </p:grpSpPr>
        <p:sp>
          <p:nvSpPr>
            <p:cNvPr id="33" name="Rectangle 32"/>
            <p:cNvSpPr/>
            <p:nvPr/>
          </p:nvSpPr>
          <p:spPr>
            <a:xfrm>
              <a:off x="1463040" y="11567160"/>
              <a:ext cx="13167360" cy="731520"/>
            </a:xfrm>
            <a:prstGeom prst="rect">
              <a:avLst/>
            </a:prstGeom>
            <a:solidFill>
              <a:srgbClr val="3A435B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Project Overview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1463040" y="12268200"/>
              <a:ext cx="13167360" cy="4708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3200" dirty="0"/>
                <a:t>TM is a Time Management GUI application, that will help teams track time spent on projects with the purpose of increasing efficiency of a team or a single developer who would like to maximize his/her time to increase profits. TM is a desktop application.</a:t>
              </a:r>
            </a:p>
            <a:p>
              <a:r>
                <a:rPr lang="en-US" sz="3200" dirty="0"/>
                <a:t>When users open up TM, they are greeted with a log in/create account graphical user interface. After logging in the application will either take them to a dashboard for developers or a dashboard for managers. Each type of user has their own uses from this point.</a:t>
              </a:r>
            </a:p>
            <a:p>
              <a:pPr eaLnBrk="1" hangingPunct="1"/>
              <a:endParaRPr lang="en-US" sz="3200" dirty="0">
                <a:latin typeface="+mn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515600"/>
            <a:ext cx="7467600" cy="6098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38" y="23012400"/>
            <a:ext cx="10470262" cy="5607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376" y="10287000"/>
            <a:ext cx="10058400" cy="5386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27" y="4495800"/>
            <a:ext cx="10413873" cy="5577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262" y="4506686"/>
            <a:ext cx="10105767" cy="54122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27" y="17145000"/>
            <a:ext cx="10413873" cy="55773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376" y="16078200"/>
            <a:ext cx="10058400" cy="53869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0" y="21974705"/>
            <a:ext cx="10047514" cy="53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6824</TotalTime>
  <Words>348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Nikiforova, Marina</cp:lastModifiedBy>
  <cp:revision>112</cp:revision>
  <cp:lastPrinted>2018-05-07T02:50:47Z</cp:lastPrinted>
  <dcterms:created xsi:type="dcterms:W3CDTF">2013-02-10T21:14:48Z</dcterms:created>
  <dcterms:modified xsi:type="dcterms:W3CDTF">2018-05-09T19:23:30Z</dcterms:modified>
</cp:coreProperties>
</file>