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94" r:id="rId6"/>
    <p:sldId id="285" r:id="rId7"/>
    <p:sldId id="291" r:id="rId8"/>
    <p:sldId id="293" r:id="rId9"/>
    <p:sldId id="292" r:id="rId10"/>
    <p:sldId id="295" r:id="rId11"/>
    <p:sldId id="296" r:id="rId12"/>
    <p:sldId id="286" r:id="rId13"/>
    <p:sldId id="287" r:id="rId14"/>
    <p:sldId id="288" r:id="rId15"/>
    <p:sldId id="289" r:id="rId16"/>
    <p:sldId id="290" r:id="rId17"/>
    <p:sldId id="297" r:id="rId18"/>
    <p:sldId id="298" r:id="rId19"/>
    <p:sldId id="260" r:id="rId20"/>
    <p:sldId id="270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391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B3ED6-FD00-4048-85FD-9EC80CDC7C3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B9AE7-941E-4973-BF86-CFA70E5B5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10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32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137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641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27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250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028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218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19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70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8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69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7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0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27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36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9AE7-941E-4973-BF86-CFA70E5B509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89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4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32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9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42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82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4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2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4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2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gjJfJgi6u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MQTT between </a:t>
            </a:r>
            <a:r>
              <a:rPr lang="en-US" altLang="zh-TW" dirty="0" err="1" smtClean="0"/>
              <a:t>RaspberryPi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NodeMCU</a:t>
            </a:r>
            <a:r>
              <a:rPr lang="en-US" altLang="zh-TW" dirty="0" smtClean="0"/>
              <a:t>(ESP8266)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smtClean="0"/>
              <a:t>Provider:</a:t>
            </a:r>
            <a:r>
              <a:rPr lang="zh-TW" altLang="en-US" sz="2600" dirty="0" smtClean="0"/>
              <a:t>黃永鴻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2615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步驟</a:t>
            </a:r>
            <a:r>
              <a:rPr lang="en-US" altLang="zh-TW" dirty="0" smtClean="0"/>
              <a:t>test Raspberry Pi3(</a:t>
            </a:r>
            <a:r>
              <a:rPr lang="en-US" altLang="zh-TW" dirty="0" err="1" smtClean="0"/>
              <a:t>broker&amp;sub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err="1" smtClean="0"/>
              <a:t>NodeMcu</a:t>
            </a:r>
            <a:r>
              <a:rPr lang="en-US" altLang="zh-TW" dirty="0" smtClean="0"/>
              <a:t> Esp8266(pub)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90" y="1905000"/>
            <a:ext cx="4346969" cy="42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6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步驟</a:t>
            </a:r>
            <a:r>
              <a:rPr lang="en-US" altLang="zh-TW" dirty="0" smtClean="0"/>
              <a:t>test Raspberry Pi3(</a:t>
            </a:r>
            <a:r>
              <a:rPr lang="en-US" altLang="zh-TW" dirty="0" err="1" smtClean="0"/>
              <a:t>broker&amp;sub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err="1" smtClean="0"/>
              <a:t>NodeMcu</a:t>
            </a:r>
            <a:r>
              <a:rPr lang="en-US" altLang="zh-TW" dirty="0" smtClean="0"/>
              <a:t> Esp8266(pub)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596" y="2339823"/>
            <a:ext cx="631595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NodeMcu</a:t>
            </a:r>
            <a:r>
              <a:rPr lang="en-US" altLang="zh-TW" dirty="0" smtClean="0"/>
              <a:t> ESP8266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24" y="1349544"/>
            <a:ext cx="8686801" cy="49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8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NodeMcu</a:t>
            </a:r>
            <a:r>
              <a:rPr lang="en-US" altLang="zh-TW" dirty="0" smtClean="0"/>
              <a:t> ESP8266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77" y="3536709"/>
            <a:ext cx="5706271" cy="24482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200" y="2081787"/>
            <a:ext cx="462979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3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NodeMcu</a:t>
            </a:r>
            <a:r>
              <a:rPr lang="en-US" altLang="zh-TW" dirty="0" smtClean="0"/>
              <a:t> ESP8266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33" y="1165028"/>
            <a:ext cx="7602168" cy="20454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33" y="3210491"/>
            <a:ext cx="8361489" cy="36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5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NodeMcu</a:t>
            </a:r>
            <a:r>
              <a:rPr lang="en-US" altLang="zh-TW" dirty="0" smtClean="0"/>
              <a:t> ESP8266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266" y="1802126"/>
            <a:ext cx="741148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6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NodeMcu</a:t>
            </a:r>
            <a:r>
              <a:rPr lang="en-US" altLang="zh-TW" dirty="0" smtClean="0"/>
              <a:t> ESP8266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1061707"/>
            <a:ext cx="810690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6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simplePubSub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65" y="1264555"/>
            <a:ext cx="6099975" cy="52093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029" y="2302384"/>
            <a:ext cx="6382641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5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simplePubSub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3" y="2242273"/>
            <a:ext cx="4220164" cy="3943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551" y="1785009"/>
            <a:ext cx="656364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40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</a:t>
            </a:r>
            <a:r>
              <a:rPr lang="zh-TW" altLang="en-US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(603) ESP8266 (</a:t>
            </a:r>
            <a:r>
              <a:rPr lang="en-US" altLang="zh-TW" dirty="0" err="1">
                <a:hlinkClick r:id="rId3"/>
              </a:rPr>
              <a:t>NodeMcu</a:t>
            </a:r>
            <a:r>
              <a:rPr lang="en-US" altLang="zh-TW" dirty="0">
                <a:hlinkClick r:id="rId3"/>
              </a:rPr>
              <a:t>) Raspberry Pi MQTT | ESP8266 Publish/Subscribe - YouTube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2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摘要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 MQTT Server on your </a:t>
            </a:r>
            <a:r>
              <a:rPr lang="en-US" altLang="zh-TW" dirty="0" err="1" smtClean="0"/>
              <a:t>RaspberryPi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20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476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80" y="1905000"/>
            <a:ext cx="6364386" cy="317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系統架構圖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75" y="4569663"/>
            <a:ext cx="1555658" cy="1099537"/>
          </a:xfrm>
          <a:prstGeom prst="rect">
            <a:avLst/>
          </a:prstGeom>
        </p:spPr>
      </p:pic>
      <p:cxnSp>
        <p:nvCxnSpPr>
          <p:cNvPr id="22" name="直線接點 21"/>
          <p:cNvCxnSpPr/>
          <p:nvPr/>
        </p:nvCxnSpPr>
        <p:spPr>
          <a:xfrm flipH="1" flipV="1">
            <a:off x="6698974" y="3611583"/>
            <a:ext cx="1483883" cy="764885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988" y="4541961"/>
            <a:ext cx="1321782" cy="13217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57" y="1318327"/>
            <a:ext cx="791077" cy="79107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83" y="2679070"/>
            <a:ext cx="767020" cy="76702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12" y="4580872"/>
            <a:ext cx="1184888" cy="1184888"/>
          </a:xfrm>
          <a:prstGeom prst="rect">
            <a:avLst/>
          </a:prstGeom>
        </p:spPr>
      </p:pic>
      <p:cxnSp>
        <p:nvCxnSpPr>
          <p:cNvPr id="33" name="直線接點 32"/>
          <p:cNvCxnSpPr/>
          <p:nvPr/>
        </p:nvCxnSpPr>
        <p:spPr>
          <a:xfrm flipH="1" flipV="1">
            <a:off x="4789652" y="1939514"/>
            <a:ext cx="1402231" cy="588066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176693" y="3611584"/>
            <a:ext cx="96373" cy="764884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7048768" y="3446090"/>
            <a:ext cx="3089145" cy="89731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65926" y="5962288"/>
            <a:ext cx="802622" cy="8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9918" y="142383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err="1"/>
              <a:t>sudo</a:t>
            </a:r>
            <a:r>
              <a:rPr lang="en-US" altLang="zh-TW" sz="2800" dirty="0"/>
              <a:t> apt install </a:t>
            </a:r>
            <a:r>
              <a:rPr lang="en-US" altLang="zh-TW" sz="2800" dirty="0" err="1"/>
              <a:t>mosquitto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mosquitto</a:t>
            </a:r>
            <a:r>
              <a:rPr lang="en-US" altLang="zh-TW" sz="2800" dirty="0" smtClean="0"/>
              <a:t>-clients</a:t>
            </a:r>
          </a:p>
          <a:p>
            <a:pPr marL="0" indent="0">
              <a:buNone/>
            </a:pPr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systemctl</a:t>
            </a:r>
            <a:r>
              <a:rPr lang="en-US" altLang="zh-TW" sz="2800" dirty="0"/>
              <a:t> enable </a:t>
            </a:r>
            <a:r>
              <a:rPr lang="en-US" altLang="zh-TW" sz="2800" dirty="0" err="1"/>
              <a:t>mosquitto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systemctl</a:t>
            </a:r>
            <a:r>
              <a:rPr lang="en-US" altLang="zh-TW" sz="2800" dirty="0"/>
              <a:t> status </a:t>
            </a:r>
            <a:r>
              <a:rPr lang="en-US" altLang="zh-TW" sz="2800" dirty="0" err="1" smtClean="0"/>
              <a:t>mosquitto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687" y="3475011"/>
            <a:ext cx="637311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9918" y="142383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err="1"/>
              <a:t>mosquitto</a:t>
            </a:r>
            <a:r>
              <a:rPr lang="en-US" altLang="zh-TW" sz="2800" dirty="0"/>
              <a:t> -v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43" y="2757394"/>
            <a:ext cx="637311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5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mosquitto_sub</a:t>
            </a:r>
            <a:r>
              <a:rPr lang="en-US" altLang="zh-TW" dirty="0"/>
              <a:t> -h localhost -t "</a:t>
            </a:r>
            <a:r>
              <a:rPr lang="en-US" altLang="zh-TW" dirty="0" smtClean="0"/>
              <a:t>test/message“</a:t>
            </a:r>
          </a:p>
          <a:p>
            <a:r>
              <a:rPr lang="en-US" altLang="zh-TW" dirty="0" err="1"/>
              <a:t>mosquitto_pub</a:t>
            </a:r>
            <a:r>
              <a:rPr lang="en-US" altLang="zh-TW" dirty="0"/>
              <a:t> -h localhost -t "test/message" -m "Hello, world"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4" y="3391499"/>
            <a:ext cx="11883913" cy="13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7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步驟</a:t>
            </a:r>
            <a:r>
              <a:rPr lang="en-US" altLang="zh-TW" dirty="0" smtClean="0"/>
              <a:t>test My Ubuntu (</a:t>
            </a:r>
            <a:r>
              <a:rPr lang="en-US" altLang="zh-TW" dirty="0" err="1" smtClean="0"/>
              <a:t>broker&amp;sub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Raspberry Pi 3 (pub)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44" y="1905000"/>
            <a:ext cx="6470482" cy="46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5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步驟</a:t>
            </a:r>
            <a:r>
              <a:rPr lang="en-US" altLang="zh-TW" dirty="0" smtClean="0"/>
              <a:t>test My Ubuntu (</a:t>
            </a:r>
            <a:r>
              <a:rPr lang="en-US" altLang="zh-TW" dirty="0" err="1" smtClean="0"/>
              <a:t>broker&amp;sub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Raspberry Pi 3 (pub)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74" y="2152472"/>
            <a:ext cx="645885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步驟</a:t>
            </a:r>
            <a:r>
              <a:rPr lang="en-US" altLang="zh-TW" dirty="0" smtClean="0"/>
              <a:t>test My Ubuntu (</a:t>
            </a:r>
            <a:r>
              <a:rPr lang="en-US" altLang="zh-TW" dirty="0" err="1" smtClean="0"/>
              <a:t>broker&amp;sub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Raspberry Pi 3 (pub)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47" y="2476367"/>
            <a:ext cx="683990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7164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FFFFFF"/>
      </a:dk1>
      <a:lt1>
        <a:sysClr val="window" lastClr="000000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1531</TotalTime>
  <Words>149</Words>
  <Application>Microsoft Office PowerPoint</Application>
  <PresentationFormat>寬螢幕</PresentationFormat>
  <Paragraphs>47</Paragraphs>
  <Slides>21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MQTT between RaspberryPi &amp; NodeMCU(ESP8266) </vt:lpstr>
      <vt:lpstr>摘要</vt:lpstr>
      <vt:lpstr>系統架構圖</vt:lpstr>
      <vt:lpstr>步驟</vt:lpstr>
      <vt:lpstr>步驟</vt:lpstr>
      <vt:lpstr>步驟</vt:lpstr>
      <vt:lpstr>步驟test My Ubuntu (broker&amp;sub) Raspberry Pi 3 (pub)</vt:lpstr>
      <vt:lpstr>步驟test My Ubuntu (broker&amp;sub) Raspberry Pi 3 (pub)</vt:lpstr>
      <vt:lpstr>步驟test My Ubuntu (broker&amp;sub) Raspberry Pi 3 (pub)</vt:lpstr>
      <vt:lpstr>步驟test Raspberry Pi3(broker&amp;sub) NodeMcu Esp8266(pub)</vt:lpstr>
      <vt:lpstr>步驟test Raspberry Pi3(broker&amp;sub) NodeMcu Esp8266(pub)</vt:lpstr>
      <vt:lpstr>NodeMcu ESP8266步驟</vt:lpstr>
      <vt:lpstr>NodeMcu ESP8266步驟</vt:lpstr>
      <vt:lpstr>NodeMcu ESP8266步驟</vt:lpstr>
      <vt:lpstr>NodeMcu ESP8266步驟</vt:lpstr>
      <vt:lpstr>NodeMcu ESP8266步驟</vt:lpstr>
      <vt:lpstr>simplePubSub</vt:lpstr>
      <vt:lpstr>simplePubSub</vt:lpstr>
      <vt:lpstr>參考資料</vt:lpstr>
      <vt:lpstr>附錄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情境互動系統</dc:title>
  <dc:creator>user</dc:creator>
  <cp:lastModifiedBy>Hong Huang</cp:lastModifiedBy>
  <cp:revision>216</cp:revision>
  <dcterms:created xsi:type="dcterms:W3CDTF">2021-03-31T05:54:34Z</dcterms:created>
  <dcterms:modified xsi:type="dcterms:W3CDTF">2021-04-17T23:24:03Z</dcterms:modified>
</cp:coreProperties>
</file>