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74" r:id="rId6"/>
    <p:sldId id="263" r:id="rId7"/>
    <p:sldId id="264" r:id="rId8"/>
    <p:sldId id="265" r:id="rId9"/>
    <p:sldId id="266" r:id="rId10"/>
    <p:sldId id="268" r:id="rId11"/>
    <p:sldId id="269" r:id="rId12"/>
    <p:sldId id="260" r:id="rId13"/>
    <p:sldId id="270" r:id="rId14"/>
    <p:sldId id="273" r:id="rId15"/>
    <p:sldId id="271" r:id="rId16"/>
    <p:sldId id="272" r:id="rId17"/>
    <p:sldId id="261" r:id="rId18"/>
    <p:sldId id="26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7289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/>
                <a:gridCol w="4368752"/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Bao gồm : </a:t>
            </a:r>
            <a:r>
              <a:rPr lang="vi-VN" i="1" dirty="0" smtClean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400" b="1" dirty="0" err="1" smtClean="0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4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functions</a:t>
            </a: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hidden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output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(linear).</a:t>
            </a:r>
            <a:endParaRPr lang="vi-V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smtClean="0">
                <a:latin typeface="Segoe UI" pitchFamily="34" charset="0"/>
                <a:cs typeface="Segoe UI" pitchFamily="34" charset="0"/>
              </a:rPr>
              <a:t>mean squared error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12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/>
                <a:gridCol w="2756535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Thực tế    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guồn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B2: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</TotalTime>
  <Words>885</Words>
  <Application>Microsoft Office PowerPoint</Application>
  <PresentationFormat>Custom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458</cp:revision>
  <dcterms:created xsi:type="dcterms:W3CDTF">2021-06-02T00:55:53Z</dcterms:created>
  <dcterms:modified xsi:type="dcterms:W3CDTF">2021-06-09T16:30:36Z</dcterms:modified>
</cp:coreProperties>
</file>