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1" r:id="rId19"/>
    <p:sldId id="272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NHÀ CHO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catology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cate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358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73" y="28025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functions</a:t>
            </a:r>
            <a:r>
              <a:rPr lang="vi-VN" sz="2200" b="1" dirty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(mean squared error)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4250724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27800" y="3914775"/>
            <a:ext cx="1709964" cy="563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25072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331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314575"/>
            <a:ext cx="10956324" cy="42355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MAPE)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K_Fold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Validation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73359"/>
              </p:ext>
            </p:extLst>
          </p:nvPr>
        </p:nvGraphicFramePr>
        <p:xfrm>
          <a:off x="5312725" y="3563104"/>
          <a:ext cx="5444175" cy="2437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="" xmlns:a16="http://schemas.microsoft.com/office/drawing/2014/main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="" xmlns:a16="http://schemas.microsoft.com/office/drawing/2014/main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15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18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16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dirty="0" smtClean="0">
                          <a:effectLst/>
                        </a:rPr>
                        <a:t>+/- 1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60711784"/>
                  </a:ext>
                </a:extLst>
              </a:tr>
              <a:tr h="4331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14 </a:t>
                      </a:r>
                      <a:r>
                        <a:rPr lang="en-GB" sz="1400" dirty="0">
                          <a:effectLst/>
                        </a:rPr>
                        <a:t>+/- </a:t>
                      </a:r>
                      <a:r>
                        <a:rPr lang="en-GB" sz="14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1940,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gần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đây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3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 , 1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chập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nhân 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31423"/>
            <a:ext cx="10956324" cy="40265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TP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Hồ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Minh,…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656</TotalTime>
  <Words>1356</Words>
  <Application>Microsoft Office PowerPoint</Application>
  <PresentationFormat>Custom</PresentationFormat>
  <Paragraphs>186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ỨNG DỤNG KỸ THUẬT HỌC SÂU TRONG XÂY DỰNG DỊCH VỤ DỰ BÁO GIÁ NHÀ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Xây dựng mô hình mạng học sâu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842</cp:revision>
  <dcterms:created xsi:type="dcterms:W3CDTF">2021-06-02T00:55:53Z</dcterms:created>
  <dcterms:modified xsi:type="dcterms:W3CDTF">2021-06-15T16:34:06Z</dcterms:modified>
</cp:coreProperties>
</file>