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983" y="1729945"/>
            <a:ext cx="11182865" cy="2108323"/>
          </a:xfrm>
        </p:spPr>
        <p:txBody>
          <a:bodyPr/>
          <a:lstStyle/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ỨNG DỤNG KỸ THUẬT HỌC SÂU TRONG XÂY DỰNG DỊCH VỤ DỰ BÁO GIÁ PHÒNG CHO THUÊ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7351" y="4777380"/>
            <a:ext cx="6841524" cy="130214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  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thường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15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			-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hậu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GV 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Cao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Lợi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III. 	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IV. 	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III. 	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IV. 	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III. 	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IV. 	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III. 	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IV. 	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2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III. 	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IV. 	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III. 	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IV. 	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</TotalTime>
  <Words>168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Segoe UI</vt:lpstr>
      <vt:lpstr>Wingdings 3</vt:lpstr>
      <vt:lpstr>Ion Boardroom</vt:lpstr>
      <vt:lpstr>ỨNG DỤNG KỸ THUẬT HỌC SÂU TRONG XÂY DỰNG DỊCH VỤ DỰ BÁO GIÁ PHÒNG CHO THUÊ</vt:lpstr>
      <vt:lpstr>Tổng quát </vt:lpstr>
      <vt:lpstr>Thu thập và xử lý dữ liệu</vt:lpstr>
      <vt:lpstr>Xây dựng mô hình mạng học sâu</vt:lpstr>
      <vt:lpstr>Tối ưu và đánh giá mô hình</vt:lpstr>
      <vt:lpstr>Xây dựng ứng dụng dự báo</vt:lpstr>
      <vt:lpstr>Kết luận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Van Thuong</dc:creator>
  <cp:lastModifiedBy>Ngo Van Thuong</cp:lastModifiedBy>
  <cp:revision>38</cp:revision>
  <dcterms:created xsi:type="dcterms:W3CDTF">2021-06-02T00:55:53Z</dcterms:created>
  <dcterms:modified xsi:type="dcterms:W3CDTF">2021-06-03T01:13:58Z</dcterms:modified>
</cp:coreProperties>
</file>