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74" r:id="rId6"/>
    <p:sldId id="263" r:id="rId7"/>
    <p:sldId id="264" r:id="rId8"/>
    <p:sldId id="265" r:id="rId9"/>
    <p:sldId id="266" r:id="rId10"/>
    <p:sldId id="268" r:id="rId11"/>
    <p:sldId id="269" r:id="rId12"/>
    <p:sldId id="260" r:id="rId13"/>
    <p:sldId id="270" r:id="rId14"/>
    <p:sldId id="273" r:id="rId15"/>
    <p:sldId id="271" r:id="rId16"/>
    <p:sldId id="272" r:id="rId17"/>
    <p:sldId id="261" r:id="rId18"/>
    <p:sldId id="278" r:id="rId19"/>
    <p:sldId id="262" r:id="rId20"/>
    <p:sldId id="275" r:id="rId21"/>
    <p:sldId id="25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57289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Bao gồm : </a:t>
            </a:r>
            <a:r>
              <a:rPr lang="vi-VN" i="1" dirty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Random forest</a:t>
            </a: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6" y="2309925"/>
            <a:ext cx="5263389" cy="41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37,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vi-VN" sz="24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4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400" b="1" dirty="0">
                <a:latin typeface="Segoe UI" pitchFamily="34" charset="0"/>
                <a:cs typeface="Segoe UI" pitchFamily="34" charset="0"/>
              </a:rPr>
              <a:t> functions</a:t>
            </a:r>
            <a:r>
              <a:rPr lang="vi-VN" sz="2400" b="1" dirty="0">
                <a:latin typeface="Segoe UI" pitchFamily="34" charset="0"/>
                <a:cs typeface="Segoe UI" pitchFamily="34" charset="0"/>
              </a:rPr>
              <a:t>:</a:t>
            </a: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>
                <a:latin typeface="Segoe UI" pitchFamily="34" charset="0"/>
                <a:cs typeface="Segoe UI" pitchFamily="34" charset="0"/>
              </a:rPr>
              <a:t>Tầng hidden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Cho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>
                <a:latin typeface="Segoe UI" pitchFamily="34" charset="0"/>
                <a:cs typeface="Segoe UI" pitchFamily="34" charset="0"/>
              </a:rPr>
              <a:t>Tầng output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dự báo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phòng có đầu ra là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activation output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(linear).</a:t>
            </a: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Loss function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hồi quy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 sử 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mean squared error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3936547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08964" y="3914775"/>
            <a:ext cx="1828800" cy="2163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042001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1225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sgd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2EBE-7900-4464-9A8A-A8FFC4B4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41281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MAPE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39017"/>
              </p:ext>
            </p:extLst>
          </p:nvPr>
        </p:nvGraphicFramePr>
        <p:xfrm>
          <a:off x="893125" y="3909000"/>
          <a:ext cx="4882515" cy="2465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6950">
                  <a:extLst>
                    <a:ext uri="{9D8B030D-6E8A-4147-A177-3AD203B41FA5}">
                      <a16:colId xmlns:a16="http://schemas.microsoft.com/office/drawing/2014/main" val="150882546"/>
                    </a:ext>
                  </a:extLst>
                </a:gridCol>
                <a:gridCol w="1345565">
                  <a:extLst>
                    <a:ext uri="{9D8B030D-6E8A-4147-A177-3AD203B41FA5}">
                      <a16:colId xmlns:a16="http://schemas.microsoft.com/office/drawing/2014/main" val="4160103928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051122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Multiple linear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0.15 +/- 0.01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936982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0.18 +/- 0.02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6812353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 +/- 0.01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71178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Perceptron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0.14 +/- 0.01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942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tin: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Backend: 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châm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Luôn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FE47-CECC-44C4-BA4B-820CAA1F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1CBC-BE50-4892-ABD9-99E3656A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Thực tế    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eb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Internet.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339340"/>
            <a:ext cx="10956324" cy="37401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8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riêng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VD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52979"/>
              </p:ext>
            </p:extLst>
          </p:nvPr>
        </p:nvGraphicFramePr>
        <p:xfrm>
          <a:off x="5608320" y="2731152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8648700" y="4454748"/>
            <a:ext cx="1270" cy="5896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Lat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ong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catology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cate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434</TotalTime>
  <Words>1558</Words>
  <Application>Microsoft Office PowerPoint</Application>
  <PresentationFormat>Widescreen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Century Gothic</vt:lpstr>
      <vt:lpstr>Roboto</vt:lpstr>
      <vt:lpstr>Segoe UI</vt:lpstr>
      <vt:lpstr>Times New Roman</vt:lpstr>
      <vt:lpstr>Wingdings</vt:lpstr>
      <vt:lpstr>Wingdings 3</vt:lpstr>
      <vt:lpstr>Ion Boardroom</vt:lpstr>
      <vt:lpstr>ỨNG DỤNG KỸ THUẬT HỌC SÂU TRONG XÂY DỰNG DỊCH VỤ DỰ BÁO GIÁ PHÒNG CHO THUÊ</vt:lpstr>
      <vt:lpstr>Tổng quát </vt:lpstr>
      <vt:lpstr>Tổng quát 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Tối ưu và đánh giá mô hình</vt:lpstr>
      <vt:lpstr>Tối ưu và đánh giá mô hình</vt:lpstr>
      <vt:lpstr>Xây dựng ứng dụng dự báo</vt:lpstr>
      <vt:lpstr>Xây dựng ứng dụng dự báo</vt:lpstr>
      <vt:lpstr>Kết luận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NguyenHau</cp:lastModifiedBy>
  <cp:revision>618</cp:revision>
  <dcterms:created xsi:type="dcterms:W3CDTF">2021-06-02T00:55:53Z</dcterms:created>
  <dcterms:modified xsi:type="dcterms:W3CDTF">2021-06-12T11:49:32Z</dcterms:modified>
</cp:coreProperties>
</file>