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2" r:id="rId19"/>
    <p:sldId id="278" r:id="rId20"/>
    <p:sldId id="262" r:id="rId21"/>
    <p:sldId id="275" r:id="rId22"/>
    <p:sldId id="25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DỊCH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3000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hữu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54900"/>
              </p:ext>
            </p:extLst>
          </p:nvPr>
        </p:nvGraphicFramePr>
        <p:xfrm>
          <a:off x="5646420" y="316930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22694"/>
              </p:ext>
            </p:extLst>
          </p:nvPr>
        </p:nvGraphicFramePr>
        <p:xfrm>
          <a:off x="449580" y="2805522"/>
          <a:ext cx="8366759" cy="34657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Năm</a:t>
                      </a:r>
                      <a:r>
                        <a:rPr lang="en-US" dirty="0" smtClean="0"/>
                        <a:t>			2021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Nội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thất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          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lang="vi-VN" dirty="0" smtClean="0">
                          <a:latin typeface="Segoe UI" pitchFamily="34" charset="0"/>
                          <a:cs typeface="Segoe UI" pitchFamily="34" charset="0"/>
                        </a:rPr>
                        <a:t> hoặc </a:t>
                      </a:r>
                      <a:r>
                        <a:rPr lang="en-US" dirty="0" err="1" smtClean="0">
                          <a:latin typeface="Segoe UI" pitchFamily="34" charset="0"/>
                          <a:cs typeface="Segoe UI" pitchFamily="34" charset="0"/>
                        </a:rPr>
                        <a:t>Không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836896" y="2802192"/>
            <a:ext cx="3212229" cy="2837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ội</a:t>
            </a: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thất</a:t>
            </a:r>
            <a:r>
              <a:rPr lang="vi-VN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12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trường</a:t>
            </a:r>
            <a:r>
              <a:rPr lang="vi-VN" dirty="0" smtClean="0">
                <a:solidFill>
                  <a:schemeClr val="tx1"/>
                </a:solidFill>
              </a:rPr>
              <a:t>: </a:t>
            </a:r>
            <a:r>
              <a:rPr lang="vi-VN" i="1" dirty="0" smtClean="0">
                <a:solidFill>
                  <a:schemeClr val="tx1"/>
                </a:solidFill>
              </a:rPr>
              <a:t>giường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vi-VN" i="1" dirty="0" smtClean="0">
                <a:solidFill>
                  <a:schemeClr val="tx1"/>
                </a:solidFill>
              </a:rPr>
              <a:t>tủ </a:t>
            </a:r>
            <a:r>
              <a:rPr lang="vi-VN" i="1" dirty="0">
                <a:solidFill>
                  <a:schemeClr val="tx1"/>
                </a:solidFill>
              </a:rPr>
              <a:t>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200" b="1" dirty="0" smtClean="0">
                <a:latin typeface="Segoe UI" pitchFamily="34" charset="0"/>
                <a:cs typeface="Segoe UI" pitchFamily="34" charset="0"/>
              </a:rPr>
              <a:t>function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vi-VN" sz="2200" b="1" dirty="0">
              <a:latin typeface="Segoe UI" pitchFamily="34" charset="0"/>
              <a:cs typeface="Segoe UI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Rectified Linear Unit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tầng ẩn.</a:t>
            </a:r>
            <a:endParaRPr lang="vi-V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ử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(Mean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quared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rror)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34723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6" y="4533900"/>
            <a:ext cx="5454373" cy="156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76" y="4591608"/>
            <a:ext cx="4761600" cy="14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326107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13852"/>
              </p:ext>
            </p:extLst>
          </p:nvPr>
        </p:nvGraphicFramePr>
        <p:xfrm>
          <a:off x="459670" y="3024890"/>
          <a:ext cx="6304985" cy="26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Tham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số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Lựa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chọn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(MAPE)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Validation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89534"/>
              </p:ext>
            </p:extLst>
          </p:nvPr>
        </p:nvGraphicFramePr>
        <p:xfrm>
          <a:off x="5331775" y="3772654"/>
          <a:ext cx="5444175" cy="224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:a16="http://schemas.microsoft.com/office/drawing/2014/main" xmlns="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:a16="http://schemas.microsoft.com/office/drawing/2014/main" xmlns="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</a:t>
                      </a:r>
                      <a:r>
                        <a:rPr lang="en-GB" sz="1400" dirty="0" smtClean="0">
                          <a:effectLst/>
                        </a:rPr>
                        <a:t>Linear </a:t>
                      </a:r>
                      <a:r>
                        <a:rPr lang="en-GB" sz="1400" dirty="0">
                          <a:effectLst/>
                        </a:rPr>
                        <a:t>R</a:t>
                      </a:r>
                      <a:r>
                        <a:rPr lang="en-GB" sz="1400" dirty="0" smtClean="0">
                          <a:effectLst/>
                        </a:rPr>
                        <a:t>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</a:t>
                      </a:r>
                      <a:r>
                        <a:rPr lang="en-GB" sz="1400" dirty="0" smtClean="0">
                          <a:effectLst/>
                        </a:rPr>
                        <a:t>Perceptron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nhà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Backend 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>
                <a:latin typeface="Segoe UI" pitchFamily="34" charset="0"/>
                <a:cs typeface="Segoe UI" pitchFamily="34" charset="0"/>
              </a:rPr>
              <a:t>M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nh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ận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cậy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955</TotalTime>
  <Words>1317</Words>
  <Application>Microsoft Office PowerPoint</Application>
  <PresentationFormat>Custom</PresentationFormat>
  <Paragraphs>183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ỨNG DỤNG KỸ THUẬT HỌC SÂU TRONG XÂY DỰNG 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1027</cp:revision>
  <dcterms:created xsi:type="dcterms:W3CDTF">2021-06-02T00:55:53Z</dcterms:created>
  <dcterms:modified xsi:type="dcterms:W3CDTF">2021-06-21T01:08:51Z</dcterms:modified>
</cp:coreProperties>
</file>