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3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06/03/2021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06/03/2021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06/03/2021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06/03/2021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06/03/2021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06/03/2021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06/03/2021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06/03/2021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06/03/2021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06/03/2021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06/03/2021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06/03/2021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06/03/2021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06/03/2021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06/03/2021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06/03/2021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06/03/2021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06/03/2021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8983" y="1729945"/>
            <a:ext cx="11182865" cy="2108323"/>
          </a:xfrm>
        </p:spPr>
        <p:txBody>
          <a:bodyPr/>
          <a:lstStyle/>
          <a:p>
            <a:r>
              <a:rPr lang="en-US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ỨNG DỤNG KỸ THUẬT HỌC SÂU TRONG XÂY DỰNG DỊCH VỤ DỰ BÁO GIÁ PHÒNG CHO THUÊ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57351" y="4777380"/>
            <a:ext cx="6841524" cy="1302144"/>
          </a:xfrm>
        </p:spPr>
        <p:txBody>
          <a:bodyPr/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Sinh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Viên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thực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Hiện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:     -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Ngô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Văn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thường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-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Khóa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15 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					-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Nguyễn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Đức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hậu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-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khóa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15</a:t>
            </a:r>
          </a:p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Giáo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viên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hướng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dẫn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Trung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tá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, GV ,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Ts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, Cao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văn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Lợi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03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Tổng</a:t>
            </a:r>
            <a:r>
              <a:rPr lang="en-US" sz="4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4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quát</a:t>
            </a:r>
            <a:r>
              <a:rPr lang="en-US" sz="4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4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tx1"/>
              </a:buClr>
              <a:buSzPct val="85000"/>
              <a:buFont typeface="+mj-lt"/>
              <a:buAutoNum type="romanUcPeriod"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>
              <a:buClr>
                <a:schemeClr val="tx1"/>
              </a:buClr>
              <a:buSzPct val="85000"/>
              <a:buFont typeface="+mj-lt"/>
              <a:buAutoNum type="romanUcPeriod"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III. 	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Tối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ưu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đánh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indent="0">
              <a:buNone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IV. 	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báo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71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ử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tx1"/>
              </a:buClr>
              <a:buSzPct val="85000"/>
              <a:buFont typeface="+mj-lt"/>
              <a:buAutoNum type="romanUcPeriod"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Trình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bày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nguồn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phân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tích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thuộc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tiền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 ,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tổng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66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mạng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tx1"/>
              </a:buClr>
              <a:buSzPct val="85000"/>
              <a:buFont typeface="+mj-lt"/>
              <a:buAutoNum type="romanUcPeriod"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Trình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bày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hidden layer ,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neural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mỗi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hidden,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hàm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kích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hoạt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3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Tối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ưu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đánh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tx1"/>
              </a:buClr>
              <a:buSzPct val="85000"/>
              <a:buFont typeface="+mj-lt"/>
              <a:buAutoNum type="romanUcPeriod"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Trình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bày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làm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tối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khởi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tạo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tham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phương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pháp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tối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ưu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adam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,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sgd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+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đánh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truyền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thống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+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phương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pháp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đánh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22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báo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tx1"/>
              </a:buClr>
              <a:buSzPct val="85000"/>
              <a:buFont typeface="+mj-lt"/>
              <a:buAutoNum type="romanUcPeriod"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Trình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bày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+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Công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nghệ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+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tha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tác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61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luận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tx1"/>
              </a:buClr>
              <a:buSzPct val="85000"/>
              <a:buFont typeface="+mj-lt"/>
              <a:buAutoNum type="romanUcPeriod"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đạt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ưu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nhược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điểm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hướng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phát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triển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tương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lai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9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38</TotalTime>
  <Words>187</Words>
  <Application>Microsoft Office PowerPoint</Application>
  <PresentationFormat>Custom</PresentationFormat>
  <Paragraphs>19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Ion Boardroom</vt:lpstr>
      <vt:lpstr>ỨNG DỤNG KỸ THUẬT HỌC SÂU TRONG XÂY DỰNG DỊCH VỤ DỰ BÁO GIÁ PHÒNG CHO THUÊ</vt:lpstr>
      <vt:lpstr>Tổng quát </vt:lpstr>
      <vt:lpstr>Thu thập và xử lý dữ liệu</vt:lpstr>
      <vt:lpstr>Xây dựng mô hình mạng học sâu</vt:lpstr>
      <vt:lpstr>Tối ưu và đánh giá mô hình</vt:lpstr>
      <vt:lpstr>Xây dựng ứng dụng dự báo</vt:lpstr>
      <vt:lpstr>Kết luận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 Van Thuong</dc:creator>
  <cp:lastModifiedBy>DesertFoxee</cp:lastModifiedBy>
  <cp:revision>54</cp:revision>
  <dcterms:created xsi:type="dcterms:W3CDTF">2021-06-02T00:55:53Z</dcterms:created>
  <dcterms:modified xsi:type="dcterms:W3CDTF">2021-06-03T16:50:13Z</dcterms:modified>
</cp:coreProperties>
</file>