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00897"/>
            <a:ext cx="10443920" cy="2293673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443921" cy="1425712"/>
          </a:xfrm>
        </p:spPr>
        <p:txBody>
          <a:bodyPr/>
          <a:lstStyle/>
          <a:p>
            <a:pPr algn="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   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15 </a:t>
            </a:r>
          </a:p>
          <a:p>
            <a:pPr algn="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	-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15</a:t>
            </a:r>
          </a:p>
          <a:p>
            <a:pPr algn="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GV 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Cao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Lợi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x</a:t>
            </a:r>
            <a:r>
              <a:rPr lang="en-US" dirty="0" err="1" smtClean="0"/>
              <a:t>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Ọc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53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Segoe UI</vt:lpstr>
      <vt:lpstr>Wingdings 3</vt:lpstr>
      <vt:lpstr>Ion Boardroom</vt:lpstr>
      <vt:lpstr>Học sâu trong định giá phòng cho thuê tại Hà Nội</vt:lpstr>
      <vt:lpstr>Tổng quát </vt:lpstr>
      <vt:lpstr>Thu thập và xử lý dữ liệu</vt:lpstr>
      <vt:lpstr>Xây dựng mô hình mạng hỌc sâu</vt:lpstr>
      <vt:lpstr>Tối ưu và đánh giá mô hình</vt:lpstr>
      <vt:lpstr>Xây dựng ứng dụng dự báo</vt:lpstr>
      <vt:lpstr>Kết luận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Van Thuong</dc:creator>
  <cp:lastModifiedBy>Ngo Van Thuong</cp:lastModifiedBy>
  <cp:revision>13</cp:revision>
  <dcterms:created xsi:type="dcterms:W3CDTF">2021-06-02T00:55:53Z</dcterms:created>
  <dcterms:modified xsi:type="dcterms:W3CDTF">2021-06-02T01:09:51Z</dcterms:modified>
</cp:coreProperties>
</file>