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9712"/>
              </p:ext>
            </p:extLst>
          </p:nvPr>
        </p:nvGraphicFramePr>
        <p:xfrm>
          <a:off x="5608320" y="2893077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616673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200" b="1" dirty="0" smtClean="0">
                <a:latin typeface="Segoe UI" pitchFamily="34" charset="0"/>
                <a:cs typeface="Segoe UI" pitchFamily="34" charset="0"/>
              </a:rPr>
              <a:t>function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vi-VN" sz="2200" b="1" dirty="0">
              <a:latin typeface="Segoe UI" pitchFamily="34" charset="0"/>
              <a:cs typeface="Segoe UI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sử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(mean squared error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Tx/>
              <a:buChar char="-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(MAPE)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73359"/>
              </p:ext>
            </p:extLst>
          </p:nvPr>
        </p:nvGraphicFramePr>
        <p:xfrm>
          <a:off x="5312725" y="3563104"/>
          <a:ext cx="5444175" cy="2476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="" xmlns:a16="http://schemas.microsoft.com/office/drawing/2014/main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="" xmlns:a16="http://schemas.microsoft.com/office/drawing/2014/main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nhân 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713</TotalTime>
  <Words>1412</Words>
  <Application>Microsoft Office PowerPoint</Application>
  <PresentationFormat>Custom</PresentationFormat>
  <Paragraphs>187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Xây dựng mô hình mạng học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892</cp:revision>
  <dcterms:created xsi:type="dcterms:W3CDTF">2021-06-02T00:55:53Z</dcterms:created>
  <dcterms:modified xsi:type="dcterms:W3CDTF">2021-06-16T15:16:24Z</dcterms:modified>
</cp:coreProperties>
</file>