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60" r:id="rId12"/>
    <p:sldId id="261" r:id="rId13"/>
    <p:sldId id="26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83" y="1729945"/>
            <a:ext cx="11182865" cy="2108323"/>
          </a:xfrm>
        </p:spPr>
        <p:txBody>
          <a:bodyPr/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777380"/>
            <a:ext cx="6841524" cy="130214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		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Random forest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6" y="2309925"/>
            <a:ext cx="5263389" cy="41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hidden layer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hidden,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sgd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châm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Luôn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Internet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B1: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B2: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8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	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Lat,long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		=&gt;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40685"/>
              </p:ext>
            </p:extLst>
          </p:nvPr>
        </p:nvGraphicFramePr>
        <p:xfrm>
          <a:off x="733879" y="2913776"/>
          <a:ext cx="10181772" cy="325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924"/>
                <a:gridCol w="3562954"/>
                <a:gridCol w="3224894"/>
              </a:tblGrid>
              <a:tr h="48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		(05/2021)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Quận</a:t>
                      </a:r>
                      <a:r>
                        <a:rPr lang="en-US" baseline="0" dirty="0" smtClean="0"/>
                        <a:t> 			 (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Giấy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Wc</a:t>
                      </a:r>
                      <a:r>
                        <a:rPr lang="en-US" baseline="0" dirty="0" smtClean="0"/>
                        <a:t> 		(</a:t>
                      </a:r>
                      <a:r>
                        <a:rPr lang="en-US" baseline="0" dirty="0" err="1" smtClean="0"/>
                        <a:t>KhepKin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r>
                        <a:rPr lang="en-US" baseline="0" dirty="0" smtClean="0"/>
                        <a:t>		(3000000)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			 (20.970581)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r>
                        <a:rPr lang="en-US" baseline="0" dirty="0" smtClean="0"/>
                        <a:t> 		(</a:t>
                      </a:r>
                      <a:r>
                        <a:rPr lang="en-US" baseline="0" dirty="0" err="1" smtClean="0"/>
                        <a:t>Ccmn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		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độ</a:t>
                      </a:r>
                      <a:r>
                        <a:rPr lang="en-US" dirty="0" smtClean="0"/>
                        <a:t> 			 (105.785186)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Nội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thất</a:t>
                      </a:r>
                      <a:r>
                        <a:rPr lang="en-US" baseline="0" dirty="0" smtClean="0"/>
                        <a:t> 			(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0,1)</a:t>
                      </a:r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r>
                        <a:rPr lang="en-US" smtClean="0"/>
                        <a:t>Đường     </a:t>
                      </a:r>
                      <a:r>
                        <a:rPr lang="en-US" baseline="0" smtClean="0"/>
                        <a:t>(Hoàng Quốc Việt)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rộng</a:t>
                      </a:r>
                      <a:r>
                        <a:rPr lang="en-US" baseline="0" dirty="0" smtClean="0"/>
                        <a:t> MĐ         (3m)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4079">
                <a:tc>
                  <a:txBody>
                    <a:bodyPr/>
                    <a:lstStyle/>
                    <a:p>
                      <a:r>
                        <a:rPr lang="en-US" smtClean="0"/>
                        <a:t>Phường</a:t>
                      </a:r>
                      <a:r>
                        <a:rPr lang="en-US" baseline="0" smtClean="0"/>
                        <a:t>               (Cổ Nhuế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(120m)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571</Words>
  <Application>Microsoft Office PowerPoint</Application>
  <PresentationFormat>Custom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ỨNG DỤNG KỸ THUẬT HỌC SÂU TRONG XÂY DỰNG DỊCH VỤ DỰ BÁO GIÁ PHÒNG CHO THUÊ</vt:lpstr>
      <vt:lpstr>Tổng quát </vt:lpstr>
      <vt:lpstr>Tổng quát 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Xây dựng mô hình mạng học sâu</vt:lpstr>
      <vt:lpstr>Tối ưu và đánh giá mô hình</vt:lpstr>
      <vt:lpstr>Xây dựng ứng dụng dự báo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218</cp:revision>
  <dcterms:created xsi:type="dcterms:W3CDTF">2021-06-02T00:55:53Z</dcterms:created>
  <dcterms:modified xsi:type="dcterms:W3CDTF">2021-06-05T04:03:27Z</dcterms:modified>
</cp:coreProperties>
</file>