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59" r:id="rId8"/>
    <p:sldId id="274" r:id="rId9"/>
    <p:sldId id="263" r:id="rId10"/>
    <p:sldId id="264" r:id="rId11"/>
    <p:sldId id="265" r:id="rId12"/>
    <p:sldId id="266" r:id="rId13"/>
    <p:sldId id="268" r:id="rId14"/>
    <p:sldId id="269" r:id="rId15"/>
    <p:sldId id="260" r:id="rId16"/>
    <p:sldId id="270" r:id="rId17"/>
    <p:sldId id="273" r:id="rId18"/>
    <p:sldId id="271" r:id="rId19"/>
    <p:sldId id="272" r:id="rId20"/>
    <p:sldId id="278" r:id="rId21"/>
    <p:sldId id="262" r:id="rId22"/>
    <p:sldId id="275" r:id="rId23"/>
    <p:sldId id="25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NHÀ CHO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3400" y="2253615"/>
            <a:ext cx="11065475" cy="392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VD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69712"/>
              </p:ext>
            </p:extLst>
          </p:nvPr>
        </p:nvGraphicFramePr>
        <p:xfrm>
          <a:off x="5608320" y="2893077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616673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3358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Bao gồm : </a:t>
            </a:r>
            <a:r>
              <a:rPr lang="vi-VN" i="1" dirty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259999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suất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73" y="2802539"/>
            <a:ext cx="5143501" cy="38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0" y="2273300"/>
            <a:ext cx="11104949" cy="4038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2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200" b="1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2200" b="1" dirty="0" smtClean="0">
                <a:latin typeface="Segoe UI" pitchFamily="34" charset="0"/>
                <a:cs typeface="Segoe UI" pitchFamily="34" charset="0"/>
              </a:rPr>
              <a:t>function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:</a:t>
            </a:r>
            <a:endParaRPr lang="vi-VN" sz="2200" b="1" dirty="0">
              <a:latin typeface="Segoe UI" pitchFamily="34" charset="0"/>
              <a:cs typeface="Segoe UI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hidden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Rectified Linear Unit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output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(linear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Ta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sử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(Mean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quared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rror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4250724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27800" y="3914775"/>
            <a:ext cx="1709964" cy="5632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250724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3313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88620" y="2326107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13852"/>
              </p:ext>
            </p:extLst>
          </p:nvPr>
        </p:nvGraphicFramePr>
        <p:xfrm>
          <a:off x="459670" y="3024890"/>
          <a:ext cx="6304985" cy="26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Tham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số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Lựa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chọn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314575"/>
            <a:ext cx="10956324" cy="42355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Tx/>
              <a:buChar char="-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trăm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(MAPE)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K_Fold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Validation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51065"/>
              </p:ext>
            </p:extLst>
          </p:nvPr>
        </p:nvGraphicFramePr>
        <p:xfrm>
          <a:off x="5312725" y="3563104"/>
          <a:ext cx="5444175" cy="224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823">
                  <a:extLst>
                    <a:ext uri="{9D8B030D-6E8A-4147-A177-3AD203B41FA5}">
                      <a16:colId xmlns:a16="http://schemas.microsoft.com/office/drawing/2014/main" xmlns="" val="150882546"/>
                    </a:ext>
                  </a:extLst>
                </a:gridCol>
                <a:gridCol w="1500352">
                  <a:extLst>
                    <a:ext uri="{9D8B030D-6E8A-4147-A177-3AD203B41FA5}">
                      <a16:colId xmlns:a16="http://schemas.microsoft.com/office/drawing/2014/main" xmlns="" val="4160103928"/>
                    </a:ext>
                  </a:extLst>
                </a:gridCol>
              </a:tblGrid>
              <a:tr h="45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80511228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</a:t>
                      </a:r>
                      <a:r>
                        <a:rPr lang="en-GB" sz="1400" dirty="0" smtClean="0">
                          <a:effectLst/>
                        </a:rPr>
                        <a:t>Linear </a:t>
                      </a:r>
                      <a:r>
                        <a:rPr lang="en-GB" sz="1400" dirty="0">
                          <a:effectLst/>
                        </a:rPr>
                        <a:t>R</a:t>
                      </a:r>
                      <a:r>
                        <a:rPr lang="en-GB" sz="1400" dirty="0" smtClean="0">
                          <a:effectLst/>
                        </a:rPr>
                        <a:t>egression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15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67936982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18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96812353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16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+/- 1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0711784"/>
                  </a:ext>
                </a:extLst>
              </a:tr>
              <a:tr h="433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</a:t>
                      </a:r>
                      <a:r>
                        <a:rPr lang="en-GB" sz="1400" dirty="0" smtClean="0">
                          <a:effectLst/>
                        </a:rPr>
                        <a:t>Perceptron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14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1942467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Backend 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1940,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gần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đây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0050" y="2133600"/>
            <a:ext cx="11325225" cy="43243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phổ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neural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ít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nhất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3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input , 1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ẩn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ouput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đầy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đủ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nhau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.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phận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CNN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chập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nhiều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Computer Vision.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trong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bài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toán như nhân dạng ảnh, phân tích video, ảnh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MRI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RNN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đã được phát triển để giải quyết vấn đề chuỗi thời gian của dữ liệu đầu vào tuần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bản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giọng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,…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21924"/>
            <a:ext cx="4718050" cy="2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31423"/>
            <a:ext cx="10956324" cy="40265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TP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Minh,…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737</TotalTime>
  <Words>1415</Words>
  <Application>Microsoft Office PowerPoint</Application>
  <PresentationFormat>Custom</PresentationFormat>
  <Paragraphs>188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ỨNG DỤNG KỸ THUẬT HỌC SÂU TRONG XÂY DỰNG DỊCH VỤ DỰ BÁO GIÁ NHÀ CHO THUÊ</vt:lpstr>
      <vt:lpstr>Tổng quát </vt:lpstr>
      <vt:lpstr>Tổng quát </vt:lpstr>
      <vt:lpstr>Tổng quan về học sâu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910</cp:revision>
  <dcterms:created xsi:type="dcterms:W3CDTF">2021-06-02T00:55:53Z</dcterms:created>
  <dcterms:modified xsi:type="dcterms:W3CDTF">2021-06-17T16:25:07Z</dcterms:modified>
</cp:coreProperties>
</file>