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Fai clic per modificare il formato del testo del titolo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Fai clic per modificare il formato del testo della struttura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Secondo livello struttura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Terzo livello struttura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Quarto livello struttura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livello struttura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Sesto livello struttura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Settimo livello struttura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Fai clic per modificare il formato del testo del titolo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Fai clic per modificare il formato del testo della struttura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Secondo livello struttura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Terzo livello struttura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Quarto livello struttura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livello struttura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Sesto livello struttura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Settimo livello struttura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Fai clic per modificare il formato del testo del titolo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Fai clic per modificare il formato del testo della struttura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Secondo livello struttura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Terzo livello struttura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Quarto livello struttura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livello struttura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Sesto livello struttura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Settimo livello struttura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51560"/>
            <a:ext cx="907128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5860" spc="-1" strike="noStrike">
                <a:solidFill>
                  <a:srgbClr val="ffffff"/>
                </a:solidFill>
                <a:latin typeface="Arial"/>
              </a:rPr>
              <a:t>Data Science Capstone final Assignment</a:t>
            </a:r>
            <a:endParaRPr b="0" lang="en-GB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-2520000" y="324756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</a:rPr>
              <a:t>Author: M. Giaconi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840840" y="3960000"/>
            <a:ext cx="6094800" cy="345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Background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76000" y="2337480"/>
            <a:ext cx="9071280" cy="30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latin typeface="Arial"/>
              </a:rPr>
              <a:t>The final assignment has been based on the various techniques learnt and acquired during the 9 modules of the IBM data science professional certification, offered by Coursera</a:t>
            </a: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Application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514960"/>
            <a:ext cx="921564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project work is aimed to an entrepreneur (or a group of them) that would like to make an investment related to Italian cuisine in the city of Toronto.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337640" y="4536000"/>
            <a:ext cx="3078000" cy="15386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6480000" y="5256000"/>
            <a:ext cx="2428200" cy="16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Data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32000" y="1728000"/>
            <a:ext cx="928764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Scrapped from Wikipedia page related to Toronto postal codes </a:t>
            </a:r>
            <a:br/>
            <a:r>
              <a:rPr b="0" lang="en-GB" sz="2400" spc="-1" strike="noStrike">
                <a:latin typeface="Arial"/>
              </a:rPr>
              <a:t>(</a:t>
            </a:r>
            <a:r>
              <a:rPr b="0" lang="en-GB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https://en.wikipedia.org/wiki/List_of_postal_codes_of_Canada:_M</a:t>
            </a:r>
            <a:r>
              <a:rPr b="0" lang="en-GB" sz="2400" spc="-1" strike="noStrike">
                <a:solidFill>
                  <a:srgbClr val="0000ff"/>
                </a:solidFill>
                <a:latin typeface="Arial"/>
              </a:rPr>
              <a:t>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</a:rPr>
              <a:t>Used Foursquare API to get information related to the public activities located in the surroundings of every neighborhood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</a:rPr>
              <a:t>Used the Lat and Long of every neighborhood which were provided by Coursera through a CSV file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968000" y="4752000"/>
            <a:ext cx="4563000" cy="229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Methods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32000" y="1728000"/>
            <a:ext cx="9287640" cy="30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Used Python language as main vehicle to build data analysis algorithms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The code has been built on Jupyter Notebooks due to their high flexibility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Libraries include: Folium, Pandas, Numpy, Matplotlib, Kmeans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803280" y="4751280"/>
            <a:ext cx="1980360" cy="23043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584000" y="4752000"/>
            <a:ext cx="2142360" cy="21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Clusters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32000" y="1728000"/>
            <a:ext cx="9287640" cy="31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br/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Kmeans clustering have been used to process the various data</a:t>
            </a:r>
            <a:br/>
            <a:r>
              <a:rPr b="0" lang="en-GB" sz="2400" spc="-1" strike="noStrike"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Indication related to the presence of Italian Restaurants and Pizza places have been used to fit the model</a:t>
            </a:r>
            <a:br/>
            <a:r>
              <a:rPr b="0" lang="en-GB" sz="2400" spc="-1" strike="noStrike"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 Clusters have been built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652640" y="4176000"/>
            <a:ext cx="4275000" cy="29383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Results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" y="1224000"/>
            <a:ext cx="9287640" cy="29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br/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Results are shown in the picture below.</a:t>
            </a:r>
            <a:br/>
            <a:br/>
            <a:r>
              <a:rPr b="0" lang="en-GB" sz="2400" spc="-1" strike="noStrike">
                <a:latin typeface="Arial"/>
              </a:rPr>
              <a:t>The clusters have been colour coded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en-GB" sz="2400" spc="-1" strike="noStrike">
                <a:latin typeface="Arial"/>
              </a:rPr>
              <a:t>The final graph clearly shows the separation between the areas nearer to the city centre and those located further away.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28000" y="3987000"/>
            <a:ext cx="6767640" cy="32126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-144000" y="5112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Conclusion and further steps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2000" y="1224000"/>
            <a:ext cx="92876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br/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The analysis highlights the difference between neighbourhood in terms of business potentiality.</a:t>
            </a:r>
            <a:br/>
            <a:r>
              <a:rPr b="0" lang="en-GB" sz="2400" spc="-1" strike="noStrike">
                <a:latin typeface="Arial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It would be recommended to integrate the analysis with some data about land usage and costs to make it more reliable and explicative of the possible advantageous areas to build on.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376000" y="3295800"/>
            <a:ext cx="719928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2020-06-29T22:35:37Z</dcterms:created>
  <dc:creator/>
  <dc:description/>
  <dc:language>en-GB</dc:language>
  <cp:lastModifiedBy/>
  <dcterms:modified xsi:type="dcterms:W3CDTF">2020-06-29T22:32:26Z</dcterms:modified>
  <cp:revision>2</cp:revision>
  <dc:subject/>
  <dc:title>Blueprint Plans</dc:title>
</cp:coreProperties>
</file>