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6" r:id="rId3"/>
    <p:sldId id="258" r:id="rId4"/>
    <p:sldId id="259" r:id="rId5"/>
    <p:sldId id="270" r:id="rId6"/>
    <p:sldId id="263" r:id="rId7"/>
    <p:sldId id="262" r:id="rId8"/>
    <p:sldId id="265" r:id="rId9"/>
    <p:sldId id="267" r:id="rId10"/>
    <p:sldId id="269" r:id="rId11"/>
    <p:sldId id="268" r:id="rId12"/>
    <p:sldId id="273" r:id="rId13"/>
    <p:sldId id="272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78" r:id="rId22"/>
  </p:sldIdLst>
  <p:sldSz cx="9144000" cy="6858000" type="screen4x3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33"/>
    <a:srgbClr val="00B050"/>
    <a:srgbClr val="3399FF"/>
    <a:srgbClr val="4D4D4D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1419" y="-37042"/>
            <a:ext cx="9144000" cy="6858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6692" y="4365106"/>
            <a:ext cx="7774632" cy="6505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70C351E-E9B9-46CF-BDBD-2BAD855593C4}" type="datetimeFigureOut">
              <a:rPr lang="fr-FR" smtClean="0"/>
              <a:t>28/11/2014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EF6609E-881B-4061-8A2D-40D485C26EF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3491880" y="1671637"/>
            <a:ext cx="1944216" cy="23876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3393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25DA-3381-4195-8AE7-FBEBBDC0E24C}" type="datetimeFigureOut">
              <a:rPr lang="fr-FR" smtClean="0"/>
              <a:t>28/11/2014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5504" y="4131079"/>
            <a:ext cx="5830974" cy="4878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r="125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9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73638" y="972562"/>
            <a:ext cx="625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 smtClean="0"/>
              <a:t>] The </a:t>
            </a:r>
            <a:r>
              <a:rPr lang="fr-FR" sz="1350" dirty="0" err="1" smtClean="0"/>
              <a:t>view</a:t>
            </a:r>
            <a:r>
              <a:rPr lang="fr-FR" sz="1350" dirty="0" smtClean="0"/>
              <a:t> </a:t>
            </a:r>
            <a:r>
              <a:rPr lang="fr-FR" sz="1350" dirty="0" err="1" smtClean="0"/>
              <a:t>handles</a:t>
            </a:r>
            <a:r>
              <a:rPr lang="fr-FR" sz="1350" dirty="0" smtClean="0"/>
              <a:t> the </a:t>
            </a:r>
            <a:r>
              <a:rPr lang="fr-FR" sz="1350" dirty="0" err="1" smtClean="0"/>
              <a:t>event</a:t>
            </a:r>
            <a:r>
              <a:rPr lang="fr-FR" sz="1350" dirty="0" smtClean="0"/>
              <a:t> and call the </a:t>
            </a:r>
            <a:r>
              <a:rPr lang="fr-FR" sz="1350" dirty="0" err="1" smtClean="0"/>
              <a:t>template</a:t>
            </a:r>
            <a:r>
              <a:rPr lang="fr-FR" sz="1350" dirty="0" smtClean="0"/>
              <a:t> to </a:t>
            </a:r>
            <a:r>
              <a:rPr lang="fr-FR" sz="1350" dirty="0" err="1" smtClean="0"/>
              <a:t>be</a:t>
            </a:r>
            <a:r>
              <a:rPr lang="fr-FR" sz="1350" dirty="0" smtClean="0"/>
              <a:t> </a:t>
            </a:r>
            <a:r>
              <a:rPr lang="fr-FR" sz="1350" dirty="0" err="1" smtClean="0"/>
              <a:t>rendered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  <p:sp>
        <p:nvSpPr>
          <p:cNvPr id="28" name="Rectangle 27"/>
          <p:cNvSpPr/>
          <p:nvPr/>
        </p:nvSpPr>
        <p:spPr>
          <a:xfrm>
            <a:off x="173637" y="3128202"/>
            <a:ext cx="1699328" cy="588695"/>
          </a:xfrm>
          <a:prstGeom prst="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Template</a:t>
            </a:r>
          </a:p>
        </p:txBody>
      </p:sp>
      <p:cxnSp>
        <p:nvCxnSpPr>
          <p:cNvPr id="30" name="Connecteur en arc 29"/>
          <p:cNvCxnSpPr>
            <a:endCxn id="28" idx="2"/>
          </p:cNvCxnSpPr>
          <p:nvPr/>
        </p:nvCxnSpPr>
        <p:spPr>
          <a:xfrm rot="10800000" flipV="1">
            <a:off x="1023301" y="3518719"/>
            <a:ext cx="1804876" cy="198178"/>
          </a:xfrm>
          <a:prstGeom prst="curvedConnector4">
            <a:avLst>
              <a:gd name="adj1" fmla="val 26462"/>
              <a:gd name="adj2" fmla="val 2153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Connecteur 40"/>
          <p:cNvSpPr/>
          <p:nvPr/>
        </p:nvSpPr>
        <p:spPr>
          <a:xfrm>
            <a:off x="1938954" y="395876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9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5404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609" y="4444047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V="1">
            <a:off x="3675273" y="3716898"/>
            <a:ext cx="2568" cy="727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9918" y="972562"/>
            <a:ext cx="6148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view DOM element is updated and visible in the layout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  <p:sp>
        <p:nvSpPr>
          <p:cNvPr id="28" name="Rectangle 27"/>
          <p:cNvSpPr/>
          <p:nvPr/>
        </p:nvSpPr>
        <p:spPr>
          <a:xfrm>
            <a:off x="173637" y="3128202"/>
            <a:ext cx="1699328" cy="588695"/>
          </a:xfrm>
          <a:prstGeom prst="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Template</a:t>
            </a:r>
          </a:p>
        </p:txBody>
      </p:sp>
      <p:cxnSp>
        <p:nvCxnSpPr>
          <p:cNvPr id="30" name="Connecteur en arc 29"/>
          <p:cNvCxnSpPr>
            <a:endCxn id="28" idx="2"/>
          </p:cNvCxnSpPr>
          <p:nvPr/>
        </p:nvCxnSpPr>
        <p:spPr>
          <a:xfrm rot="10800000" flipV="1">
            <a:off x="1023301" y="3518719"/>
            <a:ext cx="1804876" cy="198178"/>
          </a:xfrm>
          <a:prstGeom prst="curvedConnector4">
            <a:avLst>
              <a:gd name="adj1" fmla="val 26462"/>
              <a:gd name="adj2" fmla="val 2153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8" idx="0"/>
          </p:cNvCxnSpPr>
          <p:nvPr/>
        </p:nvCxnSpPr>
        <p:spPr>
          <a:xfrm rot="16200000" flipH="1">
            <a:off x="1892864" y="2258639"/>
            <a:ext cx="148726" cy="1887853"/>
          </a:xfrm>
          <a:prstGeom prst="curvedConnector4">
            <a:avLst>
              <a:gd name="adj1" fmla="val -153705"/>
              <a:gd name="adj2" fmla="val 72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Connecteur 42"/>
          <p:cNvSpPr/>
          <p:nvPr/>
        </p:nvSpPr>
        <p:spPr>
          <a:xfrm>
            <a:off x="1938954" y="395876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9</a:t>
            </a:r>
            <a:endParaRPr lang="fr-FR" sz="1350" dirty="0"/>
          </a:p>
        </p:txBody>
      </p:sp>
      <p:sp>
        <p:nvSpPr>
          <p:cNvPr id="45" name="Organigramme : Connecteur 44"/>
          <p:cNvSpPr/>
          <p:nvPr/>
        </p:nvSpPr>
        <p:spPr>
          <a:xfrm>
            <a:off x="1539146" y="2670588"/>
            <a:ext cx="484774" cy="17163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10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5533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Questionnenemt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r="10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924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9105" y="321805"/>
            <a:ext cx="3182636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 smtClean="0"/>
              <a:t>What</a:t>
            </a:r>
            <a:r>
              <a:rPr lang="fr-FR" sz="1350" dirty="0"/>
              <a:t> </a:t>
            </a:r>
            <a:r>
              <a:rPr lang="fr-FR" sz="1350" dirty="0" err="1" smtClean="0"/>
              <a:t>kind</a:t>
            </a:r>
            <a:r>
              <a:rPr lang="fr-FR" sz="1350" dirty="0" smtClean="0"/>
              <a:t> of page </a:t>
            </a:r>
            <a:r>
              <a:rPr lang="fr-FR" sz="1350" dirty="0" err="1" smtClean="0"/>
              <a:t>is</a:t>
            </a:r>
            <a:r>
              <a:rPr lang="fr-FR" sz="1350" dirty="0" smtClean="0"/>
              <a:t> </a:t>
            </a:r>
            <a:r>
              <a:rPr lang="fr-FR" sz="1350" dirty="0" err="1" smtClean="0"/>
              <a:t>it</a:t>
            </a:r>
            <a:r>
              <a:rPr lang="fr-FR" sz="1350" dirty="0" smtClean="0"/>
              <a:t>?</a:t>
            </a:r>
            <a:endParaRPr lang="fr-FR" sz="1350" dirty="0"/>
          </a:p>
        </p:txBody>
      </p:sp>
      <p:sp>
        <p:nvSpPr>
          <p:cNvPr id="3" name="Rectangle 2"/>
          <p:cNvSpPr/>
          <p:nvPr/>
        </p:nvSpPr>
        <p:spPr>
          <a:xfrm>
            <a:off x="281940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 smtClean="0">
                <a:solidFill>
                  <a:schemeClr val="tx1"/>
                </a:solidFill>
              </a:rPr>
              <a:t>Detail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055" y="1781270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List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385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 smtClean="0">
                <a:solidFill>
                  <a:schemeClr val="tx1"/>
                </a:solidFill>
              </a:rPr>
              <a:t>Search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3501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 smtClean="0">
                <a:solidFill>
                  <a:schemeClr val="tx1"/>
                </a:solidFill>
              </a:rPr>
              <a:t>Special</a:t>
            </a:r>
            <a:r>
              <a:rPr lang="fr-FR" sz="1350" dirty="0" smtClean="0">
                <a:solidFill>
                  <a:schemeClr val="tx1"/>
                </a:solidFill>
              </a:rPr>
              <a:t> page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830426" y="5043452"/>
            <a:ext cx="753436" cy="7057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err="1" smtClean="0"/>
              <a:t>Technical</a:t>
            </a:r>
            <a:r>
              <a:rPr lang="fr-FR" sz="1050" dirty="0" smtClean="0"/>
              <a:t> leader</a:t>
            </a:r>
            <a:endParaRPr lang="fr-FR" sz="105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59232" y="3136861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Basic </a:t>
            </a:r>
            <a:r>
              <a:rPr lang="fr-FR" sz="1100" dirty="0" err="1" smtClean="0"/>
              <a:t>list</a:t>
            </a:r>
            <a:endParaRPr lang="fr-FR" sz="11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557215" y="3136860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Interactions or  modification of </a:t>
            </a:r>
            <a:r>
              <a:rPr lang="fr-FR" sz="1100" dirty="0" err="1" smtClean="0"/>
              <a:t>lines</a:t>
            </a:r>
            <a:endParaRPr lang="fr-FR" sz="11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883299" y="3136860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Single </a:t>
            </a:r>
            <a:r>
              <a:rPr lang="fr-FR" sz="1100" dirty="0" err="1" smtClean="0"/>
              <a:t>search</a:t>
            </a:r>
            <a:r>
              <a:rPr lang="fr-FR" sz="1100" dirty="0" smtClean="0"/>
              <a:t> input</a:t>
            </a:r>
            <a:endParaRPr lang="fr-FR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962335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Several</a:t>
            </a:r>
            <a:r>
              <a:rPr lang="fr-FR" sz="1100" dirty="0" smtClean="0"/>
              <a:t> </a:t>
            </a:r>
            <a:r>
              <a:rPr lang="fr-FR" sz="1100" dirty="0" err="1" smtClean="0"/>
              <a:t>criteria</a:t>
            </a:r>
            <a:endParaRPr lang="fr-FR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24854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Super </a:t>
            </a:r>
            <a:r>
              <a:rPr lang="fr-FR" sz="1100" dirty="0" err="1" smtClean="0"/>
              <a:t>easy</a:t>
            </a:r>
            <a:endParaRPr lang="fr-FR" sz="1100" dirty="0" smtClean="0"/>
          </a:p>
          <a:p>
            <a:pPr algn="ctr"/>
            <a:r>
              <a:rPr lang="fr-FR" sz="1100" dirty="0" smtClean="0"/>
              <a:t>=</a:t>
            </a:r>
          </a:p>
          <a:p>
            <a:pPr algn="ctr"/>
            <a:r>
              <a:rPr lang="fr-FR" sz="1100" dirty="0" smtClean="0"/>
              <a:t>1 </a:t>
            </a:r>
            <a:r>
              <a:rPr lang="fr-FR" sz="1100" dirty="0" err="1" smtClean="0"/>
              <a:t>form</a:t>
            </a:r>
            <a:endParaRPr lang="fr-FR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159213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My</a:t>
            </a:r>
            <a:r>
              <a:rPr lang="fr-FR" sz="1100" dirty="0" smtClean="0"/>
              <a:t> page </a:t>
            </a:r>
          </a:p>
          <a:p>
            <a:pPr algn="ctr"/>
            <a:r>
              <a:rPr lang="fr-FR" sz="1100" dirty="0" smtClean="0"/>
              <a:t>= </a:t>
            </a:r>
          </a:p>
          <a:p>
            <a:pPr algn="ctr"/>
            <a:r>
              <a:rPr lang="fr-FR" sz="1100" dirty="0" err="1" smtClean="0"/>
              <a:t>many</a:t>
            </a:r>
            <a:r>
              <a:rPr lang="fr-FR" sz="1100" dirty="0" smtClean="0"/>
              <a:t> items</a:t>
            </a:r>
            <a:endParaRPr lang="fr-FR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24854" y="4846527"/>
            <a:ext cx="954945" cy="1198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Detail</a:t>
            </a:r>
            <a:endParaRPr lang="fr-FR" sz="1200" dirty="0" smtClean="0"/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403500" y="3136859"/>
            <a:ext cx="1595719" cy="838899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Can </a:t>
            </a:r>
            <a:r>
              <a:rPr lang="fr-FR" sz="1100" dirty="0" err="1" smtClean="0"/>
              <a:t>my</a:t>
            </a:r>
            <a:r>
              <a:rPr lang="fr-FR" sz="1100" dirty="0" smtClean="0"/>
              <a:t> page fit in a </a:t>
            </a:r>
            <a:r>
              <a:rPr lang="fr-FR" sz="1100" dirty="0" err="1" smtClean="0"/>
              <a:t>known</a:t>
            </a:r>
            <a:r>
              <a:rPr lang="fr-FR" sz="1100" dirty="0" smtClean="0"/>
              <a:t> pattern?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1125754" y="6234893"/>
            <a:ext cx="1021294" cy="510993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Ditto</a:t>
            </a:r>
            <a:r>
              <a:rPr lang="fr-FR" sz="1100" dirty="0" smtClean="0"/>
              <a:t> for all </a:t>
            </a:r>
            <a:r>
              <a:rPr lang="fr-FR" sz="1100" dirty="0" err="1" smtClean="0"/>
              <a:t>child</a:t>
            </a:r>
            <a:r>
              <a:rPr lang="fr-FR" sz="1100" dirty="0" err="1" smtClean="0"/>
              <a:t>ren</a:t>
            </a:r>
            <a:r>
              <a:rPr lang="fr-FR" sz="1100" dirty="0" smtClean="0"/>
              <a:t> </a:t>
            </a:r>
            <a:r>
              <a:rPr lang="fr-FR" sz="1100" dirty="0" err="1" smtClean="0"/>
              <a:t>views</a:t>
            </a:r>
            <a:endParaRPr lang="fr-FR" sz="11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274920" y="1781270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656608" y="1781269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7184887" y="1781269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2" idx="1"/>
            <a:endCxn id="3" idx="0"/>
          </p:cNvCxnSpPr>
          <p:nvPr/>
        </p:nvCxnSpPr>
        <p:spPr>
          <a:xfrm flipH="1">
            <a:off x="1079800" y="616153"/>
            <a:ext cx="2009305" cy="11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4" idx="0"/>
          </p:cNvCxnSpPr>
          <p:nvPr/>
        </p:nvCxnSpPr>
        <p:spPr>
          <a:xfrm>
            <a:off x="3442914" y="910499"/>
            <a:ext cx="1" cy="8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2" idx="3"/>
            <a:endCxn id="6" idx="0"/>
          </p:cNvCxnSpPr>
          <p:nvPr/>
        </p:nvCxnSpPr>
        <p:spPr>
          <a:xfrm>
            <a:off x="6271741" y="616153"/>
            <a:ext cx="1929620" cy="11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endCxn id="5" idx="0"/>
          </p:cNvCxnSpPr>
          <p:nvPr/>
        </p:nvCxnSpPr>
        <p:spPr>
          <a:xfrm>
            <a:off x="5837749" y="910499"/>
            <a:ext cx="496" cy="87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3" idx="0"/>
          </p:cNvCxnSpPr>
          <p:nvPr/>
        </p:nvCxnSpPr>
        <p:spPr>
          <a:xfrm flipV="1">
            <a:off x="2936705" y="2369965"/>
            <a:ext cx="0" cy="76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4" idx="0"/>
          </p:cNvCxnSpPr>
          <p:nvPr/>
        </p:nvCxnSpPr>
        <p:spPr>
          <a:xfrm flipH="1" flipV="1">
            <a:off x="4023254" y="2369965"/>
            <a:ext cx="11434" cy="7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5" idx="0"/>
          </p:cNvCxnSpPr>
          <p:nvPr/>
        </p:nvCxnSpPr>
        <p:spPr>
          <a:xfrm flipH="1" flipV="1">
            <a:off x="5360524" y="2369965"/>
            <a:ext cx="248" cy="7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13" idx="2"/>
          </p:cNvCxnSpPr>
          <p:nvPr/>
        </p:nvCxnSpPr>
        <p:spPr>
          <a:xfrm flipV="1">
            <a:off x="2936705" y="3975760"/>
            <a:ext cx="0" cy="87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94" idx="0"/>
            <a:endCxn id="14" idx="2"/>
          </p:cNvCxnSpPr>
          <p:nvPr/>
        </p:nvCxnSpPr>
        <p:spPr>
          <a:xfrm flipH="1" flipV="1">
            <a:off x="4034688" y="3975759"/>
            <a:ext cx="15378" cy="8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6" idx="0"/>
          </p:cNvCxnSpPr>
          <p:nvPr/>
        </p:nvCxnSpPr>
        <p:spPr>
          <a:xfrm flipH="1" flipV="1">
            <a:off x="6439807" y="2369965"/>
            <a:ext cx="1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>
            <a:off x="1163241" y="4847534"/>
            <a:ext cx="954945" cy="11976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Composite</a:t>
            </a:r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93" name="Rectangle à coins arrondis 92"/>
          <p:cNvSpPr/>
          <p:nvPr/>
        </p:nvSpPr>
        <p:spPr>
          <a:xfrm>
            <a:off x="2491185" y="4846524"/>
            <a:ext cx="954945" cy="11986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List </a:t>
            </a:r>
            <a:r>
              <a:rPr lang="fr-FR" sz="1200" dirty="0" err="1" smtClean="0"/>
              <a:t>View</a:t>
            </a:r>
            <a:endParaRPr lang="fr-FR" sz="1200" dirty="0" smtClean="0"/>
          </a:p>
          <a:p>
            <a:pPr algn="ctr"/>
            <a:endParaRPr lang="fr-FR" sz="1200" dirty="0" smtClean="0"/>
          </a:p>
        </p:txBody>
      </p:sp>
      <p:sp>
        <p:nvSpPr>
          <p:cNvPr id="94" name="Rectangle à coins arrondis 93"/>
          <p:cNvSpPr/>
          <p:nvPr/>
        </p:nvSpPr>
        <p:spPr>
          <a:xfrm>
            <a:off x="3572593" y="4846522"/>
            <a:ext cx="954945" cy="11986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err="1" smtClean="0"/>
              <a:t>ListView</a:t>
            </a:r>
            <a:endParaRPr lang="fr-FR" sz="800" dirty="0" smtClean="0"/>
          </a:p>
          <a:p>
            <a:pPr algn="ctr"/>
            <a:r>
              <a:rPr lang="fr-FR" sz="800" dirty="0" err="1" smtClean="0"/>
              <a:t>With</a:t>
            </a:r>
            <a:endParaRPr lang="fr-FR" sz="800" dirty="0" smtClean="0"/>
          </a:p>
          <a:p>
            <a:pPr algn="ctr"/>
            <a:r>
              <a:rPr lang="fr-FR" sz="1200" dirty="0" err="1" smtClean="0"/>
              <a:t>LineView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7403500" y="4308108"/>
            <a:ext cx="1595719" cy="434543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Think</a:t>
            </a:r>
            <a:r>
              <a:rPr lang="fr-FR" sz="1100" dirty="0" smtClean="0"/>
              <a:t> 15 minutes and </a:t>
            </a:r>
            <a:r>
              <a:rPr lang="fr-FR" sz="1100" dirty="0" err="1" smtClean="0"/>
              <a:t>suggest</a:t>
            </a:r>
            <a:r>
              <a:rPr lang="fr-FR" sz="1100" dirty="0" smtClean="0"/>
              <a:t> </a:t>
            </a:r>
            <a:r>
              <a:rPr lang="fr-FR" sz="1100" dirty="0" err="1" smtClean="0"/>
              <a:t>something</a:t>
            </a:r>
            <a:endParaRPr lang="fr-FR" sz="1100" dirty="0"/>
          </a:p>
        </p:txBody>
      </p:sp>
      <p:cxnSp>
        <p:nvCxnSpPr>
          <p:cNvPr id="103" name="Connecteur droit 102"/>
          <p:cNvCxnSpPr>
            <a:stCxn id="24" idx="0"/>
            <a:endCxn id="6" idx="2"/>
          </p:cNvCxnSpPr>
          <p:nvPr/>
        </p:nvCxnSpPr>
        <p:spPr>
          <a:xfrm flipV="1">
            <a:off x="8201360" y="2369966"/>
            <a:ext cx="1" cy="76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>
            <a:stCxn id="102" idx="0"/>
            <a:endCxn id="24" idx="2"/>
          </p:cNvCxnSpPr>
          <p:nvPr/>
        </p:nvCxnSpPr>
        <p:spPr>
          <a:xfrm flipV="1">
            <a:off x="8201360" y="3975758"/>
            <a:ext cx="0" cy="33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7" idx="0"/>
            <a:endCxn id="102" idx="2"/>
          </p:cNvCxnSpPr>
          <p:nvPr/>
        </p:nvCxnSpPr>
        <p:spPr>
          <a:xfrm flipH="1" flipV="1">
            <a:off x="8201360" y="4742651"/>
            <a:ext cx="5784" cy="30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7839974" y="6045204"/>
            <a:ext cx="753436" cy="705758"/>
          </a:xfrm>
          <a:prstGeom prst="round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DT</a:t>
            </a:r>
            <a:endParaRPr lang="fr-FR" sz="1350" dirty="0"/>
          </a:p>
        </p:txBody>
      </p:sp>
      <p:cxnSp>
        <p:nvCxnSpPr>
          <p:cNvPr id="120" name="Connecteur droit 119"/>
          <p:cNvCxnSpPr>
            <a:stCxn id="119" idx="0"/>
            <a:endCxn id="7" idx="2"/>
          </p:cNvCxnSpPr>
          <p:nvPr/>
        </p:nvCxnSpPr>
        <p:spPr>
          <a:xfrm flipH="1" flipV="1">
            <a:off x="8207144" y="5749210"/>
            <a:ext cx="9548" cy="29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rganigramme : Connecteur 124"/>
          <p:cNvSpPr/>
          <p:nvPr/>
        </p:nvSpPr>
        <p:spPr>
          <a:xfrm>
            <a:off x="3495006" y="528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26" name="Organigramme : Connecteur 125"/>
          <p:cNvSpPr/>
          <p:nvPr/>
        </p:nvSpPr>
        <p:spPr>
          <a:xfrm>
            <a:off x="1155508" y="6234893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cxnSp>
        <p:nvCxnSpPr>
          <p:cNvPr id="127" name="Connecteur droit 126"/>
          <p:cNvCxnSpPr>
            <a:endCxn id="17" idx="0"/>
          </p:cNvCxnSpPr>
          <p:nvPr/>
        </p:nvCxnSpPr>
        <p:spPr>
          <a:xfrm>
            <a:off x="602326" y="2369965"/>
            <a:ext cx="1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endCxn id="18" idx="0"/>
          </p:cNvCxnSpPr>
          <p:nvPr/>
        </p:nvCxnSpPr>
        <p:spPr>
          <a:xfrm>
            <a:off x="1626023" y="2369965"/>
            <a:ext cx="10663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7" idx="2"/>
            <a:endCxn id="19" idx="0"/>
          </p:cNvCxnSpPr>
          <p:nvPr/>
        </p:nvCxnSpPr>
        <p:spPr>
          <a:xfrm>
            <a:off x="602327" y="3975758"/>
            <a:ext cx="0" cy="87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8" idx="2"/>
            <a:endCxn id="92" idx="0"/>
          </p:cNvCxnSpPr>
          <p:nvPr/>
        </p:nvCxnSpPr>
        <p:spPr>
          <a:xfrm>
            <a:off x="1636686" y="3975758"/>
            <a:ext cx="4028" cy="87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9" idx="0"/>
            <a:endCxn id="15" idx="2"/>
          </p:cNvCxnSpPr>
          <p:nvPr/>
        </p:nvCxnSpPr>
        <p:spPr>
          <a:xfrm flipV="1">
            <a:off x="5360277" y="3975759"/>
            <a:ext cx="495" cy="8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2" idx="0"/>
            <a:endCxn id="16" idx="2"/>
          </p:cNvCxnSpPr>
          <p:nvPr/>
        </p:nvCxnSpPr>
        <p:spPr>
          <a:xfrm flipV="1">
            <a:off x="6439808" y="3975758"/>
            <a:ext cx="0" cy="89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/>
          <p:cNvSpPr/>
          <p:nvPr/>
        </p:nvSpPr>
        <p:spPr>
          <a:xfrm>
            <a:off x="4882804" y="4846522"/>
            <a:ext cx="954945" cy="11986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Custom </a:t>
            </a:r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152" name="Rectangle à coins arrondis 151"/>
          <p:cNvSpPr/>
          <p:nvPr/>
        </p:nvSpPr>
        <p:spPr>
          <a:xfrm>
            <a:off x="5962335" y="4871202"/>
            <a:ext cx="954945" cy="117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SearchView</a:t>
            </a:r>
            <a:endParaRPr lang="fr-FR" sz="1200" dirty="0" smtClean="0"/>
          </a:p>
          <a:p>
            <a:pPr algn="ctr"/>
            <a:r>
              <a:rPr lang="fr-FR" sz="1200" dirty="0" err="1" smtClean="0"/>
              <a:t>ResultView</a:t>
            </a:r>
            <a:endParaRPr lang="fr-FR" sz="1200" dirty="0"/>
          </a:p>
        </p:txBody>
      </p:sp>
      <p:pic>
        <p:nvPicPr>
          <p:cNvPr id="169" name="Image 1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13" y="4562035"/>
            <a:ext cx="152966" cy="152966"/>
          </a:xfrm>
          <a:prstGeom prst="rect">
            <a:avLst/>
          </a:prstGeom>
        </p:spPr>
      </p:pic>
      <p:pic>
        <p:nvPicPr>
          <p:cNvPr id="170" name="Image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04" y="3795275"/>
            <a:ext cx="129539" cy="129539"/>
          </a:xfrm>
          <a:prstGeom prst="rect">
            <a:avLst/>
          </a:prstGeom>
        </p:spPr>
      </p:pic>
      <p:pic>
        <p:nvPicPr>
          <p:cNvPr id="173" name="Imag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3" y="5199788"/>
            <a:ext cx="304800" cy="304800"/>
          </a:xfrm>
          <a:prstGeom prst="rect">
            <a:avLst/>
          </a:prstGeom>
        </p:spPr>
      </p:pic>
      <p:pic>
        <p:nvPicPr>
          <p:cNvPr id="174" name="Image 1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1" y="5186420"/>
            <a:ext cx="304800" cy="304800"/>
          </a:xfrm>
          <a:prstGeom prst="rect">
            <a:avLst/>
          </a:prstGeom>
        </p:spPr>
      </p:pic>
      <p:pic>
        <p:nvPicPr>
          <p:cNvPr id="175" name="Image 1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70" y="5185445"/>
            <a:ext cx="319143" cy="319143"/>
          </a:xfrm>
          <a:prstGeom prst="rect">
            <a:avLst/>
          </a:prstGeom>
        </p:spPr>
      </p:pic>
      <p:pic>
        <p:nvPicPr>
          <p:cNvPr id="176" name="Imag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66" y="5216630"/>
            <a:ext cx="304800" cy="304800"/>
          </a:xfrm>
          <a:prstGeom prst="rect">
            <a:avLst/>
          </a:prstGeom>
        </p:spPr>
      </p:pic>
      <p:pic>
        <p:nvPicPr>
          <p:cNvPr id="177" name="Imag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33" y="5199788"/>
            <a:ext cx="334230" cy="334230"/>
          </a:xfrm>
          <a:prstGeom prst="rect">
            <a:avLst/>
          </a:prstGeom>
        </p:spPr>
      </p:pic>
      <p:pic>
        <p:nvPicPr>
          <p:cNvPr id="178" name="Image 1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8" y="4486118"/>
            <a:ext cx="304800" cy="304800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02" y="5241092"/>
            <a:ext cx="304800" cy="304800"/>
          </a:xfrm>
          <a:prstGeom prst="rect">
            <a:avLst/>
          </a:prstGeom>
        </p:spPr>
      </p:pic>
      <p:sp>
        <p:nvSpPr>
          <p:cNvPr id="186" name="Ellipse 185"/>
          <p:cNvSpPr/>
          <p:nvPr/>
        </p:nvSpPr>
        <p:spPr>
          <a:xfrm>
            <a:off x="1750133" y="1265814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7" name="Ellipse 186"/>
          <p:cNvSpPr/>
          <p:nvPr/>
        </p:nvSpPr>
        <p:spPr>
          <a:xfrm>
            <a:off x="3335721" y="1265814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8" name="Ellipse 187"/>
          <p:cNvSpPr/>
          <p:nvPr/>
        </p:nvSpPr>
        <p:spPr>
          <a:xfrm>
            <a:off x="5735666" y="1260839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9" name="Ellipse 188"/>
          <p:cNvSpPr/>
          <p:nvPr/>
        </p:nvSpPr>
        <p:spPr>
          <a:xfrm>
            <a:off x="7339698" y="1256758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cxnSp>
        <p:nvCxnSpPr>
          <p:cNvPr id="193" name="Connecteur droit 192"/>
          <p:cNvCxnSpPr>
            <a:stCxn id="92" idx="2"/>
            <a:endCxn id="44" idx="0"/>
          </p:cNvCxnSpPr>
          <p:nvPr/>
        </p:nvCxnSpPr>
        <p:spPr>
          <a:xfrm flipH="1">
            <a:off x="1636401" y="6045203"/>
            <a:ext cx="4313" cy="18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Image 20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84" y="2011648"/>
            <a:ext cx="121920" cy="12192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20" y="2003696"/>
            <a:ext cx="143843" cy="143843"/>
          </a:xfrm>
          <a:prstGeom prst="rect">
            <a:avLst/>
          </a:prstGeom>
        </p:spPr>
      </p:pic>
      <p:pic>
        <p:nvPicPr>
          <p:cNvPr id="208" name="Image 2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6" y="1996408"/>
            <a:ext cx="152400" cy="152400"/>
          </a:xfrm>
          <a:prstGeom prst="rect">
            <a:avLst/>
          </a:prstGeom>
        </p:spPr>
      </p:pic>
      <p:pic>
        <p:nvPicPr>
          <p:cNvPr id="210" name="Image 2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04" y="2000767"/>
            <a:ext cx="149814" cy="1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9105" y="321805"/>
            <a:ext cx="3182636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Qu’est ce que mon écran</a:t>
            </a:r>
            <a:endParaRPr lang="fr-FR" sz="1350" dirty="0"/>
          </a:p>
        </p:txBody>
      </p:sp>
      <p:sp>
        <p:nvSpPr>
          <p:cNvPr id="3" name="Rectangle 2"/>
          <p:cNvSpPr/>
          <p:nvPr/>
        </p:nvSpPr>
        <p:spPr>
          <a:xfrm>
            <a:off x="281940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Un détail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055" y="1781270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Une liste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385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Une recherche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3501" y="1781271"/>
            <a:ext cx="1595719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 Un </a:t>
            </a:r>
            <a:r>
              <a:rPr lang="fr-FR" sz="1350" dirty="0">
                <a:solidFill>
                  <a:schemeClr val="tx1"/>
                </a:solidFill>
              </a:rPr>
              <a:t>écran bizarre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830426" y="5043452"/>
            <a:ext cx="753436" cy="7057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Référent technique</a:t>
            </a:r>
            <a:endParaRPr lang="fr-FR" sz="105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59232" y="3136861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Une liste basique </a:t>
            </a:r>
            <a:endParaRPr lang="fr-FR" sz="11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557215" y="3136860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Avec interaction ou </a:t>
            </a:r>
            <a:r>
              <a:rPr lang="fr-FR" sz="1100" dirty="0" err="1" smtClean="0"/>
              <a:t>edition</a:t>
            </a:r>
            <a:r>
              <a:rPr lang="fr-FR" sz="1100" dirty="0" smtClean="0"/>
              <a:t> </a:t>
            </a:r>
          </a:p>
          <a:p>
            <a:pPr algn="ctr"/>
            <a:r>
              <a:rPr lang="fr-FR" sz="1100" dirty="0" smtClean="0"/>
              <a:t>des lignes</a:t>
            </a:r>
            <a:endParaRPr lang="fr-FR" sz="11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883299" y="3136860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Champ recherche unique</a:t>
            </a:r>
            <a:endParaRPr lang="fr-FR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962335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Plusieurs critères de recherche</a:t>
            </a:r>
            <a:endParaRPr lang="fr-FR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24854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Très simple</a:t>
            </a:r>
          </a:p>
          <a:p>
            <a:pPr algn="ctr"/>
            <a:r>
              <a:rPr lang="fr-FR" sz="1100" dirty="0" smtClean="0"/>
              <a:t>=</a:t>
            </a:r>
          </a:p>
          <a:p>
            <a:pPr algn="ctr"/>
            <a:r>
              <a:rPr lang="fr-FR" sz="1100" dirty="0" smtClean="0"/>
              <a:t>1 formulaire</a:t>
            </a:r>
            <a:endParaRPr lang="fr-FR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159213" y="3136859"/>
            <a:ext cx="954945" cy="83889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Ma page est composée de plusieurs blocs</a:t>
            </a:r>
            <a:endParaRPr lang="fr-FR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24854" y="4846527"/>
            <a:ext cx="954945" cy="1198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Detail</a:t>
            </a:r>
            <a:endParaRPr lang="fr-FR" sz="1200" dirty="0" smtClean="0"/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403500" y="3136859"/>
            <a:ext cx="1595719" cy="838899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Est-ce que je peux le faire facilement rentrer dans un pattern connu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1125754" y="6234893"/>
            <a:ext cx="1021294" cy="510993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Même question pour les sous vues</a:t>
            </a:r>
            <a:endParaRPr lang="fr-FR" sz="11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274920" y="1781270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656608" y="1781269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7184887" y="1781269"/>
            <a:ext cx="61880" cy="4774927"/>
          </a:xfrm>
          <a:prstGeom prst="straightConnector1">
            <a:avLst/>
          </a:prstGeom>
          <a:ln w="19050">
            <a:solidFill>
              <a:srgbClr val="4D4D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2" idx="1"/>
            <a:endCxn id="3" idx="0"/>
          </p:cNvCxnSpPr>
          <p:nvPr/>
        </p:nvCxnSpPr>
        <p:spPr>
          <a:xfrm flipH="1">
            <a:off x="1079800" y="616153"/>
            <a:ext cx="2009305" cy="11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4" idx="0"/>
          </p:cNvCxnSpPr>
          <p:nvPr/>
        </p:nvCxnSpPr>
        <p:spPr>
          <a:xfrm>
            <a:off x="3442914" y="910499"/>
            <a:ext cx="1" cy="8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2" idx="3"/>
            <a:endCxn id="6" idx="0"/>
          </p:cNvCxnSpPr>
          <p:nvPr/>
        </p:nvCxnSpPr>
        <p:spPr>
          <a:xfrm>
            <a:off x="6271741" y="616153"/>
            <a:ext cx="1929620" cy="11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endCxn id="5" idx="0"/>
          </p:cNvCxnSpPr>
          <p:nvPr/>
        </p:nvCxnSpPr>
        <p:spPr>
          <a:xfrm>
            <a:off x="5837749" y="910499"/>
            <a:ext cx="496" cy="87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3" idx="0"/>
          </p:cNvCxnSpPr>
          <p:nvPr/>
        </p:nvCxnSpPr>
        <p:spPr>
          <a:xfrm flipV="1">
            <a:off x="2936705" y="2369965"/>
            <a:ext cx="0" cy="76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4" idx="0"/>
          </p:cNvCxnSpPr>
          <p:nvPr/>
        </p:nvCxnSpPr>
        <p:spPr>
          <a:xfrm flipH="1" flipV="1">
            <a:off x="4023254" y="2369965"/>
            <a:ext cx="11434" cy="7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5" idx="0"/>
          </p:cNvCxnSpPr>
          <p:nvPr/>
        </p:nvCxnSpPr>
        <p:spPr>
          <a:xfrm flipH="1" flipV="1">
            <a:off x="5360524" y="2369965"/>
            <a:ext cx="248" cy="76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13" idx="2"/>
          </p:cNvCxnSpPr>
          <p:nvPr/>
        </p:nvCxnSpPr>
        <p:spPr>
          <a:xfrm flipV="1">
            <a:off x="2936705" y="3975760"/>
            <a:ext cx="0" cy="87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94" idx="0"/>
            <a:endCxn id="14" idx="2"/>
          </p:cNvCxnSpPr>
          <p:nvPr/>
        </p:nvCxnSpPr>
        <p:spPr>
          <a:xfrm flipH="1" flipV="1">
            <a:off x="4034688" y="3975759"/>
            <a:ext cx="15378" cy="8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6" idx="0"/>
          </p:cNvCxnSpPr>
          <p:nvPr/>
        </p:nvCxnSpPr>
        <p:spPr>
          <a:xfrm flipH="1" flipV="1">
            <a:off x="6439807" y="2369965"/>
            <a:ext cx="1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>
            <a:off x="1163241" y="4847534"/>
            <a:ext cx="954945" cy="11976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Composite</a:t>
            </a:r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93" name="Rectangle à coins arrondis 92"/>
          <p:cNvSpPr/>
          <p:nvPr/>
        </p:nvSpPr>
        <p:spPr>
          <a:xfrm>
            <a:off x="2491185" y="4846524"/>
            <a:ext cx="954945" cy="11986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List </a:t>
            </a:r>
            <a:r>
              <a:rPr lang="fr-FR" sz="1200" dirty="0" err="1" smtClean="0"/>
              <a:t>View</a:t>
            </a:r>
            <a:endParaRPr lang="fr-FR" sz="1200" dirty="0" smtClean="0"/>
          </a:p>
          <a:p>
            <a:pPr algn="ctr"/>
            <a:endParaRPr lang="fr-FR" sz="1200" dirty="0" smtClean="0"/>
          </a:p>
        </p:txBody>
      </p:sp>
      <p:sp>
        <p:nvSpPr>
          <p:cNvPr id="94" name="Rectangle à coins arrondis 93"/>
          <p:cNvSpPr/>
          <p:nvPr/>
        </p:nvSpPr>
        <p:spPr>
          <a:xfrm>
            <a:off x="3572593" y="4846522"/>
            <a:ext cx="954945" cy="11986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err="1" smtClean="0"/>
              <a:t>ListView</a:t>
            </a:r>
            <a:endParaRPr lang="fr-FR" sz="800" dirty="0" smtClean="0"/>
          </a:p>
          <a:p>
            <a:pPr algn="ctr"/>
            <a:r>
              <a:rPr lang="fr-FR" sz="800" dirty="0"/>
              <a:t>a</a:t>
            </a:r>
            <a:r>
              <a:rPr lang="fr-FR" sz="800" dirty="0" smtClean="0"/>
              <a:t>vec </a:t>
            </a:r>
            <a:r>
              <a:rPr lang="fr-FR" sz="1200" dirty="0" err="1" smtClean="0"/>
              <a:t>LineView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7403500" y="4308108"/>
            <a:ext cx="1595719" cy="434543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Je réfléchis 15 min  et fais une proposition</a:t>
            </a:r>
            <a:endParaRPr lang="fr-FR" sz="1100" dirty="0"/>
          </a:p>
        </p:txBody>
      </p:sp>
      <p:cxnSp>
        <p:nvCxnSpPr>
          <p:cNvPr id="103" name="Connecteur droit 102"/>
          <p:cNvCxnSpPr>
            <a:stCxn id="24" idx="0"/>
            <a:endCxn id="6" idx="2"/>
          </p:cNvCxnSpPr>
          <p:nvPr/>
        </p:nvCxnSpPr>
        <p:spPr>
          <a:xfrm flipV="1">
            <a:off x="8201360" y="2369966"/>
            <a:ext cx="1" cy="76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>
            <a:stCxn id="102" idx="0"/>
            <a:endCxn id="24" idx="2"/>
          </p:cNvCxnSpPr>
          <p:nvPr/>
        </p:nvCxnSpPr>
        <p:spPr>
          <a:xfrm flipV="1">
            <a:off x="8201360" y="3975758"/>
            <a:ext cx="0" cy="33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7" idx="0"/>
            <a:endCxn id="102" idx="2"/>
          </p:cNvCxnSpPr>
          <p:nvPr/>
        </p:nvCxnSpPr>
        <p:spPr>
          <a:xfrm flipH="1" flipV="1">
            <a:off x="8201360" y="4742651"/>
            <a:ext cx="5784" cy="30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7839974" y="6045204"/>
            <a:ext cx="753436" cy="705758"/>
          </a:xfrm>
          <a:prstGeom prst="round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DT</a:t>
            </a:r>
            <a:endParaRPr lang="fr-FR" sz="1350" dirty="0"/>
          </a:p>
        </p:txBody>
      </p:sp>
      <p:cxnSp>
        <p:nvCxnSpPr>
          <p:cNvPr id="120" name="Connecteur droit 119"/>
          <p:cNvCxnSpPr>
            <a:stCxn id="119" idx="0"/>
            <a:endCxn id="7" idx="2"/>
          </p:cNvCxnSpPr>
          <p:nvPr/>
        </p:nvCxnSpPr>
        <p:spPr>
          <a:xfrm flipH="1" flipV="1">
            <a:off x="8207144" y="5749210"/>
            <a:ext cx="9548" cy="29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rganigramme : Connecteur 124"/>
          <p:cNvSpPr/>
          <p:nvPr/>
        </p:nvSpPr>
        <p:spPr>
          <a:xfrm>
            <a:off x="3495006" y="528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26" name="Organigramme : Connecteur 125"/>
          <p:cNvSpPr/>
          <p:nvPr/>
        </p:nvSpPr>
        <p:spPr>
          <a:xfrm>
            <a:off x="1176236" y="6264362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cxnSp>
        <p:nvCxnSpPr>
          <p:cNvPr id="127" name="Connecteur droit 126"/>
          <p:cNvCxnSpPr>
            <a:endCxn id="17" idx="0"/>
          </p:cNvCxnSpPr>
          <p:nvPr/>
        </p:nvCxnSpPr>
        <p:spPr>
          <a:xfrm>
            <a:off x="602326" y="2369965"/>
            <a:ext cx="1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endCxn id="18" idx="0"/>
          </p:cNvCxnSpPr>
          <p:nvPr/>
        </p:nvCxnSpPr>
        <p:spPr>
          <a:xfrm>
            <a:off x="1626023" y="2369965"/>
            <a:ext cx="10663" cy="76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7" idx="2"/>
            <a:endCxn id="19" idx="0"/>
          </p:cNvCxnSpPr>
          <p:nvPr/>
        </p:nvCxnSpPr>
        <p:spPr>
          <a:xfrm>
            <a:off x="602327" y="3975758"/>
            <a:ext cx="0" cy="87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8" idx="2"/>
            <a:endCxn id="92" idx="0"/>
          </p:cNvCxnSpPr>
          <p:nvPr/>
        </p:nvCxnSpPr>
        <p:spPr>
          <a:xfrm>
            <a:off x="1636686" y="3975758"/>
            <a:ext cx="4028" cy="87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9" idx="0"/>
            <a:endCxn id="15" idx="2"/>
          </p:cNvCxnSpPr>
          <p:nvPr/>
        </p:nvCxnSpPr>
        <p:spPr>
          <a:xfrm flipV="1">
            <a:off x="5360277" y="3975759"/>
            <a:ext cx="495" cy="87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2" idx="0"/>
            <a:endCxn id="16" idx="2"/>
          </p:cNvCxnSpPr>
          <p:nvPr/>
        </p:nvCxnSpPr>
        <p:spPr>
          <a:xfrm flipV="1">
            <a:off x="6439808" y="3975758"/>
            <a:ext cx="0" cy="89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/>
          <p:cNvSpPr/>
          <p:nvPr/>
        </p:nvSpPr>
        <p:spPr>
          <a:xfrm>
            <a:off x="4882804" y="4846522"/>
            <a:ext cx="954945" cy="11986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Custom </a:t>
            </a:r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152" name="Rectangle à coins arrondis 151"/>
          <p:cNvSpPr/>
          <p:nvPr/>
        </p:nvSpPr>
        <p:spPr>
          <a:xfrm>
            <a:off x="5962335" y="4871202"/>
            <a:ext cx="954945" cy="117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SearchView</a:t>
            </a:r>
            <a:endParaRPr lang="fr-FR" sz="1200" dirty="0" smtClean="0"/>
          </a:p>
          <a:p>
            <a:pPr algn="ctr"/>
            <a:r>
              <a:rPr lang="fr-FR" sz="1200" dirty="0" err="1" smtClean="0"/>
              <a:t>ResultView</a:t>
            </a:r>
            <a:endParaRPr lang="fr-FR" sz="1200" dirty="0"/>
          </a:p>
        </p:txBody>
      </p:sp>
      <p:pic>
        <p:nvPicPr>
          <p:cNvPr id="169" name="Image 1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13" y="4562035"/>
            <a:ext cx="152966" cy="152966"/>
          </a:xfrm>
          <a:prstGeom prst="rect">
            <a:avLst/>
          </a:prstGeom>
        </p:spPr>
      </p:pic>
      <p:pic>
        <p:nvPicPr>
          <p:cNvPr id="170" name="Image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04" y="3795275"/>
            <a:ext cx="129539" cy="129539"/>
          </a:xfrm>
          <a:prstGeom prst="rect">
            <a:avLst/>
          </a:prstGeom>
        </p:spPr>
      </p:pic>
      <p:pic>
        <p:nvPicPr>
          <p:cNvPr id="173" name="Imag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3" y="5199788"/>
            <a:ext cx="304800" cy="304800"/>
          </a:xfrm>
          <a:prstGeom prst="rect">
            <a:avLst/>
          </a:prstGeom>
        </p:spPr>
      </p:pic>
      <p:pic>
        <p:nvPicPr>
          <p:cNvPr id="174" name="Image 1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1" y="5186420"/>
            <a:ext cx="304800" cy="304800"/>
          </a:xfrm>
          <a:prstGeom prst="rect">
            <a:avLst/>
          </a:prstGeom>
        </p:spPr>
      </p:pic>
      <p:pic>
        <p:nvPicPr>
          <p:cNvPr id="175" name="Image 1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70" y="5185445"/>
            <a:ext cx="319143" cy="319143"/>
          </a:xfrm>
          <a:prstGeom prst="rect">
            <a:avLst/>
          </a:prstGeom>
        </p:spPr>
      </p:pic>
      <p:pic>
        <p:nvPicPr>
          <p:cNvPr id="176" name="Imag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66" y="5216630"/>
            <a:ext cx="304800" cy="304800"/>
          </a:xfrm>
          <a:prstGeom prst="rect">
            <a:avLst/>
          </a:prstGeom>
        </p:spPr>
      </p:pic>
      <p:pic>
        <p:nvPicPr>
          <p:cNvPr id="177" name="Imag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33" y="5199788"/>
            <a:ext cx="334230" cy="334230"/>
          </a:xfrm>
          <a:prstGeom prst="rect">
            <a:avLst/>
          </a:prstGeom>
        </p:spPr>
      </p:pic>
      <p:pic>
        <p:nvPicPr>
          <p:cNvPr id="178" name="Image 1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18" y="4486118"/>
            <a:ext cx="304800" cy="304800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02" y="5241092"/>
            <a:ext cx="304800" cy="304800"/>
          </a:xfrm>
          <a:prstGeom prst="rect">
            <a:avLst/>
          </a:prstGeom>
        </p:spPr>
      </p:pic>
      <p:sp>
        <p:nvSpPr>
          <p:cNvPr id="186" name="Ellipse 185"/>
          <p:cNvSpPr/>
          <p:nvPr/>
        </p:nvSpPr>
        <p:spPr>
          <a:xfrm>
            <a:off x="1750133" y="1265814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7" name="Ellipse 186"/>
          <p:cNvSpPr/>
          <p:nvPr/>
        </p:nvSpPr>
        <p:spPr>
          <a:xfrm>
            <a:off x="3335721" y="1265814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8" name="Ellipse 187"/>
          <p:cNvSpPr/>
          <p:nvPr/>
        </p:nvSpPr>
        <p:spPr>
          <a:xfrm>
            <a:off x="5735666" y="1260839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sp>
        <p:nvSpPr>
          <p:cNvPr id="189" name="Ellipse 188"/>
          <p:cNvSpPr/>
          <p:nvPr/>
        </p:nvSpPr>
        <p:spPr>
          <a:xfrm>
            <a:off x="7339698" y="1256758"/>
            <a:ext cx="220980" cy="160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?</a:t>
            </a:r>
            <a:endParaRPr lang="fr-FR" sz="1100" dirty="0"/>
          </a:p>
        </p:txBody>
      </p:sp>
      <p:cxnSp>
        <p:nvCxnSpPr>
          <p:cNvPr id="193" name="Connecteur droit 192"/>
          <p:cNvCxnSpPr>
            <a:stCxn id="92" idx="2"/>
            <a:endCxn id="44" idx="0"/>
          </p:cNvCxnSpPr>
          <p:nvPr/>
        </p:nvCxnSpPr>
        <p:spPr>
          <a:xfrm flipH="1">
            <a:off x="1636401" y="6045203"/>
            <a:ext cx="4313" cy="18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Image 20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24" y="2011648"/>
            <a:ext cx="121920" cy="12192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20" y="2003696"/>
            <a:ext cx="143843" cy="143843"/>
          </a:xfrm>
          <a:prstGeom prst="rect">
            <a:avLst/>
          </a:prstGeom>
        </p:spPr>
      </p:pic>
      <p:pic>
        <p:nvPicPr>
          <p:cNvPr id="208" name="Image 2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6" y="1996408"/>
            <a:ext cx="152400" cy="152400"/>
          </a:xfrm>
          <a:prstGeom prst="rect">
            <a:avLst/>
          </a:prstGeom>
        </p:spPr>
      </p:pic>
      <p:pic>
        <p:nvPicPr>
          <p:cNvPr id="210" name="Image 2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04" y="2000767"/>
            <a:ext cx="149814" cy="1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678" y="2316113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User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5038" y="102833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/>
              <a:t>Project1</a:t>
            </a:r>
            <a:endParaRPr lang="fr-FR" sz="1100" dirty="0"/>
          </a:p>
        </p:txBody>
      </p:sp>
      <p:sp>
        <p:nvSpPr>
          <p:cNvPr id="4" name="Rectangle 3"/>
          <p:cNvSpPr/>
          <p:nvPr/>
        </p:nvSpPr>
        <p:spPr>
          <a:xfrm>
            <a:off x="4527438" y="118073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/>
              <a:t>Project1</a:t>
            </a:r>
            <a:endParaRPr lang="fr-FR" sz="1100" dirty="0"/>
          </a:p>
        </p:txBody>
      </p:sp>
      <p:sp>
        <p:nvSpPr>
          <p:cNvPr id="5" name="Rectangle 4"/>
          <p:cNvSpPr/>
          <p:nvPr/>
        </p:nvSpPr>
        <p:spPr>
          <a:xfrm>
            <a:off x="4679838" y="133313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/>
              <a:t>Project1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4832238" y="148553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Projects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4375038" y="2904808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>
                <a:solidFill>
                  <a:schemeClr val="tx1"/>
                </a:solidFill>
              </a:rPr>
              <a:t>Users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7438" y="3057208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>
                <a:solidFill>
                  <a:schemeClr val="tx1"/>
                </a:solidFill>
              </a:rPr>
              <a:t>Users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9838" y="3209608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>
                <a:solidFill>
                  <a:schemeClr val="tx1"/>
                </a:solidFill>
              </a:rPr>
              <a:t>Users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2238" y="3362008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>
                <a:solidFill>
                  <a:schemeClr val="tx1"/>
                </a:solidFill>
              </a:rPr>
              <a:t>Users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4638" y="3514408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 smtClean="0">
                <a:solidFill>
                  <a:schemeClr val="tx1"/>
                </a:solidFill>
              </a:rPr>
              <a:t>Users</a:t>
            </a:r>
            <a:endParaRPr lang="fr-FR" sz="1350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>
            <a:stCxn id="2" idx="0"/>
          </p:cNvCxnSpPr>
          <p:nvPr/>
        </p:nvCxnSpPr>
        <p:spPr>
          <a:xfrm flipV="1">
            <a:off x="1963342" y="1617028"/>
            <a:ext cx="2661998" cy="69908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" idx="2"/>
            <a:endCxn id="10" idx="1"/>
          </p:cNvCxnSpPr>
          <p:nvPr/>
        </p:nvCxnSpPr>
        <p:spPr>
          <a:xfrm>
            <a:off x="1963342" y="2904808"/>
            <a:ext cx="2868896" cy="75154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8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4138" y="1904633"/>
            <a:ext cx="1699328" cy="588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Accueil</a:t>
            </a:r>
            <a:endParaRPr lang="fr-FR" sz="1100" dirty="0"/>
          </a:p>
        </p:txBody>
      </p:sp>
      <p:sp>
        <p:nvSpPr>
          <p:cNvPr id="3" name="Rectangle 2"/>
          <p:cNvSpPr/>
          <p:nvPr/>
        </p:nvSpPr>
        <p:spPr>
          <a:xfrm>
            <a:off x="3837794" y="190463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Home</a:t>
            </a:r>
            <a:endParaRPr lang="fr-FR" sz="1100" dirty="0"/>
          </a:p>
        </p:txBody>
      </p:sp>
      <p:sp>
        <p:nvSpPr>
          <p:cNvPr id="4" name="Rectangle 3"/>
          <p:cNvSpPr/>
          <p:nvPr/>
        </p:nvSpPr>
        <p:spPr>
          <a:xfrm>
            <a:off x="3837794" y="325337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Recherche</a:t>
            </a:r>
            <a:endParaRPr lang="fr-FR" sz="1100" dirty="0"/>
          </a:p>
        </p:txBody>
      </p:sp>
      <p:sp>
        <p:nvSpPr>
          <p:cNvPr id="5" name="Rectangle 4"/>
          <p:cNvSpPr/>
          <p:nvPr/>
        </p:nvSpPr>
        <p:spPr>
          <a:xfrm>
            <a:off x="6908654" y="3253371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Detail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6908654" y="4426853"/>
            <a:ext cx="1699328" cy="588695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/>
              <a:t>Detail</a:t>
            </a:r>
            <a:r>
              <a:rPr lang="fr-FR" sz="1100" dirty="0" smtClean="0"/>
              <a:t> Complexe</a:t>
            </a:r>
            <a:endParaRPr lang="fr-FR" sz="1100" dirty="0"/>
          </a:p>
        </p:txBody>
      </p:sp>
      <p:cxnSp>
        <p:nvCxnSpPr>
          <p:cNvPr id="8" name="Connecteur droit 7"/>
          <p:cNvCxnSpPr>
            <a:stCxn id="2" idx="3"/>
            <a:endCxn id="3" idx="1"/>
          </p:cNvCxnSpPr>
          <p:nvPr/>
        </p:nvCxnSpPr>
        <p:spPr>
          <a:xfrm>
            <a:off x="2683466" y="2198981"/>
            <a:ext cx="1154328" cy="0"/>
          </a:xfrm>
          <a:prstGeom prst="line">
            <a:avLst/>
          </a:prstGeom>
          <a:ln w="190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4" idx="3"/>
            <a:endCxn id="5" idx="1"/>
          </p:cNvCxnSpPr>
          <p:nvPr/>
        </p:nvCxnSpPr>
        <p:spPr>
          <a:xfrm flipV="1">
            <a:off x="5537122" y="3547719"/>
            <a:ext cx="1371532" cy="2"/>
          </a:xfrm>
          <a:prstGeom prst="line">
            <a:avLst/>
          </a:prstGeom>
          <a:ln w="190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4138" y="3253372"/>
            <a:ext cx="1699328" cy="588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/>
              <a:t>User</a:t>
            </a:r>
            <a:endParaRPr lang="fr-FR" sz="1100" dirty="0"/>
          </a:p>
        </p:txBody>
      </p:sp>
      <p:cxnSp>
        <p:nvCxnSpPr>
          <p:cNvPr id="16" name="Connecteur droit 15"/>
          <p:cNvCxnSpPr>
            <a:stCxn id="4" idx="2"/>
            <a:endCxn id="6" idx="1"/>
          </p:cNvCxnSpPr>
          <p:nvPr/>
        </p:nvCxnSpPr>
        <p:spPr>
          <a:xfrm>
            <a:off x="4687458" y="3842068"/>
            <a:ext cx="2221196" cy="879133"/>
          </a:xfrm>
          <a:prstGeom prst="line">
            <a:avLst/>
          </a:prstGeom>
          <a:ln w="190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rganigramme : Connecteur 18"/>
          <p:cNvSpPr/>
          <p:nvPr/>
        </p:nvSpPr>
        <p:spPr>
          <a:xfrm>
            <a:off x="6131886" y="345972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20" name="Organigramme : Connecteur 19"/>
          <p:cNvSpPr/>
          <p:nvPr/>
        </p:nvSpPr>
        <p:spPr>
          <a:xfrm>
            <a:off x="5821692" y="42508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2</a:t>
            </a:r>
            <a:endParaRPr lang="fr-FR" sz="1350" dirty="0"/>
          </a:p>
        </p:txBody>
      </p:sp>
      <p:cxnSp>
        <p:nvCxnSpPr>
          <p:cNvPr id="21" name="Connecteur droit 20"/>
          <p:cNvCxnSpPr>
            <a:stCxn id="14" idx="3"/>
            <a:endCxn id="4" idx="1"/>
          </p:cNvCxnSpPr>
          <p:nvPr/>
        </p:nvCxnSpPr>
        <p:spPr>
          <a:xfrm>
            <a:off x="2683466" y="3547720"/>
            <a:ext cx="1154328" cy="1"/>
          </a:xfrm>
          <a:prstGeom prst="line">
            <a:avLst/>
          </a:prstGeom>
          <a:ln w="190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7220" y="1379220"/>
            <a:ext cx="2377440" cy="42443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77458" y="5243409"/>
            <a:ext cx="150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519294" y="1379220"/>
            <a:ext cx="5380866" cy="42443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719718" y="5243409"/>
            <a:ext cx="150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43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740865" y="2641808"/>
            <a:ext cx="954945" cy="1198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Detail</a:t>
            </a:r>
            <a:endParaRPr lang="fr-FR" sz="1200" dirty="0" smtClean="0"/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3" name="Rectangle à coins arrondis 2"/>
          <p:cNvSpPr/>
          <p:nvPr/>
        </p:nvSpPr>
        <p:spPr>
          <a:xfrm>
            <a:off x="2412921" y="4080461"/>
            <a:ext cx="954945" cy="11976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Composite</a:t>
            </a:r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5044517" y="4122585"/>
            <a:ext cx="954945" cy="11986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List </a:t>
            </a:r>
            <a:r>
              <a:rPr lang="fr-FR" sz="1200" dirty="0" err="1" smtClean="0"/>
              <a:t>View</a:t>
            </a:r>
            <a:endParaRPr lang="fr-FR" sz="1200" dirty="0" smtClean="0"/>
          </a:p>
          <a:p>
            <a:pPr algn="ctr"/>
            <a:endParaRPr lang="fr-FR" sz="1200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3740865" y="4122583"/>
            <a:ext cx="954945" cy="11986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200" dirty="0" err="1" smtClean="0"/>
              <a:t>ListView</a:t>
            </a:r>
            <a:endParaRPr lang="fr-FR" sz="800" dirty="0" smtClean="0"/>
          </a:p>
          <a:p>
            <a:pPr algn="ctr"/>
            <a:r>
              <a:rPr lang="fr-FR" sz="800" dirty="0"/>
              <a:t>a</a:t>
            </a:r>
            <a:r>
              <a:rPr lang="fr-FR" sz="800" dirty="0" smtClean="0"/>
              <a:t>vec </a:t>
            </a:r>
            <a:r>
              <a:rPr lang="fr-FR" sz="1200" dirty="0" err="1" smtClean="0"/>
              <a:t>LineView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623" y="2641803"/>
            <a:ext cx="954945" cy="11986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Custom </a:t>
            </a:r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867935" y="2699501"/>
            <a:ext cx="954945" cy="117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SearchView</a:t>
            </a:r>
            <a:endParaRPr lang="fr-FR" sz="12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83" y="4432715"/>
            <a:ext cx="304800" cy="304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82" y="2981701"/>
            <a:ext cx="304800" cy="304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02" y="4461506"/>
            <a:ext cx="319143" cy="3191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5" y="3011911"/>
            <a:ext cx="304800" cy="30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05" y="4475849"/>
            <a:ext cx="334230" cy="3342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44" y="5973944"/>
            <a:ext cx="304800" cy="304800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3740864" y="1388428"/>
            <a:ext cx="954945" cy="10551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Core</a:t>
            </a:r>
            <a:endParaRPr lang="fr-FR" sz="1200" dirty="0" smtClean="0"/>
          </a:p>
          <a:p>
            <a:pPr algn="ctr"/>
            <a:r>
              <a:rPr lang="fr-FR" sz="1200" dirty="0" err="1" smtClean="0"/>
              <a:t>View</a:t>
            </a:r>
            <a:endParaRPr lang="fr-FR" sz="1200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81" y="1584746"/>
            <a:ext cx="304800" cy="304800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5044517" y="5660185"/>
            <a:ext cx="954945" cy="117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/>
              <a:t>Component</a:t>
            </a:r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/>
              <a:t>ResultView</a:t>
            </a:r>
            <a:endParaRPr lang="fr-FR" sz="12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06" y="3088743"/>
            <a:ext cx="304800" cy="304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31" y="6080442"/>
            <a:ext cx="319143" cy="31914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92" y="6126344"/>
            <a:ext cx="304800" cy="3048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942" y="105933"/>
            <a:ext cx="630555" cy="750143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3740864" y="20151"/>
            <a:ext cx="954945" cy="1198675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 smtClean="0">
                <a:solidFill>
                  <a:srgbClr val="3399FF"/>
                </a:solidFill>
              </a:rPr>
              <a:t>Component</a:t>
            </a:r>
            <a:endParaRPr lang="fr-FR" sz="1350" dirty="0" smtClean="0">
              <a:solidFill>
                <a:srgbClr val="3399FF"/>
              </a:solidFill>
            </a:endParaRPr>
          </a:p>
          <a:p>
            <a:pPr algn="ctr"/>
            <a:endParaRPr lang="fr-FR" sz="1350" dirty="0" smtClean="0"/>
          </a:p>
          <a:p>
            <a:pPr algn="ctr"/>
            <a:endParaRPr lang="fr-FR" sz="1200" dirty="0" smtClean="0"/>
          </a:p>
          <a:p>
            <a:pPr algn="ctr"/>
            <a:endParaRPr lang="fr-FR" sz="1200" dirty="0" smtClean="0"/>
          </a:p>
          <a:p>
            <a:pPr algn="ctr"/>
            <a:r>
              <a:rPr lang="fr-FR" sz="1200" dirty="0" err="1" smtClean="0">
                <a:solidFill>
                  <a:srgbClr val="3399FF"/>
                </a:solidFill>
              </a:rPr>
              <a:t>Backbone</a:t>
            </a:r>
            <a:endParaRPr lang="fr-FR" sz="1200" dirty="0" smtClean="0">
              <a:solidFill>
                <a:srgbClr val="3399FF"/>
              </a:solidFill>
            </a:endParaRPr>
          </a:p>
          <a:p>
            <a:pPr algn="ctr"/>
            <a:r>
              <a:rPr lang="fr-FR" sz="1200" dirty="0" err="1" smtClean="0">
                <a:solidFill>
                  <a:srgbClr val="3399FF"/>
                </a:solidFill>
              </a:rPr>
              <a:t>View</a:t>
            </a:r>
            <a:endParaRPr lang="fr-FR" sz="1200" dirty="0" smtClean="0">
              <a:solidFill>
                <a:srgbClr val="3399FF"/>
              </a:solidFill>
            </a:endParaRPr>
          </a:p>
        </p:txBody>
      </p:sp>
      <p:cxnSp>
        <p:nvCxnSpPr>
          <p:cNvPr id="24" name="Connecteur droit avec flèche 23"/>
          <p:cNvCxnSpPr>
            <a:stCxn id="5" idx="0"/>
            <a:endCxn id="2" idx="2"/>
          </p:cNvCxnSpPr>
          <p:nvPr/>
        </p:nvCxnSpPr>
        <p:spPr>
          <a:xfrm flipV="1">
            <a:off x="4218338" y="3840483"/>
            <a:ext cx="0" cy="2821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" idx="0"/>
            <a:endCxn id="14" idx="2"/>
          </p:cNvCxnSpPr>
          <p:nvPr/>
        </p:nvCxnSpPr>
        <p:spPr>
          <a:xfrm flipH="1" flipV="1">
            <a:off x="4218337" y="2443528"/>
            <a:ext cx="1" cy="198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4" idx="0"/>
            <a:endCxn id="22" idx="2"/>
          </p:cNvCxnSpPr>
          <p:nvPr/>
        </p:nvCxnSpPr>
        <p:spPr>
          <a:xfrm flipV="1">
            <a:off x="4218337" y="1218826"/>
            <a:ext cx="0" cy="1696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6" idx="0"/>
            <a:endCxn id="22" idx="1"/>
          </p:cNvCxnSpPr>
          <p:nvPr/>
        </p:nvCxnSpPr>
        <p:spPr>
          <a:xfrm rot="5400000" flipH="1" flipV="1">
            <a:off x="1358323" y="259262"/>
            <a:ext cx="2022314" cy="2742768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7" idx="0"/>
            <a:endCxn id="22" idx="3"/>
          </p:cNvCxnSpPr>
          <p:nvPr/>
        </p:nvCxnSpPr>
        <p:spPr>
          <a:xfrm rot="16200000" flipV="1">
            <a:off x="4980603" y="334695"/>
            <a:ext cx="2080012" cy="2649599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3" idx="0"/>
            <a:endCxn id="2" idx="1"/>
          </p:cNvCxnSpPr>
          <p:nvPr/>
        </p:nvCxnSpPr>
        <p:spPr>
          <a:xfrm rot="5400000" flipH="1" flipV="1">
            <a:off x="2895972" y="3235569"/>
            <a:ext cx="839315" cy="85047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4" idx="0"/>
            <a:endCxn id="2" idx="3"/>
          </p:cNvCxnSpPr>
          <p:nvPr/>
        </p:nvCxnSpPr>
        <p:spPr>
          <a:xfrm rot="16200000" flipV="1">
            <a:off x="4668181" y="3268776"/>
            <a:ext cx="881439" cy="82618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6" idx="0"/>
            <a:endCxn id="4" idx="2"/>
          </p:cNvCxnSpPr>
          <p:nvPr/>
        </p:nvCxnSpPr>
        <p:spPr>
          <a:xfrm flipV="1">
            <a:off x="5521990" y="5321264"/>
            <a:ext cx="0" cy="33892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74" y="244323"/>
            <a:ext cx="455700" cy="542126"/>
          </a:xfrm>
          <a:prstGeom prst="rect">
            <a:avLst/>
          </a:prstGeom>
        </p:spPr>
      </p:pic>
      <p:cxnSp>
        <p:nvCxnSpPr>
          <p:cNvPr id="63" name="Connecteur droit avec flèche 62"/>
          <p:cNvCxnSpPr/>
          <p:nvPr/>
        </p:nvCxnSpPr>
        <p:spPr>
          <a:xfrm flipV="1">
            <a:off x="7497806" y="4876426"/>
            <a:ext cx="0" cy="40170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45406" y="4737515"/>
            <a:ext cx="1204234" cy="753209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7566796" y="4859599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Behaviour</a:t>
            </a:r>
            <a:r>
              <a:rPr lang="fr-FR" sz="1200" dirty="0" smtClean="0"/>
              <a:t> </a:t>
            </a:r>
            <a:r>
              <a:rPr lang="fr-FR" sz="1200" dirty="0" err="1" smtClean="0"/>
              <a:t>inheritance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8200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61" y="1878917"/>
            <a:ext cx="2503806" cy="1552937"/>
          </a:xfrm>
          <a:prstGeom prst="rect">
            <a:avLst/>
          </a:prstGeom>
          <a:solidFill>
            <a:srgbClr val="3399F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err="1" smtClean="0"/>
              <a:t>View</a:t>
            </a:r>
            <a:endParaRPr lang="fr-FR" sz="1100" dirty="0"/>
          </a:p>
        </p:txBody>
      </p:sp>
      <p:sp>
        <p:nvSpPr>
          <p:cNvPr id="3" name="Rectangle 2"/>
          <p:cNvSpPr/>
          <p:nvPr/>
        </p:nvSpPr>
        <p:spPr>
          <a:xfrm>
            <a:off x="5789033" y="1878918"/>
            <a:ext cx="2503806" cy="1552937"/>
          </a:xfrm>
          <a:prstGeom prst="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/>
              <a:t>Template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3292998" y="2012152"/>
            <a:ext cx="2200566" cy="12864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JSON</a:t>
            </a:r>
            <a:endParaRPr lang="fr-FR" dirty="0"/>
          </a:p>
        </p:txBody>
      </p:sp>
      <p:sp>
        <p:nvSpPr>
          <p:cNvPr id="6" name="Flèche courbée vers le bas 5"/>
          <p:cNvSpPr/>
          <p:nvPr/>
        </p:nvSpPr>
        <p:spPr>
          <a:xfrm rot="10800000">
            <a:off x="1650888" y="3649980"/>
            <a:ext cx="5130912" cy="2331720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49040" y="5097780"/>
            <a:ext cx="174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B050"/>
                </a:solidFill>
              </a:rPr>
              <a:t>HTML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888" y="1150620"/>
            <a:ext cx="2292463" cy="120991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err="1"/>
              <a:t>View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686886" y="4571402"/>
            <a:ext cx="2292463" cy="1120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/>
              <a:t>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0056" y="1150619"/>
            <a:ext cx="2292463" cy="1209917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/>
              <a:t>Service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609420" y="1150619"/>
            <a:ext cx="2200566" cy="6049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</a:t>
            </a:r>
            <a:endParaRPr lang="fr-FR" dirty="0"/>
          </a:p>
        </p:txBody>
      </p:sp>
      <p:sp>
        <p:nvSpPr>
          <p:cNvPr id="7" name="Flèche gauche 6"/>
          <p:cNvSpPr/>
          <p:nvPr/>
        </p:nvSpPr>
        <p:spPr>
          <a:xfrm>
            <a:off x="3548460" y="1886481"/>
            <a:ext cx="2097960" cy="60495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Promise(JSON)</a:t>
            </a:r>
            <a:endParaRPr lang="fr-FR" dirty="0"/>
          </a:p>
        </p:txBody>
      </p:sp>
      <p:sp>
        <p:nvSpPr>
          <p:cNvPr id="9" name="Flèche gauche 8"/>
          <p:cNvSpPr/>
          <p:nvPr/>
        </p:nvSpPr>
        <p:spPr>
          <a:xfrm rot="16200000">
            <a:off x="793137" y="3228940"/>
            <a:ext cx="2079962" cy="60495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10" name="Organigramme : Connecteur 9"/>
          <p:cNvSpPr/>
          <p:nvPr/>
        </p:nvSpPr>
        <p:spPr>
          <a:xfrm>
            <a:off x="3844892" y="136509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1</a:t>
            </a:r>
            <a:endParaRPr lang="fr-FR" sz="1350" dirty="0"/>
          </a:p>
        </p:txBody>
      </p:sp>
      <p:sp>
        <p:nvSpPr>
          <p:cNvPr id="11" name="Organigramme : Connecteur 10"/>
          <p:cNvSpPr/>
          <p:nvPr/>
        </p:nvSpPr>
        <p:spPr>
          <a:xfrm>
            <a:off x="3759925" y="210095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2</a:t>
            </a:r>
            <a:endParaRPr lang="fr-FR" sz="1350" dirty="0"/>
          </a:p>
        </p:txBody>
      </p:sp>
      <p:sp>
        <p:nvSpPr>
          <p:cNvPr id="12" name="Organigramme : Connecteur 11"/>
          <p:cNvSpPr/>
          <p:nvPr/>
        </p:nvSpPr>
        <p:spPr>
          <a:xfrm>
            <a:off x="1748150" y="421898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3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18039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7008" y="2635477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759774" y="333948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4224052" y="369148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6985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The route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parsed</a:t>
            </a:r>
            <a:r>
              <a:rPr lang="fr-FR" sz="1350" dirty="0"/>
              <a:t> and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handled</a:t>
            </a:r>
            <a:r>
              <a:rPr lang="fr-FR" sz="1350" dirty="0"/>
              <a:t> by the good router </a:t>
            </a:r>
            <a:r>
              <a:rPr lang="fr-FR" sz="1350" dirty="0" err="1"/>
              <a:t>method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4038962" y="374610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65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134" y="4993055"/>
            <a:ext cx="1804852" cy="74676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err="1"/>
              <a:t>View</a:t>
            </a:r>
            <a:endParaRPr lang="fr-FR" sz="3200" dirty="0"/>
          </a:p>
        </p:txBody>
      </p:sp>
      <p:sp>
        <p:nvSpPr>
          <p:cNvPr id="7" name="Rectangle 6"/>
          <p:cNvSpPr/>
          <p:nvPr/>
        </p:nvSpPr>
        <p:spPr>
          <a:xfrm>
            <a:off x="5186720" y="2484120"/>
            <a:ext cx="1353741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Service</a:t>
            </a:r>
            <a:endParaRPr lang="fr-FR" sz="3200" dirty="0"/>
          </a:p>
        </p:txBody>
      </p:sp>
      <p:sp>
        <p:nvSpPr>
          <p:cNvPr id="8" name="Rectangle 7"/>
          <p:cNvSpPr/>
          <p:nvPr/>
        </p:nvSpPr>
        <p:spPr>
          <a:xfrm>
            <a:off x="2748134" y="1504683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ReferenceName1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8134" y="3370117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ReferenceName3</a:t>
            </a:r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8134" y="2484120"/>
            <a:ext cx="1699328" cy="5886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>
                <a:solidFill>
                  <a:schemeClr val="tx1"/>
                </a:solidFill>
              </a:rPr>
              <a:t>ReferenceName2</a:t>
            </a:r>
            <a:endParaRPr lang="fr-FR" sz="135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stCxn id="10" idx="3"/>
            <a:endCxn id="7" idx="1"/>
          </p:cNvCxnSpPr>
          <p:nvPr/>
        </p:nvCxnSpPr>
        <p:spPr>
          <a:xfrm>
            <a:off x="4447462" y="2778468"/>
            <a:ext cx="73925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84" idx="3"/>
            <a:endCxn id="58" idx="0"/>
          </p:cNvCxnSpPr>
          <p:nvPr/>
        </p:nvCxnSpPr>
        <p:spPr>
          <a:xfrm>
            <a:off x="6540459" y="1799031"/>
            <a:ext cx="1308176" cy="3194024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endCxn id="10" idx="1"/>
          </p:cNvCxnSpPr>
          <p:nvPr/>
        </p:nvCxnSpPr>
        <p:spPr>
          <a:xfrm>
            <a:off x="1094560" y="2778467"/>
            <a:ext cx="1653574" cy="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6" idx="0"/>
            <a:endCxn id="8" idx="1"/>
          </p:cNvCxnSpPr>
          <p:nvPr/>
        </p:nvCxnSpPr>
        <p:spPr>
          <a:xfrm rot="5400000" flipH="1" flipV="1">
            <a:off x="324335" y="2569256"/>
            <a:ext cx="3194024" cy="165357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9" idx="1"/>
          </p:cNvCxnSpPr>
          <p:nvPr/>
        </p:nvCxnSpPr>
        <p:spPr>
          <a:xfrm>
            <a:off x="1094560" y="3664464"/>
            <a:ext cx="1653574" cy="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46209" y="4993055"/>
            <a:ext cx="1804852" cy="746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err="1" smtClean="0"/>
              <a:t>Promise.all</a:t>
            </a:r>
            <a:endParaRPr lang="fr-FR" sz="3200" dirty="0"/>
          </a:p>
        </p:txBody>
      </p:sp>
      <p:sp>
        <p:nvSpPr>
          <p:cNvPr id="83" name="Rectangle 82"/>
          <p:cNvSpPr/>
          <p:nvPr/>
        </p:nvSpPr>
        <p:spPr>
          <a:xfrm>
            <a:off x="5186719" y="3376308"/>
            <a:ext cx="1353741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Service</a:t>
            </a:r>
            <a:endParaRPr lang="fr-FR" sz="3200" dirty="0"/>
          </a:p>
        </p:txBody>
      </p:sp>
      <p:sp>
        <p:nvSpPr>
          <p:cNvPr id="84" name="Rectangle 83"/>
          <p:cNvSpPr/>
          <p:nvPr/>
        </p:nvSpPr>
        <p:spPr>
          <a:xfrm>
            <a:off x="5186718" y="1504683"/>
            <a:ext cx="1353741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Service</a:t>
            </a:r>
            <a:endParaRPr lang="fr-FR" sz="3200" dirty="0"/>
          </a:p>
        </p:txBody>
      </p:sp>
      <p:cxnSp>
        <p:nvCxnSpPr>
          <p:cNvPr id="85" name="Connecteur droit avec flèche 84"/>
          <p:cNvCxnSpPr>
            <a:stCxn id="8" idx="3"/>
            <a:endCxn id="84" idx="1"/>
          </p:cNvCxnSpPr>
          <p:nvPr/>
        </p:nvCxnSpPr>
        <p:spPr>
          <a:xfrm>
            <a:off x="4447462" y="1799031"/>
            <a:ext cx="7392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9" idx="3"/>
            <a:endCxn id="83" idx="1"/>
          </p:cNvCxnSpPr>
          <p:nvPr/>
        </p:nvCxnSpPr>
        <p:spPr>
          <a:xfrm>
            <a:off x="4447462" y="3664465"/>
            <a:ext cx="739257" cy="61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" idx="3"/>
          </p:cNvCxnSpPr>
          <p:nvPr/>
        </p:nvCxnSpPr>
        <p:spPr>
          <a:xfrm flipV="1">
            <a:off x="6540461" y="2778467"/>
            <a:ext cx="1289448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83" idx="3"/>
          </p:cNvCxnSpPr>
          <p:nvPr/>
        </p:nvCxnSpPr>
        <p:spPr>
          <a:xfrm flipV="1">
            <a:off x="6540460" y="3664464"/>
            <a:ext cx="1289449" cy="61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èche gauche 102"/>
          <p:cNvSpPr/>
          <p:nvPr/>
        </p:nvSpPr>
        <p:spPr>
          <a:xfrm>
            <a:off x="2028385" y="5276808"/>
            <a:ext cx="4838154" cy="21140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Connecteur 105"/>
          <p:cNvSpPr/>
          <p:nvPr/>
        </p:nvSpPr>
        <p:spPr>
          <a:xfrm>
            <a:off x="751172" y="451977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1</a:t>
            </a:r>
            <a:endParaRPr lang="fr-FR" sz="1350" dirty="0"/>
          </a:p>
        </p:txBody>
      </p:sp>
      <p:sp>
        <p:nvSpPr>
          <p:cNvPr id="107" name="Organigramme : Connecteur 106"/>
          <p:cNvSpPr/>
          <p:nvPr/>
        </p:nvSpPr>
        <p:spPr>
          <a:xfrm>
            <a:off x="4671198" y="2543293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2</a:t>
            </a:r>
            <a:endParaRPr lang="fr-FR" sz="1350" dirty="0"/>
          </a:p>
        </p:txBody>
      </p:sp>
      <p:sp>
        <p:nvSpPr>
          <p:cNvPr id="108" name="Organigramme : Connecteur 107"/>
          <p:cNvSpPr/>
          <p:nvPr/>
        </p:nvSpPr>
        <p:spPr>
          <a:xfrm>
            <a:off x="7965519" y="269046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3</a:t>
            </a:r>
            <a:endParaRPr lang="fr-FR" sz="1350" dirty="0"/>
          </a:p>
        </p:txBody>
      </p:sp>
      <p:sp>
        <p:nvSpPr>
          <p:cNvPr id="109" name="Organigramme : Connecteur 108"/>
          <p:cNvSpPr/>
          <p:nvPr/>
        </p:nvSpPr>
        <p:spPr>
          <a:xfrm>
            <a:off x="4301664" y="5488213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98614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ackbonejs.org/docs/images/backb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356042"/>
            <a:ext cx="85629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7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072" y="3023895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237838" y="3727902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3702116" y="4079905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5923" y="2247059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254400" y="2671136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131883" y="325740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The router </a:t>
            </a:r>
            <a:r>
              <a:rPr lang="fr-FR" sz="1350" dirty="0" err="1"/>
              <a:t>create</a:t>
            </a:r>
            <a:r>
              <a:rPr lang="fr-FR" sz="1350" dirty="0"/>
              <a:t> model</a:t>
            </a:r>
          </a:p>
        </p:txBody>
      </p:sp>
      <p:sp>
        <p:nvSpPr>
          <p:cNvPr id="29" name="Organigramme : Connecteur 28"/>
          <p:cNvSpPr/>
          <p:nvPr/>
        </p:nvSpPr>
        <p:spPr>
          <a:xfrm>
            <a:off x="3517026" y="413452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09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545078" y="453850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394"/>
            <a:ext cx="1367049" cy="143818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router creates the </a:t>
            </a:r>
            <a:r>
              <a:rPr lang="en-US" sz="1350" dirty="0" err="1"/>
              <a:t>the</a:t>
            </a:r>
            <a:r>
              <a:rPr lang="en-US" sz="1350" dirty="0"/>
              <a:t> view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2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545078" y="453850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394"/>
            <a:ext cx="1367049" cy="143818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view is injected into one of the application layout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451342" y="252687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019096" y="410949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262"/>
            <a:ext cx="1367049" cy="143950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view call the service to load the data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878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3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019096" y="410949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262"/>
            <a:ext cx="1367049" cy="143950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service returns JSON to load in the view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8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data is injected into the model as attributes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>
            <a:endCxn id="8" idx="1"/>
          </p:cNvCxnSpPr>
          <p:nvPr/>
        </p:nvCxnSpPr>
        <p:spPr>
          <a:xfrm>
            <a:off x="4527505" y="3523262"/>
            <a:ext cx="782339" cy="441153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</a:t>
            </a:r>
            <a:r>
              <a:rPr lang="en-US" sz="1350" dirty="0" smtClean="0"/>
              <a:t>model trigger a :change event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0490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5974</TotalTime>
  <Words>533</Words>
  <Application>Microsoft Office PowerPoint</Application>
  <PresentationFormat>Affichage à l'écran (4:3)</PresentationFormat>
  <Paragraphs>336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Schéma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Questionnenemt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</dc:title>
  <dc:creator>Pierre BESSON</dc:creator>
  <cp:lastModifiedBy>Pierre Besson</cp:lastModifiedBy>
  <cp:revision>60</cp:revision>
  <cp:lastPrinted>2014-11-28T12:52:08Z</cp:lastPrinted>
  <dcterms:created xsi:type="dcterms:W3CDTF">2014-11-20T14:42:11Z</dcterms:created>
  <dcterms:modified xsi:type="dcterms:W3CDTF">2014-12-01T13:56:13Z</dcterms:modified>
</cp:coreProperties>
</file>