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6" r:id="rId3"/>
    <p:sldId id="258" r:id="rId4"/>
    <p:sldId id="259" r:id="rId5"/>
    <p:sldId id="270" r:id="rId6"/>
    <p:sldId id="263" r:id="rId7"/>
    <p:sldId id="262" r:id="rId8"/>
    <p:sldId id="265" r:id="rId9"/>
    <p:sldId id="267" r:id="rId10"/>
    <p:sldId id="269" r:id="rId11"/>
    <p:sldId id="268" r:id="rId12"/>
  </p:sldIdLst>
  <p:sldSz cx="9144000" cy="6858000" type="screen4x3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D4D4D"/>
    <a:srgbClr val="CC00CC"/>
    <a:srgbClr val="FF0000"/>
    <a:srgbClr val="FFFFFF"/>
    <a:srgbClr val="00B05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349" autoAdjust="0"/>
  </p:normalViewPr>
  <p:slideViewPr>
    <p:cSldViewPr snapToGrid="0">
      <p:cViewPr varScale="1">
        <p:scale>
          <a:sx n="109" d="100"/>
          <a:sy n="109" d="100"/>
        </p:scale>
        <p:origin x="10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1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1419" y="-37042"/>
            <a:ext cx="9144000" cy="6858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6692" y="4365106"/>
            <a:ext cx="7774632" cy="6505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70C351E-E9B9-46CF-BDBD-2BAD855593C4}" type="datetimeFigureOut">
              <a:rPr lang="fr-FR" smtClean="0"/>
              <a:t>20/11/2014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EF6609E-881B-4061-8A2D-40D485C26EF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3491880" y="1671637"/>
            <a:ext cx="1944216" cy="23876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3393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3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9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2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06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0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25DA-3381-4195-8AE7-FBEBBDC0E24C}" type="datetimeFigureOut">
              <a:rPr lang="fr-FR" smtClean="0"/>
              <a:t>20/11/2014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3449-BD17-4D39-97B1-8DE9D445A1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5504" y="4131079"/>
            <a:ext cx="5830974" cy="4878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sz="quarter" idx="2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r="125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9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73638" y="972562"/>
            <a:ext cx="62549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 smtClean="0"/>
              <a:t>] The </a:t>
            </a:r>
            <a:r>
              <a:rPr lang="fr-FR" sz="1350" dirty="0" err="1" smtClean="0"/>
              <a:t>view</a:t>
            </a:r>
            <a:r>
              <a:rPr lang="fr-FR" sz="1350" dirty="0" smtClean="0"/>
              <a:t> </a:t>
            </a:r>
            <a:r>
              <a:rPr lang="fr-FR" sz="1350" dirty="0" err="1" smtClean="0"/>
              <a:t>handles</a:t>
            </a:r>
            <a:r>
              <a:rPr lang="fr-FR" sz="1350" dirty="0" smtClean="0"/>
              <a:t> the </a:t>
            </a:r>
            <a:r>
              <a:rPr lang="fr-FR" sz="1350" dirty="0" err="1" smtClean="0"/>
              <a:t>event</a:t>
            </a:r>
            <a:r>
              <a:rPr lang="fr-FR" sz="1350" dirty="0" smtClean="0"/>
              <a:t> and call the </a:t>
            </a:r>
            <a:r>
              <a:rPr lang="fr-FR" sz="1350" dirty="0" err="1" smtClean="0"/>
              <a:t>template</a:t>
            </a:r>
            <a:r>
              <a:rPr lang="fr-FR" sz="1350" dirty="0" smtClean="0"/>
              <a:t> to </a:t>
            </a:r>
            <a:r>
              <a:rPr lang="fr-FR" sz="1350" dirty="0" err="1" smtClean="0"/>
              <a:t>be</a:t>
            </a:r>
            <a:r>
              <a:rPr lang="fr-FR" sz="1350" dirty="0" smtClean="0"/>
              <a:t> </a:t>
            </a:r>
            <a:r>
              <a:rPr lang="fr-FR" sz="1350" dirty="0" err="1" smtClean="0"/>
              <a:t>rendered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527505" y="3523262"/>
            <a:ext cx="782339" cy="273469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clair 2"/>
          <p:cNvSpPr/>
          <p:nvPr/>
        </p:nvSpPr>
        <p:spPr>
          <a:xfrm rot="8059990">
            <a:off x="4820343" y="3494233"/>
            <a:ext cx="326572" cy="687184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7" name="Organigramme : Connecteur 26"/>
          <p:cNvSpPr/>
          <p:nvPr/>
        </p:nvSpPr>
        <p:spPr>
          <a:xfrm>
            <a:off x="4800590" y="390566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8</a:t>
            </a:r>
            <a:endParaRPr lang="fr-FR" sz="1350" dirty="0"/>
          </a:p>
        </p:txBody>
      </p:sp>
      <p:sp>
        <p:nvSpPr>
          <p:cNvPr id="28" name="Rectangle 27"/>
          <p:cNvSpPr/>
          <p:nvPr/>
        </p:nvSpPr>
        <p:spPr>
          <a:xfrm>
            <a:off x="173637" y="3128202"/>
            <a:ext cx="1699328" cy="588695"/>
          </a:xfrm>
          <a:prstGeom prst="rect">
            <a:avLst/>
          </a:prstGeom>
          <a:solidFill>
            <a:srgbClr val="33333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Template</a:t>
            </a:r>
          </a:p>
        </p:txBody>
      </p:sp>
      <p:cxnSp>
        <p:nvCxnSpPr>
          <p:cNvPr id="30" name="Connecteur en arc 29"/>
          <p:cNvCxnSpPr>
            <a:endCxn id="28" idx="2"/>
          </p:cNvCxnSpPr>
          <p:nvPr/>
        </p:nvCxnSpPr>
        <p:spPr>
          <a:xfrm rot="10800000" flipV="1">
            <a:off x="1023301" y="3518719"/>
            <a:ext cx="1804876" cy="198178"/>
          </a:xfrm>
          <a:prstGeom prst="curvedConnector4">
            <a:avLst>
              <a:gd name="adj1" fmla="val 26462"/>
              <a:gd name="adj2" fmla="val 2153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rganigramme : Connecteur 40"/>
          <p:cNvSpPr/>
          <p:nvPr/>
        </p:nvSpPr>
        <p:spPr>
          <a:xfrm>
            <a:off x="1938954" y="395876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9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5404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9918" y="972562"/>
            <a:ext cx="61486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 smtClean="0"/>
              <a:t>The view DOM element is updated and visible in the layout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527505" y="3523262"/>
            <a:ext cx="782339" cy="273469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clair 2"/>
          <p:cNvSpPr/>
          <p:nvPr/>
        </p:nvSpPr>
        <p:spPr>
          <a:xfrm rot="8059990">
            <a:off x="4820343" y="3494233"/>
            <a:ext cx="326572" cy="687184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7" name="Organigramme : Connecteur 26"/>
          <p:cNvSpPr/>
          <p:nvPr/>
        </p:nvSpPr>
        <p:spPr>
          <a:xfrm>
            <a:off x="4800590" y="390566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8</a:t>
            </a:r>
            <a:endParaRPr lang="fr-FR" sz="1350" dirty="0"/>
          </a:p>
        </p:txBody>
      </p:sp>
      <p:sp>
        <p:nvSpPr>
          <p:cNvPr id="28" name="Rectangle 27"/>
          <p:cNvSpPr/>
          <p:nvPr/>
        </p:nvSpPr>
        <p:spPr>
          <a:xfrm>
            <a:off x="173637" y="3128202"/>
            <a:ext cx="1699328" cy="588695"/>
          </a:xfrm>
          <a:prstGeom prst="rect">
            <a:avLst/>
          </a:prstGeom>
          <a:solidFill>
            <a:srgbClr val="333333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Template</a:t>
            </a:r>
          </a:p>
        </p:txBody>
      </p:sp>
      <p:cxnSp>
        <p:nvCxnSpPr>
          <p:cNvPr id="30" name="Connecteur en arc 29"/>
          <p:cNvCxnSpPr>
            <a:endCxn id="28" idx="2"/>
          </p:cNvCxnSpPr>
          <p:nvPr/>
        </p:nvCxnSpPr>
        <p:spPr>
          <a:xfrm rot="10800000" flipV="1">
            <a:off x="1023301" y="3518719"/>
            <a:ext cx="1804876" cy="198178"/>
          </a:xfrm>
          <a:prstGeom prst="curvedConnector4">
            <a:avLst>
              <a:gd name="adj1" fmla="val 26462"/>
              <a:gd name="adj2" fmla="val 2153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28" idx="0"/>
          </p:cNvCxnSpPr>
          <p:nvPr/>
        </p:nvCxnSpPr>
        <p:spPr>
          <a:xfrm rot="16200000" flipH="1">
            <a:off x="1892864" y="2258639"/>
            <a:ext cx="148726" cy="1887853"/>
          </a:xfrm>
          <a:prstGeom prst="curvedConnector4">
            <a:avLst>
              <a:gd name="adj1" fmla="val -153705"/>
              <a:gd name="adj2" fmla="val 72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Connecteur 42"/>
          <p:cNvSpPr/>
          <p:nvPr/>
        </p:nvSpPr>
        <p:spPr>
          <a:xfrm>
            <a:off x="1938954" y="395876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9</a:t>
            </a:r>
            <a:endParaRPr lang="fr-FR" sz="1350" dirty="0"/>
          </a:p>
        </p:txBody>
      </p:sp>
      <p:sp>
        <p:nvSpPr>
          <p:cNvPr id="45" name="Organigramme : Connecteur 44"/>
          <p:cNvSpPr/>
          <p:nvPr/>
        </p:nvSpPr>
        <p:spPr>
          <a:xfrm>
            <a:off x="1539146" y="2670588"/>
            <a:ext cx="484774" cy="17163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10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5533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7008" y="2635477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759774" y="333948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7" name="ZoneTexte 6"/>
          <p:cNvSpPr txBox="1"/>
          <p:nvPr/>
        </p:nvSpPr>
        <p:spPr>
          <a:xfrm>
            <a:off x="4224052" y="369148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69854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The route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parsed</a:t>
            </a:r>
            <a:r>
              <a:rPr lang="fr-FR" sz="1350" dirty="0"/>
              <a:t> and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handled</a:t>
            </a:r>
            <a:r>
              <a:rPr lang="fr-FR" sz="1350" dirty="0"/>
              <a:t> by the good router </a:t>
            </a:r>
            <a:r>
              <a:rPr lang="fr-FR" sz="1350" dirty="0" err="1"/>
              <a:t>method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4038962" y="374610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65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072" y="3023895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237838" y="3727902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7" name="ZoneTexte 6"/>
          <p:cNvSpPr txBox="1"/>
          <p:nvPr/>
        </p:nvSpPr>
        <p:spPr>
          <a:xfrm>
            <a:off x="3702116" y="4079905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5923" y="2247059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254400" y="2671136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131883" y="325740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The router </a:t>
            </a:r>
            <a:r>
              <a:rPr lang="fr-FR" sz="1350" dirty="0" err="1"/>
              <a:t>create</a:t>
            </a:r>
            <a:r>
              <a:rPr lang="fr-FR" sz="1350" dirty="0"/>
              <a:t> model</a:t>
            </a:r>
          </a:p>
        </p:txBody>
      </p:sp>
      <p:sp>
        <p:nvSpPr>
          <p:cNvPr id="29" name="Organigramme : Connecteur 28"/>
          <p:cNvSpPr/>
          <p:nvPr/>
        </p:nvSpPr>
        <p:spPr>
          <a:xfrm>
            <a:off x="3517026" y="4134526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09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545078" y="453850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394"/>
            <a:ext cx="1367049" cy="143818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router creates the </a:t>
            </a:r>
            <a:r>
              <a:rPr lang="en-US" sz="1350" dirty="0" err="1"/>
              <a:t>the</a:t>
            </a:r>
            <a:r>
              <a:rPr lang="en-US" sz="1350" dirty="0"/>
              <a:t> view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22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545078" y="453850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394"/>
            <a:ext cx="1367049" cy="143818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 smtClean="0"/>
              <a:t>The view is injected into one of the application layout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451342" y="252687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019096" y="4109496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262"/>
            <a:ext cx="1367049" cy="143950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view call the service to load the data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878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32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028" y="3667212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0" name="Connecteur en arc 9"/>
          <p:cNvCxnSpPr>
            <a:stCxn id="4" idx="3"/>
            <a:endCxn id="8" idx="2"/>
          </p:cNvCxnSpPr>
          <p:nvPr/>
        </p:nvCxnSpPr>
        <p:spPr>
          <a:xfrm flipV="1">
            <a:off x="4527506" y="4091289"/>
            <a:ext cx="1367048" cy="6471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Connecteur 20"/>
          <p:cNvSpPr/>
          <p:nvPr/>
        </p:nvSpPr>
        <p:spPr>
          <a:xfrm>
            <a:off x="5019096" y="4109496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cxnSp>
        <p:nvCxnSpPr>
          <p:cNvPr id="24" name="Connecteur droit 23"/>
          <p:cNvCxnSpPr>
            <a:endCxn id="8" idx="0"/>
          </p:cNvCxnSpPr>
          <p:nvPr/>
        </p:nvCxnSpPr>
        <p:spPr>
          <a:xfrm>
            <a:off x="4527505" y="3523262"/>
            <a:ext cx="1367049" cy="143950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 smtClean="0"/>
              <a:t>The service returns JSON to load in the view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89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data is injected into the model as attributes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>
            <a:endCxn id="8" idx="1"/>
          </p:cNvCxnSpPr>
          <p:nvPr/>
        </p:nvCxnSpPr>
        <p:spPr>
          <a:xfrm>
            <a:off x="4527505" y="3523262"/>
            <a:ext cx="782339" cy="441153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178" y="4444048"/>
            <a:ext cx="1699328" cy="5886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5" name="Flèche vers le bas 4"/>
          <p:cNvSpPr/>
          <p:nvPr/>
        </p:nvSpPr>
        <p:spPr>
          <a:xfrm rot="10800000">
            <a:off x="3510943" y="5148055"/>
            <a:ext cx="333797" cy="7040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6" name="Rectangle 5"/>
          <p:cNvSpPr/>
          <p:nvPr/>
        </p:nvSpPr>
        <p:spPr>
          <a:xfrm>
            <a:off x="2828177" y="3128203"/>
            <a:ext cx="1699328" cy="588695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View</a:t>
            </a:r>
            <a:endParaRPr lang="fr-FR" sz="1350" dirty="0"/>
          </a:p>
        </p:txBody>
      </p:sp>
      <p:sp>
        <p:nvSpPr>
          <p:cNvPr id="7" name="ZoneTexte 6"/>
          <p:cNvSpPr txBox="1"/>
          <p:nvPr/>
        </p:nvSpPr>
        <p:spPr>
          <a:xfrm>
            <a:off x="3975222" y="5500058"/>
            <a:ext cx="2257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http://localhost/#contact/1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9844" y="3752376"/>
            <a:ext cx="1411051" cy="4240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Model</a:t>
            </a:r>
          </a:p>
        </p:txBody>
      </p:sp>
      <p:cxnSp>
        <p:nvCxnSpPr>
          <p:cNvPr id="11" name="Connecteur en arc 10"/>
          <p:cNvCxnSpPr>
            <a:stCxn id="6" idx="3"/>
            <a:endCxn id="8" idx="0"/>
          </p:cNvCxnSpPr>
          <p:nvPr/>
        </p:nvCxnSpPr>
        <p:spPr>
          <a:xfrm>
            <a:off x="4527505" y="3422550"/>
            <a:ext cx="1487865" cy="329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0"/>
            <a:endCxn id="6" idx="2"/>
          </p:cNvCxnSpPr>
          <p:nvPr/>
        </p:nvCxnSpPr>
        <p:spPr>
          <a:xfrm flipH="1" flipV="1">
            <a:off x="3677841" y="3716898"/>
            <a:ext cx="1" cy="72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Connecteur 21"/>
          <p:cNvSpPr/>
          <p:nvPr/>
        </p:nvSpPr>
        <p:spPr>
          <a:xfrm>
            <a:off x="3737013" y="402149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7248" y="972562"/>
            <a:ext cx="5791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[Application </a:t>
            </a:r>
            <a:r>
              <a:rPr lang="fr-FR" sz="1350" dirty="0" err="1"/>
              <a:t>lifecycle</a:t>
            </a:r>
            <a:r>
              <a:rPr lang="fr-FR" sz="1350" dirty="0"/>
              <a:t>] </a:t>
            </a:r>
            <a:r>
              <a:rPr lang="en-US" sz="1350" dirty="0"/>
              <a:t>The </a:t>
            </a:r>
            <a:r>
              <a:rPr lang="en-US" sz="1350" dirty="0" smtClean="0"/>
              <a:t>model trigger a :change event</a:t>
            </a:r>
            <a:endParaRPr lang="fr-FR" sz="1350" dirty="0"/>
          </a:p>
        </p:txBody>
      </p:sp>
      <p:sp>
        <p:nvSpPr>
          <p:cNvPr id="29" name="Organigramme : Connecteur 28"/>
          <p:cNvSpPr/>
          <p:nvPr/>
        </p:nvSpPr>
        <p:spPr>
          <a:xfrm>
            <a:off x="3790131" y="55546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5822" y="1111062"/>
            <a:ext cx="1699328" cy="588695"/>
          </a:xfrm>
          <a:prstGeom prst="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err="1"/>
              <a:t>Layout</a:t>
            </a:r>
            <a:endParaRPr lang="fr-FR" sz="1350" dirty="0"/>
          </a:p>
        </p:txBody>
      </p:sp>
      <p:sp>
        <p:nvSpPr>
          <p:cNvPr id="23" name="Organigramme : Connecteur 22"/>
          <p:cNvSpPr/>
          <p:nvPr/>
        </p:nvSpPr>
        <p:spPr>
          <a:xfrm>
            <a:off x="7690422" y="2385151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4</a:t>
            </a:r>
          </a:p>
        </p:txBody>
      </p:sp>
      <p:cxnSp>
        <p:nvCxnSpPr>
          <p:cNvPr id="14" name="Connecteur en arc 13"/>
          <p:cNvCxnSpPr>
            <a:endCxn id="16" idx="2"/>
          </p:cNvCxnSpPr>
          <p:nvPr/>
        </p:nvCxnSpPr>
        <p:spPr>
          <a:xfrm flipV="1">
            <a:off x="4527505" y="1699757"/>
            <a:ext cx="3457981" cy="1577171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177" y="1696675"/>
            <a:ext cx="1699328" cy="588695"/>
          </a:xfrm>
          <a:prstGeom prst="rect">
            <a:avLst/>
          </a:prstGeom>
          <a:solidFill>
            <a:srgbClr val="CC00CC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Service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190127" y="2285370"/>
            <a:ext cx="7705" cy="842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Connecteur 34"/>
          <p:cNvSpPr/>
          <p:nvPr/>
        </p:nvSpPr>
        <p:spPr>
          <a:xfrm>
            <a:off x="3273392" y="2611080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5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132829" y="2285370"/>
            <a:ext cx="5088" cy="842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Connecteur 38"/>
          <p:cNvSpPr/>
          <p:nvPr/>
        </p:nvSpPr>
        <p:spPr>
          <a:xfrm>
            <a:off x="4243832" y="2611079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6</a:t>
            </a:r>
          </a:p>
        </p:txBody>
      </p:sp>
      <p:cxnSp>
        <p:nvCxnSpPr>
          <p:cNvPr id="34" name="Connecteur en arc 33"/>
          <p:cNvCxnSpPr>
            <a:endCxn id="8" idx="2"/>
          </p:cNvCxnSpPr>
          <p:nvPr/>
        </p:nvCxnSpPr>
        <p:spPr>
          <a:xfrm flipV="1">
            <a:off x="4527506" y="4176454"/>
            <a:ext cx="1487864" cy="5619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Connecteur 36"/>
          <p:cNvSpPr/>
          <p:nvPr/>
        </p:nvSpPr>
        <p:spPr>
          <a:xfrm>
            <a:off x="5504618" y="4597695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2</a:t>
            </a:r>
          </a:p>
        </p:txBody>
      </p:sp>
      <p:sp>
        <p:nvSpPr>
          <p:cNvPr id="38" name="Organigramme : Connecteur 37"/>
          <p:cNvSpPr/>
          <p:nvPr/>
        </p:nvSpPr>
        <p:spPr>
          <a:xfrm>
            <a:off x="5674551" y="3342717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7</a:t>
            </a:r>
            <a:endParaRPr lang="fr-FR" sz="1350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4527505" y="3523262"/>
            <a:ext cx="782339" cy="273469"/>
          </a:xfrm>
          <a:prstGeom prst="line">
            <a:avLst/>
          </a:prstGeom>
          <a:ln w="28575">
            <a:solidFill>
              <a:srgbClr val="00B050">
                <a:alpha val="5294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clair 2"/>
          <p:cNvSpPr/>
          <p:nvPr/>
        </p:nvSpPr>
        <p:spPr>
          <a:xfrm rot="8059990">
            <a:off x="4820343" y="3494233"/>
            <a:ext cx="326572" cy="687184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7" name="Organigramme : Connecteur 26"/>
          <p:cNvSpPr/>
          <p:nvPr/>
        </p:nvSpPr>
        <p:spPr>
          <a:xfrm>
            <a:off x="4800590" y="3905664"/>
            <a:ext cx="169933" cy="1760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 smtClean="0"/>
              <a:t>8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0490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277</Words>
  <Application>Microsoft Office PowerPoint</Application>
  <PresentationFormat>Affichage à l'écran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Schéma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</dc:title>
  <dc:creator>Pierre BESSON</dc:creator>
  <cp:lastModifiedBy>Pierre Besson</cp:lastModifiedBy>
  <cp:revision>26</cp:revision>
  <cp:lastPrinted>2014-11-21T16:36:39Z</cp:lastPrinted>
  <dcterms:created xsi:type="dcterms:W3CDTF">2014-11-20T14:42:11Z</dcterms:created>
  <dcterms:modified xsi:type="dcterms:W3CDTF">2014-11-21T17:13:23Z</dcterms:modified>
</cp:coreProperties>
</file>