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60" r:id="rId7"/>
    <p:sldId id="270" r:id="rId8"/>
    <p:sldId id="269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2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no Reyes" userId="f1a4cef4-0274-4b8b-9a62-2411ea7d2a43" providerId="ADAL" clId="{0C4C14E5-E0D9-4EA1-B620-1156D0C5360C}"/>
    <pc:docChg chg="custSel modSld">
      <pc:chgData name="Jose Cano Reyes" userId="f1a4cef4-0274-4b8b-9a62-2411ea7d2a43" providerId="ADAL" clId="{0C4C14E5-E0D9-4EA1-B620-1156D0C5360C}" dt="2024-04-30T18:48:06.911" v="1" actId="27636"/>
      <pc:docMkLst>
        <pc:docMk/>
      </pc:docMkLst>
      <pc:sldChg chg="modSp mod">
        <pc:chgData name="Jose Cano Reyes" userId="f1a4cef4-0274-4b8b-9a62-2411ea7d2a43" providerId="ADAL" clId="{0C4C14E5-E0D9-4EA1-B620-1156D0C5360C}" dt="2024-04-30T18:48:06.911" v="1" actId="27636"/>
        <pc:sldMkLst>
          <pc:docMk/>
          <pc:sldMk cId="2720718388" sldId="256"/>
        </pc:sldMkLst>
        <pc:spChg chg="mod">
          <ac:chgData name="Jose Cano Reyes" userId="f1a4cef4-0274-4b8b-9a62-2411ea7d2a43" providerId="ADAL" clId="{0C4C14E5-E0D9-4EA1-B620-1156D0C5360C}" dt="2024-04-30T18:48:06.911" v="1" actId="27636"/>
          <ac:spMkLst>
            <pc:docMk/>
            <pc:sldMk cId="2720718388" sldId="256"/>
            <ac:spMk id="8" creationId="{6BBE0348-1527-4055-BA8A-E2754222743D}"/>
          </ac:spMkLst>
        </pc:spChg>
      </pc:sldChg>
    </pc:docChg>
  </pc:docChgLst>
  <pc:docChgLst>
    <pc:chgData name="Mark McGill" userId="dd16da71-3ed3-4bf8-8fc0-f31917f261e0" providerId="ADAL" clId="{A43B68CF-A355-4680-9F42-D784DB611B91}"/>
    <pc:docChg chg="custSel modSld">
      <pc:chgData name="Mark McGill" userId="dd16da71-3ed3-4bf8-8fc0-f31917f261e0" providerId="ADAL" clId="{A43B68CF-A355-4680-9F42-D784DB611B91}" dt="2023-04-21T07:50:38.768" v="273" actId="14100"/>
      <pc:docMkLst>
        <pc:docMk/>
      </pc:docMkLst>
      <pc:sldChg chg="modSp mod">
        <pc:chgData name="Mark McGill" userId="dd16da71-3ed3-4bf8-8fc0-f31917f261e0" providerId="ADAL" clId="{A43B68CF-A355-4680-9F42-D784DB611B91}" dt="2023-04-21T07:50:25.017" v="272" actId="404"/>
        <pc:sldMkLst>
          <pc:docMk/>
          <pc:sldMk cId="2396690488" sldId="259"/>
        </pc:sldMkLst>
        <pc:spChg chg="mod">
          <ac:chgData name="Mark McGill" userId="dd16da71-3ed3-4bf8-8fc0-f31917f261e0" providerId="ADAL" clId="{A43B68CF-A355-4680-9F42-D784DB611B91}" dt="2023-04-21T07:50:25.017" v="272" actId="404"/>
          <ac:spMkLst>
            <pc:docMk/>
            <pc:sldMk cId="2396690488" sldId="259"/>
            <ac:spMk id="2" creationId="{AF90AA2D-25A7-46C9-F593-F2EBAB5DB3AE}"/>
          </ac:spMkLst>
        </pc:spChg>
      </pc:sldChg>
      <pc:sldChg chg="modSp mod">
        <pc:chgData name="Mark McGill" userId="dd16da71-3ed3-4bf8-8fc0-f31917f261e0" providerId="ADAL" clId="{A43B68CF-A355-4680-9F42-D784DB611B91}" dt="2023-04-21T07:50:38.768" v="273" actId="14100"/>
        <pc:sldMkLst>
          <pc:docMk/>
          <pc:sldMk cId="33601918" sldId="260"/>
        </pc:sldMkLst>
        <pc:spChg chg="mod">
          <ac:chgData name="Mark McGill" userId="dd16da71-3ed3-4bf8-8fc0-f31917f261e0" providerId="ADAL" clId="{A43B68CF-A355-4680-9F42-D784DB611B91}" dt="2023-04-21T07:50:38.768" v="273" actId="14100"/>
          <ac:spMkLst>
            <pc:docMk/>
            <pc:sldMk cId="33601918" sldId="260"/>
            <ac:spMk id="2" creationId="{626352A4-0061-EAC4-A49C-D0FF5598595F}"/>
          </ac:spMkLst>
        </pc:spChg>
      </pc:sldChg>
      <pc:sldChg chg="modSp mod">
        <pc:chgData name="Mark McGill" userId="dd16da71-3ed3-4bf8-8fc0-f31917f261e0" providerId="ADAL" clId="{A43B68CF-A355-4680-9F42-D784DB611B91}" dt="2023-04-21T07:47:21.196" v="267" actId="20577"/>
        <pc:sldMkLst>
          <pc:docMk/>
          <pc:sldMk cId="1208710207" sldId="261"/>
        </pc:sldMkLst>
        <pc:spChg chg="mod">
          <ac:chgData name="Mark McGill" userId="dd16da71-3ed3-4bf8-8fc0-f31917f261e0" providerId="ADAL" clId="{A43B68CF-A355-4680-9F42-D784DB611B91}" dt="2023-04-21T07:47:21.196" v="267" actId="20577"/>
          <ac:spMkLst>
            <pc:docMk/>
            <pc:sldMk cId="1208710207" sldId="261"/>
            <ac:spMk id="9" creationId="{7DD4E425-84D7-3EE1-2CBD-D97F711716E8}"/>
          </ac:spMkLst>
        </pc:spChg>
      </pc:sldChg>
      <pc:sldChg chg="modSp mod">
        <pc:chgData name="Mark McGill" userId="dd16da71-3ed3-4bf8-8fc0-f31917f261e0" providerId="ADAL" clId="{A43B68CF-A355-4680-9F42-D784DB611B91}" dt="2023-04-21T07:43:00.542" v="126" actId="20577"/>
        <pc:sldMkLst>
          <pc:docMk/>
          <pc:sldMk cId="210012519" sldId="264"/>
        </pc:sldMkLst>
        <pc:spChg chg="mod">
          <ac:chgData name="Mark McGill" userId="dd16da71-3ed3-4bf8-8fc0-f31917f261e0" providerId="ADAL" clId="{A43B68CF-A355-4680-9F42-D784DB611B91}" dt="2023-04-21T07:43:00.542" v="126" actId="20577"/>
          <ac:spMkLst>
            <pc:docMk/>
            <pc:sldMk cId="210012519" sldId="264"/>
            <ac:spMk id="10" creationId="{76E28DFF-8B39-AEEC-9EF0-C4890196BF18}"/>
          </ac:spMkLst>
        </pc:spChg>
      </pc:sldChg>
      <pc:sldChg chg="addSp modSp mod">
        <pc:chgData name="Mark McGill" userId="dd16da71-3ed3-4bf8-8fc0-f31917f261e0" providerId="ADAL" clId="{A43B68CF-A355-4680-9F42-D784DB611B91}" dt="2023-04-21T07:46:11.238" v="130" actId="1076"/>
        <pc:sldMkLst>
          <pc:docMk/>
          <pc:sldMk cId="184730265" sldId="273"/>
        </pc:sldMkLst>
        <pc:spChg chg="add mod">
          <ac:chgData name="Mark McGill" userId="dd16da71-3ed3-4bf8-8fc0-f31917f261e0" providerId="ADAL" clId="{A43B68CF-A355-4680-9F42-D784DB611B91}" dt="2023-04-21T07:46:11.238" v="130" actId="1076"/>
          <ac:spMkLst>
            <pc:docMk/>
            <pc:sldMk cId="184730265" sldId="273"/>
            <ac:spMk id="3" creationId="{EB89670C-0169-7BE4-D5B9-E036933FBF2F}"/>
          </ac:spMkLst>
        </pc:spChg>
      </pc:sldChg>
    </pc:docChg>
  </pc:docChgLst>
  <pc:docChgLst>
    <pc:chgData name="Mark McGill" userId="dd16da71-3ed3-4bf8-8fc0-f31917f261e0" providerId="ADAL" clId="{8BF6C012-D20B-4201-81F2-2EE004F67A41}"/>
    <pc:docChg chg="undo custSel addSld delSld modSld sldOrd modSection">
      <pc:chgData name="Mark McGill" userId="dd16da71-3ed3-4bf8-8fc0-f31917f261e0" providerId="ADAL" clId="{8BF6C012-D20B-4201-81F2-2EE004F67A41}" dt="2023-04-15T13:56:57.469" v="2788" actId="113"/>
      <pc:docMkLst>
        <pc:docMk/>
      </pc:docMkLst>
      <pc:sldChg chg="modSp mod">
        <pc:chgData name="Mark McGill" userId="dd16da71-3ed3-4bf8-8fc0-f31917f261e0" providerId="ADAL" clId="{8BF6C012-D20B-4201-81F2-2EE004F67A41}" dt="2023-04-15T11:59:14.075" v="589" actId="403"/>
        <pc:sldMkLst>
          <pc:docMk/>
          <pc:sldMk cId="830559104" sldId="257"/>
        </pc:sldMkLst>
        <pc:graphicFrameChg chg="modGraphic">
          <ac:chgData name="Mark McGill" userId="dd16da71-3ed3-4bf8-8fc0-f31917f261e0" providerId="ADAL" clId="{8BF6C012-D20B-4201-81F2-2EE004F67A41}" dt="2023-04-15T11:59:14.075" v="589" actId="403"/>
          <ac:graphicFrameMkLst>
            <pc:docMk/>
            <pc:sldMk cId="830559104" sldId="257"/>
            <ac:graphicFrameMk id="10" creationId="{7D8753B1-97D8-06E1-0088-E7D11BD6EF75}"/>
          </ac:graphicFrameMkLst>
        </pc:graphicFrameChg>
      </pc:sldChg>
      <pc:sldChg chg="modSp mod">
        <pc:chgData name="Mark McGill" userId="dd16da71-3ed3-4bf8-8fc0-f31917f261e0" providerId="ADAL" clId="{8BF6C012-D20B-4201-81F2-2EE004F67A41}" dt="2023-04-15T12:20:47.547" v="2714" actId="33524"/>
        <pc:sldMkLst>
          <pc:docMk/>
          <pc:sldMk cId="2396690488" sldId="259"/>
        </pc:sldMkLst>
        <pc:spChg chg="mod">
          <ac:chgData name="Mark McGill" userId="dd16da71-3ed3-4bf8-8fc0-f31917f261e0" providerId="ADAL" clId="{8BF6C012-D20B-4201-81F2-2EE004F67A41}" dt="2023-04-15T12:20:47.547" v="2714" actId="33524"/>
          <ac:spMkLst>
            <pc:docMk/>
            <pc:sldMk cId="2396690488" sldId="259"/>
            <ac:spMk id="4" creationId="{33A75528-8967-3D92-324E-168BF7AD1278}"/>
          </ac:spMkLst>
        </pc:spChg>
      </pc:sldChg>
      <pc:sldChg chg="modSp mod">
        <pc:chgData name="Mark McGill" userId="dd16da71-3ed3-4bf8-8fc0-f31917f261e0" providerId="ADAL" clId="{8BF6C012-D20B-4201-81F2-2EE004F67A41}" dt="2023-04-15T11:58:57.162" v="587" actId="113"/>
        <pc:sldMkLst>
          <pc:docMk/>
          <pc:sldMk cId="33601918" sldId="260"/>
        </pc:sldMkLst>
        <pc:spChg chg="mod">
          <ac:chgData name="Mark McGill" userId="dd16da71-3ed3-4bf8-8fc0-f31917f261e0" providerId="ADAL" clId="{8BF6C012-D20B-4201-81F2-2EE004F67A41}" dt="2023-04-15T11:58:57.162" v="587" actId="113"/>
          <ac:spMkLst>
            <pc:docMk/>
            <pc:sldMk cId="33601918" sldId="260"/>
            <ac:spMk id="6" creationId="{609C6F56-19C0-41A9-4E86-1084B0B915A5}"/>
          </ac:spMkLst>
        </pc:spChg>
      </pc:sldChg>
      <pc:sldChg chg="modSp mod ord">
        <pc:chgData name="Mark McGill" userId="dd16da71-3ed3-4bf8-8fc0-f31917f261e0" providerId="ADAL" clId="{8BF6C012-D20B-4201-81F2-2EE004F67A41}" dt="2023-04-15T12:11:18.618" v="2698"/>
        <pc:sldMkLst>
          <pc:docMk/>
          <pc:sldMk cId="519093062" sldId="272"/>
        </pc:sldMkLst>
        <pc:spChg chg="mod">
          <ac:chgData name="Mark McGill" userId="dd16da71-3ed3-4bf8-8fc0-f31917f261e0" providerId="ADAL" clId="{8BF6C012-D20B-4201-81F2-2EE004F67A41}" dt="2023-04-15T12:11:08.029" v="2696" actId="20577"/>
          <ac:spMkLst>
            <pc:docMk/>
            <pc:sldMk cId="519093062" sldId="272"/>
            <ac:spMk id="2" creationId="{AF90AA2D-25A7-46C9-F593-F2EBAB5DB3AE}"/>
          </ac:spMkLst>
        </pc:spChg>
        <pc:spChg chg="mod">
          <ac:chgData name="Mark McGill" userId="dd16da71-3ed3-4bf8-8fc0-f31917f261e0" providerId="ADAL" clId="{8BF6C012-D20B-4201-81F2-2EE004F67A41}" dt="2023-04-15T12:10:41.691" v="2676" actId="20577"/>
          <ac:spMkLst>
            <pc:docMk/>
            <pc:sldMk cId="519093062" sldId="272"/>
            <ac:spMk id="3" creationId="{9016C5C4-9561-EAD6-3BDD-E972BB1E4B8F}"/>
          </ac:spMkLst>
        </pc:spChg>
      </pc:sldChg>
      <pc:sldChg chg="addSp delSp modSp mod">
        <pc:chgData name="Mark McGill" userId="dd16da71-3ed3-4bf8-8fc0-f31917f261e0" providerId="ADAL" clId="{8BF6C012-D20B-4201-81F2-2EE004F67A41}" dt="2023-04-15T12:23:28.419" v="2745" actId="20577"/>
        <pc:sldMkLst>
          <pc:docMk/>
          <pc:sldMk cId="728868418" sldId="284"/>
        </pc:sldMkLst>
        <pc:spChg chg="mod">
          <ac:chgData name="Mark McGill" userId="dd16da71-3ed3-4bf8-8fc0-f31917f261e0" providerId="ADAL" clId="{8BF6C012-D20B-4201-81F2-2EE004F67A41}" dt="2023-04-15T12:05:33.939" v="1974" actId="20577"/>
          <ac:spMkLst>
            <pc:docMk/>
            <pc:sldMk cId="728868418" sldId="284"/>
            <ac:spMk id="10" creationId="{7420BA4E-ACE5-DC2E-7FA0-93F32493D162}"/>
          </ac:spMkLst>
        </pc:spChg>
        <pc:graphicFrameChg chg="mod modGraphic">
          <ac:chgData name="Mark McGill" userId="dd16da71-3ed3-4bf8-8fc0-f31917f261e0" providerId="ADAL" clId="{8BF6C012-D20B-4201-81F2-2EE004F67A41}" dt="2023-04-15T12:23:17.838" v="2718" actId="14100"/>
          <ac:graphicFrameMkLst>
            <pc:docMk/>
            <pc:sldMk cId="728868418" sldId="284"/>
            <ac:graphicFrameMk id="15" creationId="{C5FBB07D-ADB0-81AC-3F3A-13706C9157A0}"/>
          </ac:graphicFrameMkLst>
        </pc:graphicFrameChg>
        <pc:graphicFrameChg chg="add del modGraphic">
          <ac:chgData name="Mark McGill" userId="dd16da71-3ed3-4bf8-8fc0-f31917f261e0" providerId="ADAL" clId="{8BF6C012-D20B-4201-81F2-2EE004F67A41}" dt="2023-04-15T12:23:28.419" v="2745" actId="20577"/>
          <ac:graphicFrameMkLst>
            <pc:docMk/>
            <pc:sldMk cId="728868418" sldId="284"/>
            <ac:graphicFrameMk id="18" creationId="{9A918904-0669-9335-738B-9F4C45BC935A}"/>
          </ac:graphicFrameMkLst>
        </pc:graphicFrameChg>
      </pc:sldChg>
      <pc:sldChg chg="modSp mod">
        <pc:chgData name="Mark McGill" userId="dd16da71-3ed3-4bf8-8fc0-f31917f261e0" providerId="ADAL" clId="{8BF6C012-D20B-4201-81F2-2EE004F67A41}" dt="2023-04-15T13:55:58.372" v="2746" actId="20577"/>
        <pc:sldMkLst>
          <pc:docMk/>
          <pc:sldMk cId="314273772" sldId="285"/>
        </pc:sldMkLst>
        <pc:spChg chg="mod">
          <ac:chgData name="Mark McGill" userId="dd16da71-3ed3-4bf8-8fc0-f31917f261e0" providerId="ADAL" clId="{8BF6C012-D20B-4201-81F2-2EE004F67A41}" dt="2023-04-15T11:51:12.022" v="5" actId="20577"/>
          <ac:spMkLst>
            <pc:docMk/>
            <pc:sldMk cId="314273772" sldId="285"/>
            <ac:spMk id="2" creationId="{626352A4-0061-EAC4-A49C-D0FF5598595F}"/>
          </ac:spMkLst>
        </pc:spChg>
        <pc:spChg chg="mod">
          <ac:chgData name="Mark McGill" userId="dd16da71-3ed3-4bf8-8fc0-f31917f261e0" providerId="ADAL" clId="{8BF6C012-D20B-4201-81F2-2EE004F67A41}" dt="2023-04-15T13:55:58.372" v="2746" actId="20577"/>
          <ac:spMkLst>
            <pc:docMk/>
            <pc:sldMk cId="314273772" sldId="285"/>
            <ac:spMk id="6" creationId="{609C6F56-19C0-41A9-4E86-1084B0B915A5}"/>
          </ac:spMkLst>
        </pc:spChg>
      </pc:sldChg>
      <pc:sldChg chg="modSp mod">
        <pc:chgData name="Mark McGill" userId="dd16da71-3ed3-4bf8-8fc0-f31917f261e0" providerId="ADAL" clId="{8BF6C012-D20B-4201-81F2-2EE004F67A41}" dt="2023-04-15T13:56:16.003" v="2751" actId="113"/>
        <pc:sldMkLst>
          <pc:docMk/>
          <pc:sldMk cId="899438577" sldId="286"/>
        </pc:sldMkLst>
        <pc:spChg chg="mod">
          <ac:chgData name="Mark McGill" userId="dd16da71-3ed3-4bf8-8fc0-f31917f261e0" providerId="ADAL" clId="{8BF6C012-D20B-4201-81F2-2EE004F67A41}" dt="2023-04-15T11:54:49.762" v="37" actId="20577"/>
          <ac:spMkLst>
            <pc:docMk/>
            <pc:sldMk cId="899438577" sldId="286"/>
            <ac:spMk id="2" creationId="{626352A4-0061-EAC4-A49C-D0FF5598595F}"/>
          </ac:spMkLst>
        </pc:spChg>
        <pc:spChg chg="mod">
          <ac:chgData name="Mark McGill" userId="dd16da71-3ed3-4bf8-8fc0-f31917f261e0" providerId="ADAL" clId="{8BF6C012-D20B-4201-81F2-2EE004F67A41}" dt="2023-04-15T13:56:16.003" v="2751" actId="113"/>
          <ac:spMkLst>
            <pc:docMk/>
            <pc:sldMk cId="899438577" sldId="286"/>
            <ac:spMk id="6" creationId="{609C6F56-19C0-41A9-4E86-1084B0B915A5}"/>
          </ac:spMkLst>
        </pc:spChg>
      </pc:sldChg>
      <pc:sldChg chg="modSp del mod">
        <pc:chgData name="Mark McGill" userId="dd16da71-3ed3-4bf8-8fc0-f31917f261e0" providerId="ADAL" clId="{8BF6C012-D20B-4201-81F2-2EE004F67A41}" dt="2023-04-15T11:55:39.218" v="87" actId="47"/>
        <pc:sldMkLst>
          <pc:docMk/>
          <pc:sldMk cId="1433610244" sldId="287"/>
        </pc:sldMkLst>
        <pc:spChg chg="mod">
          <ac:chgData name="Mark McGill" userId="dd16da71-3ed3-4bf8-8fc0-f31917f261e0" providerId="ADAL" clId="{8BF6C012-D20B-4201-81F2-2EE004F67A41}" dt="2023-04-15T11:55:30.403" v="86" actId="20577"/>
          <ac:spMkLst>
            <pc:docMk/>
            <pc:sldMk cId="1433610244" sldId="287"/>
            <ac:spMk id="6" creationId="{609C6F56-19C0-41A9-4E86-1084B0B915A5}"/>
          </ac:spMkLst>
        </pc:spChg>
      </pc:sldChg>
      <pc:sldChg chg="modSp add mod">
        <pc:chgData name="Mark McGill" userId="dd16da71-3ed3-4bf8-8fc0-f31917f261e0" providerId="ADAL" clId="{8BF6C012-D20B-4201-81F2-2EE004F67A41}" dt="2023-04-15T13:56:46.110" v="2786" actId="113"/>
        <pc:sldMkLst>
          <pc:docMk/>
          <pc:sldMk cId="4288536304" sldId="288"/>
        </pc:sldMkLst>
        <pc:spChg chg="mod">
          <ac:chgData name="Mark McGill" userId="dd16da71-3ed3-4bf8-8fc0-f31917f261e0" providerId="ADAL" clId="{8BF6C012-D20B-4201-81F2-2EE004F67A41}" dt="2023-04-15T11:55:02.678" v="44" actId="20577"/>
          <ac:spMkLst>
            <pc:docMk/>
            <pc:sldMk cId="4288536304" sldId="288"/>
            <ac:spMk id="2" creationId="{626352A4-0061-EAC4-A49C-D0FF5598595F}"/>
          </ac:spMkLst>
        </pc:spChg>
        <pc:spChg chg="mod">
          <ac:chgData name="Mark McGill" userId="dd16da71-3ed3-4bf8-8fc0-f31917f261e0" providerId="ADAL" clId="{8BF6C012-D20B-4201-81F2-2EE004F67A41}" dt="2023-04-15T13:56:46.110" v="2786" actId="113"/>
          <ac:spMkLst>
            <pc:docMk/>
            <pc:sldMk cId="4288536304" sldId="288"/>
            <ac:spMk id="6" creationId="{609C6F56-19C0-41A9-4E86-1084B0B915A5}"/>
          </ac:spMkLst>
        </pc:spChg>
      </pc:sldChg>
      <pc:sldChg chg="modSp add mod">
        <pc:chgData name="Mark McGill" userId="dd16da71-3ed3-4bf8-8fc0-f31917f261e0" providerId="ADAL" clId="{8BF6C012-D20B-4201-81F2-2EE004F67A41}" dt="2023-04-15T13:56:57.469" v="2788" actId="113"/>
        <pc:sldMkLst>
          <pc:docMk/>
          <pc:sldMk cId="2098201398" sldId="289"/>
        </pc:sldMkLst>
        <pc:spChg chg="mod">
          <ac:chgData name="Mark McGill" userId="dd16da71-3ed3-4bf8-8fc0-f31917f261e0" providerId="ADAL" clId="{8BF6C012-D20B-4201-81F2-2EE004F67A41}" dt="2023-04-15T11:55:14.016" v="53" actId="20577"/>
          <ac:spMkLst>
            <pc:docMk/>
            <pc:sldMk cId="2098201398" sldId="289"/>
            <ac:spMk id="2" creationId="{626352A4-0061-EAC4-A49C-D0FF5598595F}"/>
          </ac:spMkLst>
        </pc:spChg>
        <pc:spChg chg="mod">
          <ac:chgData name="Mark McGill" userId="dd16da71-3ed3-4bf8-8fc0-f31917f261e0" providerId="ADAL" clId="{8BF6C012-D20B-4201-81F2-2EE004F67A41}" dt="2023-04-15T13:56:57.469" v="2788" actId="113"/>
          <ac:spMkLst>
            <pc:docMk/>
            <pc:sldMk cId="2098201398" sldId="289"/>
            <ac:spMk id="6" creationId="{609C6F56-19C0-41A9-4E86-1084B0B915A5}"/>
          </ac:spMkLst>
        </pc:spChg>
      </pc:sldChg>
    </pc:docChg>
  </pc:docChgLst>
  <pc:docChgLst>
    <pc:chgData name="Mark McGill" userId="dd16da71-3ed3-4bf8-8fc0-f31917f261e0" providerId="ADAL" clId="{6C12757C-1975-4DDB-AAE4-D867F169B325}"/>
    <pc:docChg chg="undo custSel addSld delSld modSld sldOrd modMainMaster addSection modSection">
      <pc:chgData name="Mark McGill" userId="dd16da71-3ed3-4bf8-8fc0-f31917f261e0" providerId="ADAL" clId="{6C12757C-1975-4DDB-AAE4-D867F169B325}" dt="2023-04-19T08:28:56.338" v="5927" actId="113"/>
      <pc:docMkLst>
        <pc:docMk/>
      </pc:docMkLst>
      <pc:sldChg chg="addSp delSp modSp mod">
        <pc:chgData name="Mark McGill" userId="dd16da71-3ed3-4bf8-8fc0-f31917f261e0" providerId="ADAL" clId="{6C12757C-1975-4DDB-AAE4-D867F169B325}" dt="2023-04-11T12:28:28.972" v="3203" actId="113"/>
        <pc:sldMkLst>
          <pc:docMk/>
          <pc:sldMk cId="2720718388" sldId="256"/>
        </pc:sldMkLst>
        <pc:spChg chg="del">
          <ac:chgData name="Mark McGill" userId="dd16da71-3ed3-4bf8-8fc0-f31917f261e0" providerId="ADAL" clId="{6C12757C-1975-4DDB-AAE4-D867F169B325}" dt="2023-04-11T10:38:59.591" v="832" actId="478"/>
          <ac:spMkLst>
            <pc:docMk/>
            <pc:sldMk cId="2720718388" sldId="256"/>
            <ac:spMk id="3" creationId="{6123CD21-A314-BC63-D096-094EC3996DF7}"/>
          </ac:spMkLst>
        </pc:spChg>
        <pc:spChg chg="mod">
          <ac:chgData name="Mark McGill" userId="dd16da71-3ed3-4bf8-8fc0-f31917f261e0" providerId="ADAL" clId="{6C12757C-1975-4DDB-AAE4-D867F169B325}" dt="2023-04-11T12:28:28.972" v="3203" actId="113"/>
          <ac:spMkLst>
            <pc:docMk/>
            <pc:sldMk cId="2720718388" sldId="256"/>
            <ac:spMk id="7" creationId="{98D150CF-F888-48EA-89E8-311ED5E9161B}"/>
          </ac:spMkLst>
        </pc:spChg>
        <pc:spChg chg="mod">
          <ac:chgData name="Mark McGill" userId="dd16da71-3ed3-4bf8-8fc0-f31917f261e0" providerId="ADAL" clId="{6C12757C-1975-4DDB-AAE4-D867F169B325}" dt="2023-04-11T11:05:10.214" v="2500" actId="20577"/>
          <ac:spMkLst>
            <pc:docMk/>
            <pc:sldMk cId="2720718388" sldId="256"/>
            <ac:spMk id="8" creationId="{6BBE0348-1527-4055-BA8A-E2754222743D}"/>
          </ac:spMkLst>
        </pc:spChg>
        <pc:picChg chg="add mod">
          <ac:chgData name="Mark McGill" userId="dd16da71-3ed3-4bf8-8fc0-f31917f261e0" providerId="ADAL" clId="{6C12757C-1975-4DDB-AAE4-D867F169B325}" dt="2023-04-11T11:05:01.769" v="2499" actId="1076"/>
          <ac:picMkLst>
            <pc:docMk/>
            <pc:sldMk cId="2720718388" sldId="256"/>
            <ac:picMk id="4" creationId="{D99FF78D-8B0A-66BE-DEC0-5267966D6379}"/>
          </ac:picMkLst>
        </pc:picChg>
      </pc:sldChg>
      <pc:sldChg chg="modSp mod">
        <pc:chgData name="Mark McGill" userId="dd16da71-3ed3-4bf8-8fc0-f31917f261e0" providerId="ADAL" clId="{6C12757C-1975-4DDB-AAE4-D867F169B325}" dt="2023-04-11T12:27:29.280" v="3200" actId="113"/>
        <pc:sldMkLst>
          <pc:docMk/>
          <pc:sldMk cId="830559104" sldId="257"/>
        </pc:sldMkLst>
        <pc:spChg chg="mod">
          <ac:chgData name="Mark McGill" userId="dd16da71-3ed3-4bf8-8fc0-f31917f261e0" providerId="ADAL" clId="{6C12757C-1975-4DDB-AAE4-D867F169B325}" dt="2023-04-11T12:27:29.280" v="3200" actId="113"/>
          <ac:spMkLst>
            <pc:docMk/>
            <pc:sldMk cId="830559104" sldId="257"/>
            <ac:spMk id="2" creationId="{3659B377-6D85-FC78-40F7-0707A03873D6}"/>
          </ac:spMkLst>
        </pc:spChg>
      </pc:sldChg>
      <pc:sldChg chg="modSp mod">
        <pc:chgData name="Mark McGill" userId="dd16da71-3ed3-4bf8-8fc0-f31917f261e0" providerId="ADAL" clId="{6C12757C-1975-4DDB-AAE4-D867F169B325}" dt="2023-04-19T08:28:56.338" v="5927" actId="113"/>
        <pc:sldMkLst>
          <pc:docMk/>
          <pc:sldMk cId="2093735202" sldId="258"/>
        </pc:sldMkLst>
        <pc:spChg chg="mod">
          <ac:chgData name="Mark McGill" userId="dd16da71-3ed3-4bf8-8fc0-f31917f261e0" providerId="ADAL" clId="{6C12757C-1975-4DDB-AAE4-D867F169B325}" dt="2023-04-11T12:27:26.187" v="3199" actId="113"/>
          <ac:spMkLst>
            <pc:docMk/>
            <pc:sldMk cId="2093735202" sldId="258"/>
            <ac:spMk id="2" creationId="{AF90AA2D-25A7-46C9-F593-F2EBAB5DB3AE}"/>
          </ac:spMkLst>
        </pc:spChg>
        <pc:graphicFrameChg chg="mod modGraphic">
          <ac:chgData name="Mark McGill" userId="dd16da71-3ed3-4bf8-8fc0-f31917f261e0" providerId="ADAL" clId="{6C12757C-1975-4DDB-AAE4-D867F169B325}" dt="2023-04-19T08:28:56.338" v="5927" actId="113"/>
          <ac:graphicFrameMkLst>
            <pc:docMk/>
            <pc:sldMk cId="2093735202" sldId="258"/>
            <ac:graphicFrameMk id="9" creationId="{7A7E9184-57CE-7898-D87A-6BDB51484CD8}"/>
          </ac:graphicFrameMkLst>
        </pc:graphicFrameChg>
      </pc:sldChg>
      <pc:sldChg chg="modSp mod ord">
        <pc:chgData name="Mark McGill" userId="dd16da71-3ed3-4bf8-8fc0-f31917f261e0" providerId="ADAL" clId="{6C12757C-1975-4DDB-AAE4-D867F169B325}" dt="2023-04-13T11:28:12.038" v="3903"/>
        <pc:sldMkLst>
          <pc:docMk/>
          <pc:sldMk cId="2396690488" sldId="259"/>
        </pc:sldMkLst>
        <pc:spChg chg="mod">
          <ac:chgData name="Mark McGill" userId="dd16da71-3ed3-4bf8-8fc0-f31917f261e0" providerId="ADAL" clId="{6C12757C-1975-4DDB-AAE4-D867F169B325}" dt="2023-04-11T12:26:58.220" v="3185" actId="113"/>
          <ac:spMkLst>
            <pc:docMk/>
            <pc:sldMk cId="2396690488" sldId="259"/>
            <ac:spMk id="2" creationId="{AF90AA2D-25A7-46C9-F593-F2EBAB5DB3AE}"/>
          </ac:spMkLst>
        </pc:spChg>
        <pc:spChg chg="mod">
          <ac:chgData name="Mark McGill" userId="dd16da71-3ed3-4bf8-8fc0-f31917f261e0" providerId="ADAL" clId="{6C12757C-1975-4DDB-AAE4-D867F169B325}" dt="2023-04-11T11:03:57.466" v="2486" actId="313"/>
          <ac:spMkLst>
            <pc:docMk/>
            <pc:sldMk cId="2396690488" sldId="259"/>
            <ac:spMk id="4" creationId="{33A75528-8967-3D92-324E-168BF7AD1278}"/>
          </ac:spMkLst>
        </pc:spChg>
      </pc:sldChg>
      <pc:sldChg chg="delSp modSp mod">
        <pc:chgData name="Mark McGill" userId="dd16da71-3ed3-4bf8-8fc0-f31917f261e0" providerId="ADAL" clId="{6C12757C-1975-4DDB-AAE4-D867F169B325}" dt="2023-04-13T16:01:10.966" v="5366" actId="20577"/>
        <pc:sldMkLst>
          <pc:docMk/>
          <pc:sldMk cId="33601918" sldId="260"/>
        </pc:sldMkLst>
        <pc:spChg chg="mod">
          <ac:chgData name="Mark McGill" userId="dd16da71-3ed3-4bf8-8fc0-f31917f261e0" providerId="ADAL" clId="{6C12757C-1975-4DDB-AAE4-D867F169B325}" dt="2023-04-11T10:41:21.910" v="1026" actId="20577"/>
          <ac:spMkLst>
            <pc:docMk/>
            <pc:sldMk cId="33601918" sldId="260"/>
            <ac:spMk id="2" creationId="{626352A4-0061-EAC4-A49C-D0FF5598595F}"/>
          </ac:spMkLst>
        </pc:spChg>
        <pc:spChg chg="del">
          <ac:chgData name="Mark McGill" userId="dd16da71-3ed3-4bf8-8fc0-f31917f261e0" providerId="ADAL" clId="{6C12757C-1975-4DDB-AAE4-D867F169B325}" dt="2023-04-11T10:41:06.309" v="988" actId="478"/>
          <ac:spMkLst>
            <pc:docMk/>
            <pc:sldMk cId="33601918" sldId="260"/>
            <ac:spMk id="4" creationId="{AE2EBCBC-D614-D2F8-8843-A7CEAC5E7D59}"/>
          </ac:spMkLst>
        </pc:spChg>
        <pc:spChg chg="del">
          <ac:chgData name="Mark McGill" userId="dd16da71-3ed3-4bf8-8fc0-f31917f261e0" providerId="ADAL" clId="{6C12757C-1975-4DDB-AAE4-D867F169B325}" dt="2023-04-11T10:41:06.927" v="989" actId="478"/>
          <ac:spMkLst>
            <pc:docMk/>
            <pc:sldMk cId="33601918" sldId="260"/>
            <ac:spMk id="5" creationId="{404BBE57-A26D-2BF6-B0FB-4AB7A4AA066F}"/>
          </ac:spMkLst>
        </pc:spChg>
        <pc:spChg chg="mod">
          <ac:chgData name="Mark McGill" userId="dd16da71-3ed3-4bf8-8fc0-f31917f261e0" providerId="ADAL" clId="{6C12757C-1975-4DDB-AAE4-D867F169B325}" dt="2023-04-13T16:01:10.966" v="5366" actId="20577"/>
          <ac:spMkLst>
            <pc:docMk/>
            <pc:sldMk cId="33601918" sldId="260"/>
            <ac:spMk id="6" creationId="{609C6F56-19C0-41A9-4E86-1084B0B915A5}"/>
          </ac:spMkLst>
        </pc:spChg>
      </pc:sldChg>
      <pc:sldChg chg="addSp delSp modSp new mod modClrScheme chgLayout">
        <pc:chgData name="Mark McGill" userId="dd16da71-3ed3-4bf8-8fc0-f31917f261e0" providerId="ADAL" clId="{6C12757C-1975-4DDB-AAE4-D867F169B325}" dt="2023-04-13T16:02:19.765" v="5456" actId="20577"/>
        <pc:sldMkLst>
          <pc:docMk/>
          <pc:sldMk cId="1208710207" sldId="261"/>
        </pc:sldMkLst>
        <pc:spChg chg="del 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2" creationId="{A38C346B-9BE9-64A8-D91C-B2E816698D69}"/>
          </ac:spMkLst>
        </pc:spChg>
        <pc:spChg chg="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3" creationId="{9E42562E-88D0-4647-538F-EE96652117C8}"/>
          </ac:spMkLst>
        </pc:spChg>
        <pc:spChg chg="del 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4" creationId="{4CCB9DEF-81CD-C596-BA5D-AB52EDF2D9AD}"/>
          </ac:spMkLst>
        </pc:spChg>
        <pc:spChg chg="del 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5" creationId="{440AB6F7-1961-0F98-154E-FCDA7C38AD84}"/>
          </ac:spMkLst>
        </pc:spChg>
        <pc:spChg chg="del 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6" creationId="{727027E0-D0F5-B5BD-4E56-BDE0E9D812D3}"/>
          </ac:spMkLst>
        </pc:spChg>
        <pc:spChg chg="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7" creationId="{E38EBD45-FE79-C6C1-5551-B293D5976663}"/>
          </ac:spMkLst>
        </pc:spChg>
        <pc:spChg chg="mod ord">
          <ac:chgData name="Mark McGill" userId="dd16da71-3ed3-4bf8-8fc0-f31917f261e0" providerId="ADAL" clId="{6C12757C-1975-4DDB-AAE4-D867F169B325}" dt="2023-04-11T10:31:29.688" v="1" actId="700"/>
          <ac:spMkLst>
            <pc:docMk/>
            <pc:sldMk cId="1208710207" sldId="261"/>
            <ac:spMk id="8" creationId="{FA99872F-7A78-BEF4-60F2-F493068B68ED}"/>
          </ac:spMkLst>
        </pc:spChg>
        <pc:spChg chg="add mod ord">
          <ac:chgData name="Mark McGill" userId="dd16da71-3ed3-4bf8-8fc0-f31917f261e0" providerId="ADAL" clId="{6C12757C-1975-4DDB-AAE4-D867F169B325}" dt="2023-04-13T16:02:19.765" v="5456" actId="20577"/>
          <ac:spMkLst>
            <pc:docMk/>
            <pc:sldMk cId="1208710207" sldId="261"/>
            <ac:spMk id="9" creationId="{7DD4E425-84D7-3EE1-2CBD-D97F711716E8}"/>
          </ac:spMkLst>
        </pc:spChg>
        <pc:spChg chg="add del mod ord">
          <ac:chgData name="Mark McGill" userId="dd16da71-3ed3-4bf8-8fc0-f31917f261e0" providerId="ADAL" clId="{6C12757C-1975-4DDB-AAE4-D867F169B325}" dt="2023-04-11T10:49:42.278" v="1413" actId="478"/>
          <ac:spMkLst>
            <pc:docMk/>
            <pc:sldMk cId="1208710207" sldId="261"/>
            <ac:spMk id="10" creationId="{76E28DFF-8B39-AEEC-9EF0-C4890196BF18}"/>
          </ac:spMkLst>
        </pc:spChg>
        <pc:spChg chg="add del mod ord">
          <ac:chgData name="Mark McGill" userId="dd16da71-3ed3-4bf8-8fc0-f31917f261e0" providerId="ADAL" clId="{6C12757C-1975-4DDB-AAE4-D867F169B325}" dt="2023-04-11T10:32:09.388" v="3" actId="478"/>
          <ac:spMkLst>
            <pc:docMk/>
            <pc:sldMk cId="1208710207" sldId="261"/>
            <ac:spMk id="11" creationId="{4F7AEF6C-DE15-4D5B-1A9E-328B55AC428A}"/>
          </ac:spMkLst>
        </pc:spChg>
        <pc:spChg chg="add del mod ord">
          <ac:chgData name="Mark McGill" userId="dd16da71-3ed3-4bf8-8fc0-f31917f261e0" providerId="ADAL" clId="{6C12757C-1975-4DDB-AAE4-D867F169B325}" dt="2023-04-11T10:32:10.178" v="4" actId="478"/>
          <ac:spMkLst>
            <pc:docMk/>
            <pc:sldMk cId="1208710207" sldId="261"/>
            <ac:spMk id="12" creationId="{3674508A-30C7-4325-DAB2-FBA53927AB84}"/>
          </ac:spMkLst>
        </pc:spChg>
        <pc:spChg chg="add del mod ord">
          <ac:chgData name="Mark McGill" userId="dd16da71-3ed3-4bf8-8fc0-f31917f261e0" providerId="ADAL" clId="{6C12757C-1975-4DDB-AAE4-D867F169B325}" dt="2023-04-11T10:32:08.765" v="2" actId="478"/>
          <ac:spMkLst>
            <pc:docMk/>
            <pc:sldMk cId="1208710207" sldId="261"/>
            <ac:spMk id="13" creationId="{B126A73A-8A77-99E4-5C6F-92630E1D2834}"/>
          </ac:spMkLst>
        </pc:spChg>
      </pc:sldChg>
      <pc:sldChg chg="modSp add del mod">
        <pc:chgData name="Mark McGill" userId="dd16da71-3ed3-4bf8-8fc0-f31917f261e0" providerId="ADAL" clId="{6C12757C-1975-4DDB-AAE4-D867F169B325}" dt="2023-04-11T10:33:15.155" v="30" actId="47"/>
        <pc:sldMkLst>
          <pc:docMk/>
          <pc:sldMk cId="1507533293" sldId="262"/>
        </pc:sldMkLst>
        <pc:spChg chg="mod">
          <ac:chgData name="Mark McGill" userId="dd16da71-3ed3-4bf8-8fc0-f31917f261e0" providerId="ADAL" clId="{6C12757C-1975-4DDB-AAE4-D867F169B325}" dt="2023-04-11T10:32:46.017" v="16" actId="27636"/>
          <ac:spMkLst>
            <pc:docMk/>
            <pc:sldMk cId="1507533293" sldId="262"/>
            <ac:spMk id="2" creationId="{AF90AA2D-25A7-46C9-F593-F2EBAB5DB3AE}"/>
          </ac:spMkLst>
        </pc:spChg>
      </pc:sldChg>
      <pc:sldChg chg="addSp delSp modSp add mod">
        <pc:chgData name="Mark McGill" userId="dd16da71-3ed3-4bf8-8fc0-f31917f261e0" providerId="ADAL" clId="{6C12757C-1975-4DDB-AAE4-D867F169B325}" dt="2023-04-11T12:28:16.981" v="3202" actId="113"/>
        <pc:sldMkLst>
          <pc:docMk/>
          <pc:sldMk cId="3401954713" sldId="262"/>
        </pc:sldMkLst>
        <pc:spChg chg="mod">
          <ac:chgData name="Mark McGill" userId="dd16da71-3ed3-4bf8-8fc0-f31917f261e0" providerId="ADAL" clId="{6C12757C-1975-4DDB-AAE4-D867F169B325}" dt="2023-04-11T12:28:16.981" v="3202" actId="113"/>
          <ac:spMkLst>
            <pc:docMk/>
            <pc:sldMk cId="3401954713" sldId="262"/>
            <ac:spMk id="2" creationId="{AF90AA2D-25A7-46C9-F593-F2EBAB5DB3AE}"/>
          </ac:spMkLst>
        </pc:spChg>
        <pc:spChg chg="del">
          <ac:chgData name="Mark McGill" userId="dd16da71-3ed3-4bf8-8fc0-f31917f261e0" providerId="ADAL" clId="{6C12757C-1975-4DDB-AAE4-D867F169B325}" dt="2023-04-11T10:37:20.621" v="665" actId="478"/>
          <ac:spMkLst>
            <pc:docMk/>
            <pc:sldMk cId="3401954713" sldId="262"/>
            <ac:spMk id="3" creationId="{33EA29CF-57AF-EEEF-18B4-7287E18ADAAC}"/>
          </ac:spMkLst>
        </pc:spChg>
        <pc:spChg chg="del">
          <ac:chgData name="Mark McGill" userId="dd16da71-3ed3-4bf8-8fc0-f31917f261e0" providerId="ADAL" clId="{6C12757C-1975-4DDB-AAE4-D867F169B325}" dt="2023-04-11T10:33:41.039" v="58" actId="478"/>
          <ac:spMkLst>
            <pc:docMk/>
            <pc:sldMk cId="3401954713" sldId="262"/>
            <ac:spMk id="4" creationId="{33A75528-8967-3D92-324E-168BF7AD1278}"/>
          </ac:spMkLst>
        </pc:spChg>
        <pc:spChg chg="add del mod">
          <ac:chgData name="Mark McGill" userId="dd16da71-3ed3-4bf8-8fc0-f31917f261e0" providerId="ADAL" clId="{6C12757C-1975-4DDB-AAE4-D867F169B325}" dt="2023-04-11T10:36:30.382" v="505" actId="478"/>
          <ac:spMkLst>
            <pc:docMk/>
            <pc:sldMk cId="3401954713" sldId="262"/>
            <ac:spMk id="6" creationId="{D33B1C89-4322-6481-79E2-1D956836265A}"/>
          </ac:spMkLst>
        </pc:spChg>
        <pc:graphicFrameChg chg="add mod modGraphic">
          <ac:chgData name="Mark McGill" userId="dd16da71-3ed3-4bf8-8fc0-f31917f261e0" providerId="ADAL" clId="{6C12757C-1975-4DDB-AAE4-D867F169B325}" dt="2023-04-11T11:04:42.043" v="2496" actId="113"/>
          <ac:graphicFrameMkLst>
            <pc:docMk/>
            <pc:sldMk cId="3401954713" sldId="262"/>
            <ac:graphicFrameMk id="9" creationId="{1FC1C45D-1408-4A98-C30D-5D1EB98BC97A}"/>
          </ac:graphicFrameMkLst>
        </pc:graphicFrameChg>
      </pc:sldChg>
      <pc:sldChg chg="modSp add mod">
        <pc:chgData name="Mark McGill" userId="dd16da71-3ed3-4bf8-8fc0-f31917f261e0" providerId="ADAL" clId="{6C12757C-1975-4DDB-AAE4-D867F169B325}" dt="2023-04-11T11:02:22.774" v="2162" actId="113"/>
        <pc:sldMkLst>
          <pc:docMk/>
          <pc:sldMk cId="3046544150" sldId="263"/>
        </pc:sldMkLst>
        <pc:spChg chg="mod">
          <ac:chgData name="Mark McGill" userId="dd16da71-3ed3-4bf8-8fc0-f31917f261e0" providerId="ADAL" clId="{6C12757C-1975-4DDB-AAE4-D867F169B325}" dt="2023-04-11T10:37:52.709" v="730" actId="20577"/>
          <ac:spMkLst>
            <pc:docMk/>
            <pc:sldMk cId="3046544150" sldId="263"/>
            <ac:spMk id="9" creationId="{7DD4E425-84D7-3EE1-2CBD-D97F711716E8}"/>
          </ac:spMkLst>
        </pc:spChg>
        <pc:spChg chg="mod">
          <ac:chgData name="Mark McGill" userId="dd16da71-3ed3-4bf8-8fc0-f31917f261e0" providerId="ADAL" clId="{6C12757C-1975-4DDB-AAE4-D867F169B325}" dt="2023-04-11T11:02:22.774" v="2162" actId="113"/>
          <ac:spMkLst>
            <pc:docMk/>
            <pc:sldMk cId="3046544150" sldId="263"/>
            <ac:spMk id="10" creationId="{76E28DFF-8B39-AEEC-9EF0-C4890196BF18}"/>
          </ac:spMkLst>
        </pc:spChg>
      </pc:sldChg>
      <pc:sldChg chg="modSp add mod">
        <pc:chgData name="Mark McGill" userId="dd16da71-3ed3-4bf8-8fc0-f31917f261e0" providerId="ADAL" clId="{6C12757C-1975-4DDB-AAE4-D867F169B325}" dt="2023-04-11T12:28:06.691" v="3201" actId="21"/>
        <pc:sldMkLst>
          <pc:docMk/>
          <pc:sldMk cId="210012519" sldId="264"/>
        </pc:sldMkLst>
        <pc:spChg chg="mod">
          <ac:chgData name="Mark McGill" userId="dd16da71-3ed3-4bf8-8fc0-f31917f261e0" providerId="ADAL" clId="{6C12757C-1975-4DDB-AAE4-D867F169B325}" dt="2023-04-11T10:38:23.478" v="790" actId="20577"/>
          <ac:spMkLst>
            <pc:docMk/>
            <pc:sldMk cId="210012519" sldId="264"/>
            <ac:spMk id="9" creationId="{7DD4E425-84D7-3EE1-2CBD-D97F711716E8}"/>
          </ac:spMkLst>
        </pc:spChg>
        <pc:spChg chg="mod">
          <ac:chgData name="Mark McGill" userId="dd16da71-3ed3-4bf8-8fc0-f31917f261e0" providerId="ADAL" clId="{6C12757C-1975-4DDB-AAE4-D867F169B325}" dt="2023-04-11T12:28:06.691" v="3201" actId="21"/>
          <ac:spMkLst>
            <pc:docMk/>
            <pc:sldMk cId="210012519" sldId="264"/>
            <ac:spMk id="10" creationId="{76E28DFF-8B39-AEEC-9EF0-C4890196BF18}"/>
          </ac:spMkLst>
        </pc:spChg>
      </pc:sldChg>
      <pc:sldChg chg="addSp modSp add del mod">
        <pc:chgData name="Mark McGill" userId="dd16da71-3ed3-4bf8-8fc0-f31917f261e0" providerId="ADAL" clId="{6C12757C-1975-4DDB-AAE4-D867F169B325}" dt="2023-04-13T15:57:30.375" v="5005" actId="47"/>
        <pc:sldMkLst>
          <pc:docMk/>
          <pc:sldMk cId="1132562530" sldId="265"/>
        </pc:sldMkLst>
        <pc:spChg chg="add mod">
          <ac:chgData name="Mark McGill" userId="dd16da71-3ed3-4bf8-8fc0-f31917f261e0" providerId="ADAL" clId="{6C12757C-1975-4DDB-AAE4-D867F169B325}" dt="2023-04-11T10:49:18.279" v="1410" actId="20577"/>
          <ac:spMkLst>
            <pc:docMk/>
            <pc:sldMk cId="1132562530" sldId="265"/>
            <ac:spMk id="4" creationId="{0FDF0C6E-E36D-AE4D-51AA-4AE8D6AF2CA0}"/>
          </ac:spMkLst>
        </pc:spChg>
        <pc:spChg chg="mod">
          <ac:chgData name="Mark McGill" userId="dd16da71-3ed3-4bf8-8fc0-f31917f261e0" providerId="ADAL" clId="{6C12757C-1975-4DDB-AAE4-D867F169B325}" dt="2023-04-11T10:47:36.707" v="1194" actId="20577"/>
          <ac:spMkLst>
            <pc:docMk/>
            <pc:sldMk cId="1132562530" sldId="265"/>
            <ac:spMk id="7" creationId="{E38EBD45-FE79-C6C1-5551-B293D5976663}"/>
          </ac:spMkLst>
        </pc:spChg>
        <pc:spChg chg="mod">
          <ac:chgData name="Mark McGill" userId="dd16da71-3ed3-4bf8-8fc0-f31917f261e0" providerId="ADAL" clId="{6C12757C-1975-4DDB-AAE4-D867F169B325}" dt="2023-04-11T10:42:27.420" v="1053" actId="20577"/>
          <ac:spMkLst>
            <pc:docMk/>
            <pc:sldMk cId="1132562530" sldId="265"/>
            <ac:spMk id="9" creationId="{7DD4E425-84D7-3EE1-2CBD-D97F711716E8}"/>
          </ac:spMkLst>
        </pc:spChg>
        <pc:spChg chg="mod">
          <ac:chgData name="Mark McGill" userId="dd16da71-3ed3-4bf8-8fc0-f31917f261e0" providerId="ADAL" clId="{6C12757C-1975-4DDB-AAE4-D867F169B325}" dt="2023-04-11T10:49:04.186" v="1377" actId="113"/>
          <ac:spMkLst>
            <pc:docMk/>
            <pc:sldMk cId="1132562530" sldId="265"/>
            <ac:spMk id="10" creationId="{76E28DFF-8B39-AEEC-9EF0-C4890196BF18}"/>
          </ac:spMkLst>
        </pc:spChg>
      </pc:sldChg>
      <pc:sldChg chg="addSp delSp modSp new del mod modClrScheme chgLayout">
        <pc:chgData name="Mark McGill" userId="dd16da71-3ed3-4bf8-8fc0-f31917f261e0" providerId="ADAL" clId="{6C12757C-1975-4DDB-AAE4-D867F169B325}" dt="2023-04-13T15:57:30.375" v="5005" actId="47"/>
        <pc:sldMkLst>
          <pc:docMk/>
          <pc:sldMk cId="1346296570" sldId="266"/>
        </pc:sldMkLst>
        <pc:spChg chg="del mod ord">
          <ac:chgData name="Mark McGill" userId="dd16da71-3ed3-4bf8-8fc0-f31917f261e0" providerId="ADAL" clId="{6C12757C-1975-4DDB-AAE4-D867F169B325}" dt="2023-04-11T10:42:44.740" v="1055" actId="700"/>
          <ac:spMkLst>
            <pc:docMk/>
            <pc:sldMk cId="1346296570" sldId="266"/>
            <ac:spMk id="2" creationId="{F38185E9-957B-6121-77C7-52A9B1B779D5}"/>
          </ac:spMkLst>
        </pc:spChg>
        <pc:spChg chg="del mod ord">
          <ac:chgData name="Mark McGill" userId="dd16da71-3ed3-4bf8-8fc0-f31917f261e0" providerId="ADAL" clId="{6C12757C-1975-4DDB-AAE4-D867F169B325}" dt="2023-04-11T10:42:44.740" v="1055" actId="700"/>
          <ac:spMkLst>
            <pc:docMk/>
            <pc:sldMk cId="1346296570" sldId="266"/>
            <ac:spMk id="3" creationId="{3F8D8400-8DD3-7015-00AE-7DEAA508F1F5}"/>
          </ac:spMkLst>
        </pc:spChg>
        <pc:spChg chg="del">
          <ac:chgData name="Mark McGill" userId="dd16da71-3ed3-4bf8-8fc0-f31917f261e0" providerId="ADAL" clId="{6C12757C-1975-4DDB-AAE4-D867F169B325}" dt="2023-04-11T10:42:44.740" v="1055" actId="700"/>
          <ac:spMkLst>
            <pc:docMk/>
            <pc:sldMk cId="1346296570" sldId="266"/>
            <ac:spMk id="4" creationId="{131A48CE-5957-FBDD-3610-E053A9215B36}"/>
          </ac:spMkLst>
        </pc:spChg>
        <pc:spChg chg="del mod ord">
          <ac:chgData name="Mark McGill" userId="dd16da71-3ed3-4bf8-8fc0-f31917f261e0" providerId="ADAL" clId="{6C12757C-1975-4DDB-AAE4-D867F169B325}" dt="2023-04-11T10:43:06.103" v="1061" actId="478"/>
          <ac:spMkLst>
            <pc:docMk/>
            <pc:sldMk cId="1346296570" sldId="266"/>
            <ac:spMk id="5" creationId="{F38CDC41-F1EF-EDA2-83A2-136948E1DD4E}"/>
          </ac:spMkLst>
        </pc:spChg>
        <pc:spChg chg="del">
          <ac:chgData name="Mark McGill" userId="dd16da71-3ed3-4bf8-8fc0-f31917f261e0" providerId="ADAL" clId="{6C12757C-1975-4DDB-AAE4-D867F169B325}" dt="2023-04-11T10:42:44.740" v="1055" actId="700"/>
          <ac:spMkLst>
            <pc:docMk/>
            <pc:sldMk cId="1346296570" sldId="266"/>
            <ac:spMk id="6" creationId="{9A5E00D4-83C5-71BC-40DD-86E667585CC8}"/>
          </ac:spMkLst>
        </pc:spChg>
        <pc:spChg chg="del">
          <ac:chgData name="Mark McGill" userId="dd16da71-3ed3-4bf8-8fc0-f31917f261e0" providerId="ADAL" clId="{6C12757C-1975-4DDB-AAE4-D867F169B325}" dt="2023-04-11T10:42:44.740" v="1055" actId="700"/>
          <ac:spMkLst>
            <pc:docMk/>
            <pc:sldMk cId="1346296570" sldId="266"/>
            <ac:spMk id="7" creationId="{0EC1FC2A-2450-6409-AAE8-F1CC32B9712C}"/>
          </ac:spMkLst>
        </pc:spChg>
        <pc:spChg chg="del mod ord">
          <ac:chgData name="Mark McGill" userId="dd16da71-3ed3-4bf8-8fc0-f31917f261e0" providerId="ADAL" clId="{6C12757C-1975-4DDB-AAE4-D867F169B325}" dt="2023-04-11T10:43:07.461" v="1062" actId="478"/>
          <ac:spMkLst>
            <pc:docMk/>
            <pc:sldMk cId="1346296570" sldId="266"/>
            <ac:spMk id="8" creationId="{2CD97A94-EBA4-B212-297E-068C697EB9DD}"/>
          </ac:spMkLst>
        </pc:spChg>
        <pc:spChg chg="del mod ord">
          <ac:chgData name="Mark McGill" userId="dd16da71-3ed3-4bf8-8fc0-f31917f261e0" providerId="ADAL" clId="{6C12757C-1975-4DDB-AAE4-D867F169B325}" dt="2023-04-11T10:43:09.015" v="1063" actId="478"/>
          <ac:spMkLst>
            <pc:docMk/>
            <pc:sldMk cId="1346296570" sldId="266"/>
            <ac:spMk id="9" creationId="{420D2BF8-00DF-2642-E94F-7DDB9D64BA14}"/>
          </ac:spMkLst>
        </pc:spChg>
        <pc:spChg chg="add mod ord">
          <ac:chgData name="Mark McGill" userId="dd16da71-3ed3-4bf8-8fc0-f31917f261e0" providerId="ADAL" clId="{6C12757C-1975-4DDB-AAE4-D867F169B325}" dt="2023-04-11T10:45:58.678" v="1090" actId="20577"/>
          <ac:spMkLst>
            <pc:docMk/>
            <pc:sldMk cId="1346296570" sldId="266"/>
            <ac:spMk id="10" creationId="{2A3F7BA8-8ADF-DB1B-F000-B03C6F739E31}"/>
          </ac:spMkLst>
        </pc:spChg>
        <pc:spChg chg="add del mod ord">
          <ac:chgData name="Mark McGill" userId="dd16da71-3ed3-4bf8-8fc0-f31917f261e0" providerId="ADAL" clId="{6C12757C-1975-4DDB-AAE4-D867F169B325}" dt="2023-04-11T10:42:47.788" v="1057" actId="478"/>
          <ac:spMkLst>
            <pc:docMk/>
            <pc:sldMk cId="1346296570" sldId="266"/>
            <ac:spMk id="11" creationId="{27711716-AF96-3917-C543-7130E5D5F6EF}"/>
          </ac:spMkLst>
        </pc:spChg>
        <pc:graphicFrameChg chg="add mod modGraphic">
          <ac:chgData name="Mark McGill" userId="dd16da71-3ed3-4bf8-8fc0-f31917f261e0" providerId="ADAL" clId="{6C12757C-1975-4DDB-AAE4-D867F169B325}" dt="2023-04-11T10:45:36.014" v="1082" actId="113"/>
          <ac:graphicFrameMkLst>
            <pc:docMk/>
            <pc:sldMk cId="1346296570" sldId="266"/>
            <ac:graphicFrameMk id="12" creationId="{9CA8888A-EA29-98A0-7554-E980AB0839F9}"/>
          </ac:graphicFrameMkLst>
        </pc:graphicFrameChg>
      </pc:sldChg>
      <pc:sldChg chg="addSp delSp modSp new del mod">
        <pc:chgData name="Mark McGill" userId="dd16da71-3ed3-4bf8-8fc0-f31917f261e0" providerId="ADAL" clId="{6C12757C-1975-4DDB-AAE4-D867F169B325}" dt="2023-04-13T15:57:30.375" v="5005" actId="47"/>
        <pc:sldMkLst>
          <pc:docMk/>
          <pc:sldMk cId="1593799297" sldId="267"/>
        </pc:sldMkLst>
        <pc:spChg chg="mod">
          <ac:chgData name="Mark McGill" userId="dd16da71-3ed3-4bf8-8fc0-f31917f261e0" providerId="ADAL" clId="{6C12757C-1975-4DDB-AAE4-D867F169B325}" dt="2023-04-11T10:51:13.145" v="1432" actId="404"/>
          <ac:spMkLst>
            <pc:docMk/>
            <pc:sldMk cId="1593799297" sldId="267"/>
            <ac:spMk id="2" creationId="{78634F34-4186-B4CB-2D0D-9B9A50AA090A}"/>
          </ac:spMkLst>
        </pc:spChg>
        <pc:spChg chg="mod">
          <ac:chgData name="Mark McGill" userId="dd16da71-3ed3-4bf8-8fc0-f31917f261e0" providerId="ADAL" clId="{6C12757C-1975-4DDB-AAE4-D867F169B325}" dt="2023-04-11T10:50:59.686" v="1428" actId="27636"/>
          <ac:spMkLst>
            <pc:docMk/>
            <pc:sldMk cId="1593799297" sldId="267"/>
            <ac:spMk id="3" creationId="{017EBCD5-3DD4-9A9D-5D7A-DE682158EDE6}"/>
          </ac:spMkLst>
        </pc:spChg>
        <pc:spChg chg="del">
          <ac:chgData name="Mark McGill" userId="dd16da71-3ed3-4bf8-8fc0-f31917f261e0" providerId="ADAL" clId="{6C12757C-1975-4DDB-AAE4-D867F169B325}" dt="2023-04-11T10:50:19.447" v="1420" actId="478"/>
          <ac:spMkLst>
            <pc:docMk/>
            <pc:sldMk cId="1593799297" sldId="267"/>
            <ac:spMk id="4" creationId="{9F10630A-C5F1-E6B5-05B7-4FB1EE785DDE}"/>
          </ac:spMkLst>
        </pc:spChg>
        <pc:graphicFrameChg chg="add mod modGraphic">
          <ac:chgData name="Mark McGill" userId="dd16da71-3ed3-4bf8-8fc0-f31917f261e0" providerId="ADAL" clId="{6C12757C-1975-4DDB-AAE4-D867F169B325}" dt="2023-04-11T10:50:37.219" v="1421" actId="207"/>
          <ac:graphicFrameMkLst>
            <pc:docMk/>
            <pc:sldMk cId="1593799297" sldId="267"/>
            <ac:graphicFrameMk id="7" creationId="{4AA9043F-B494-1C9B-4E5B-4B96B53AC3F5}"/>
          </ac:graphicFrameMkLst>
        </pc:graphicFrameChg>
      </pc:sldChg>
      <pc:sldChg chg="addSp modSp add del mod">
        <pc:chgData name="Mark McGill" userId="dd16da71-3ed3-4bf8-8fc0-f31917f261e0" providerId="ADAL" clId="{6C12757C-1975-4DDB-AAE4-D867F169B325}" dt="2023-04-13T15:58:58.108" v="5043" actId="47"/>
        <pc:sldMkLst>
          <pc:docMk/>
          <pc:sldMk cId="2978864362" sldId="268"/>
        </pc:sldMkLst>
        <pc:spChg chg="add mod">
          <ac:chgData name="Mark McGill" userId="dd16da71-3ed3-4bf8-8fc0-f31917f261e0" providerId="ADAL" clId="{6C12757C-1975-4DDB-AAE4-D867F169B325}" dt="2023-04-11T11:02:02.385" v="2160" actId="20577"/>
          <ac:spMkLst>
            <pc:docMk/>
            <pc:sldMk cId="2978864362" sldId="268"/>
            <ac:spMk id="2" creationId="{60B3FCD4-35EC-4CAE-100C-CAE07F6CC45A}"/>
          </ac:spMkLst>
        </pc:spChg>
        <pc:spChg chg="add mod">
          <ac:chgData name="Mark McGill" userId="dd16da71-3ed3-4bf8-8fc0-f31917f261e0" providerId="ADAL" clId="{6C12757C-1975-4DDB-AAE4-D867F169B325}" dt="2023-04-11T11:07:40.789" v="2563" actId="20577"/>
          <ac:spMkLst>
            <pc:docMk/>
            <pc:sldMk cId="2978864362" sldId="268"/>
            <ac:spMk id="4" creationId="{3BF703A6-2818-3924-026D-4F7C7CDBF771}"/>
          </ac:spMkLst>
        </pc:spChg>
        <pc:spChg chg="mod">
          <ac:chgData name="Mark McGill" userId="dd16da71-3ed3-4bf8-8fc0-f31917f261e0" providerId="ADAL" clId="{6C12757C-1975-4DDB-AAE4-D867F169B325}" dt="2023-04-11T10:51:44.580" v="1456" actId="20577"/>
          <ac:spMkLst>
            <pc:docMk/>
            <pc:sldMk cId="2978864362" sldId="268"/>
            <ac:spMk id="9" creationId="{7DD4E425-84D7-3EE1-2CBD-D97F711716E8}"/>
          </ac:spMkLst>
        </pc:spChg>
      </pc:sldChg>
      <pc:sldChg chg="addSp delSp modSp new mod ord modClrScheme chgLayout">
        <pc:chgData name="Mark McGill" userId="dd16da71-3ed3-4bf8-8fc0-f31917f261e0" providerId="ADAL" clId="{6C12757C-1975-4DDB-AAE4-D867F169B325}" dt="2023-04-13T15:44:21.713" v="3967" actId="20577"/>
        <pc:sldMkLst>
          <pc:docMk/>
          <pc:sldMk cId="3210287188" sldId="269"/>
        </pc:sldMkLst>
        <pc:spChg chg="del mod ord">
          <ac:chgData name="Mark McGill" userId="dd16da71-3ed3-4bf8-8fc0-f31917f261e0" providerId="ADAL" clId="{6C12757C-1975-4DDB-AAE4-D867F169B325}" dt="2023-04-11T10:52:05.325" v="1458" actId="700"/>
          <ac:spMkLst>
            <pc:docMk/>
            <pc:sldMk cId="3210287188" sldId="269"/>
            <ac:spMk id="2" creationId="{6C11CB3E-51AF-2B01-340B-70BD2F2A0B2B}"/>
          </ac:spMkLst>
        </pc:spChg>
        <pc:spChg chg="del mod ord">
          <ac:chgData name="Mark McGill" userId="dd16da71-3ed3-4bf8-8fc0-f31917f261e0" providerId="ADAL" clId="{6C12757C-1975-4DDB-AAE4-D867F169B325}" dt="2023-04-11T10:52:05.325" v="1458" actId="700"/>
          <ac:spMkLst>
            <pc:docMk/>
            <pc:sldMk cId="3210287188" sldId="269"/>
            <ac:spMk id="3" creationId="{42D287A2-81E9-24ED-C395-A2844C09E00D}"/>
          </ac:spMkLst>
        </pc:spChg>
        <pc:spChg chg="del">
          <ac:chgData name="Mark McGill" userId="dd16da71-3ed3-4bf8-8fc0-f31917f261e0" providerId="ADAL" clId="{6C12757C-1975-4DDB-AAE4-D867F169B325}" dt="2023-04-11T10:52:05.325" v="1458" actId="700"/>
          <ac:spMkLst>
            <pc:docMk/>
            <pc:sldMk cId="3210287188" sldId="269"/>
            <ac:spMk id="4" creationId="{97522EC2-FFC0-D4F5-7080-84E1FFECBCBF}"/>
          </ac:spMkLst>
        </pc:spChg>
        <pc:spChg chg="del mod ord">
          <ac:chgData name="Mark McGill" userId="dd16da71-3ed3-4bf8-8fc0-f31917f261e0" providerId="ADAL" clId="{6C12757C-1975-4DDB-AAE4-D867F169B325}" dt="2023-04-11T10:52:59.659" v="1472" actId="478"/>
          <ac:spMkLst>
            <pc:docMk/>
            <pc:sldMk cId="3210287188" sldId="269"/>
            <ac:spMk id="5" creationId="{EE97F9B0-DD84-BDE9-F559-010BE809CF2F}"/>
          </ac:spMkLst>
        </pc:spChg>
        <pc:spChg chg="del">
          <ac:chgData name="Mark McGill" userId="dd16da71-3ed3-4bf8-8fc0-f31917f261e0" providerId="ADAL" clId="{6C12757C-1975-4DDB-AAE4-D867F169B325}" dt="2023-04-11T10:52:05.325" v="1458" actId="700"/>
          <ac:spMkLst>
            <pc:docMk/>
            <pc:sldMk cId="3210287188" sldId="269"/>
            <ac:spMk id="6" creationId="{4F7EAE78-FC06-D174-2DD3-276C18B659DF}"/>
          </ac:spMkLst>
        </pc:spChg>
        <pc:spChg chg="del">
          <ac:chgData name="Mark McGill" userId="dd16da71-3ed3-4bf8-8fc0-f31917f261e0" providerId="ADAL" clId="{6C12757C-1975-4DDB-AAE4-D867F169B325}" dt="2023-04-11T10:52:05.325" v="1458" actId="700"/>
          <ac:spMkLst>
            <pc:docMk/>
            <pc:sldMk cId="3210287188" sldId="269"/>
            <ac:spMk id="7" creationId="{1A833E5C-1C73-BF2E-2448-BCA8D286E891}"/>
          </ac:spMkLst>
        </pc:spChg>
        <pc:spChg chg="del mod ord">
          <ac:chgData name="Mark McGill" userId="dd16da71-3ed3-4bf8-8fc0-f31917f261e0" providerId="ADAL" clId="{6C12757C-1975-4DDB-AAE4-D867F169B325}" dt="2023-04-11T10:53:59.955" v="1483" actId="478"/>
          <ac:spMkLst>
            <pc:docMk/>
            <pc:sldMk cId="3210287188" sldId="269"/>
            <ac:spMk id="8" creationId="{3D3C7661-087B-EC64-9CFD-2C063D90206F}"/>
          </ac:spMkLst>
        </pc:spChg>
        <pc:spChg chg="del mod ord">
          <ac:chgData name="Mark McGill" userId="dd16da71-3ed3-4bf8-8fc0-f31917f261e0" providerId="ADAL" clId="{6C12757C-1975-4DDB-AAE4-D867F169B325}" dt="2023-04-11T10:54:02.607" v="1484" actId="478"/>
          <ac:spMkLst>
            <pc:docMk/>
            <pc:sldMk cId="3210287188" sldId="269"/>
            <ac:spMk id="9" creationId="{1B9A6E2C-7410-3A2E-2C1E-2F3E67742CC1}"/>
          </ac:spMkLst>
        </pc:spChg>
        <pc:spChg chg="add mod ord">
          <ac:chgData name="Mark McGill" userId="dd16da71-3ed3-4bf8-8fc0-f31917f261e0" providerId="ADAL" clId="{6C12757C-1975-4DDB-AAE4-D867F169B325}" dt="2023-04-13T15:44:21.713" v="3967" actId="20577"/>
          <ac:spMkLst>
            <pc:docMk/>
            <pc:sldMk cId="3210287188" sldId="269"/>
            <ac:spMk id="10" creationId="{7420BA4E-ACE5-DC2E-7FA0-93F32493D162}"/>
          </ac:spMkLst>
        </pc:spChg>
        <pc:spChg chg="add del mod ord">
          <ac:chgData name="Mark McGill" userId="dd16da71-3ed3-4bf8-8fc0-f31917f261e0" providerId="ADAL" clId="{6C12757C-1975-4DDB-AAE4-D867F169B325}" dt="2023-04-11T10:52:07.539" v="1460" actId="478"/>
          <ac:spMkLst>
            <pc:docMk/>
            <pc:sldMk cId="3210287188" sldId="269"/>
            <ac:spMk id="11" creationId="{EC4F6139-BE24-D7A8-FDC2-B5DC6D793840}"/>
          </ac:spMkLst>
        </pc:spChg>
        <pc:spChg chg="add mod">
          <ac:chgData name="Mark McGill" userId="dd16da71-3ed3-4bf8-8fc0-f31917f261e0" providerId="ADAL" clId="{6C12757C-1975-4DDB-AAE4-D867F169B325}" dt="2023-04-11T10:56:05.994" v="1544" actId="1076"/>
          <ac:spMkLst>
            <pc:docMk/>
            <pc:sldMk cId="3210287188" sldId="269"/>
            <ac:spMk id="14" creationId="{B01BEFB5-E5C7-0FF3-EA03-1EA6995529B0}"/>
          </ac:spMkLst>
        </pc:spChg>
        <pc:spChg chg="add del">
          <ac:chgData name="Mark McGill" userId="dd16da71-3ed3-4bf8-8fc0-f31917f261e0" providerId="ADAL" clId="{6C12757C-1975-4DDB-AAE4-D867F169B325}" dt="2023-04-11T10:57:41.857" v="1564" actId="22"/>
          <ac:spMkLst>
            <pc:docMk/>
            <pc:sldMk cId="3210287188" sldId="269"/>
            <ac:spMk id="20" creationId="{48B58D48-8587-BFE1-D7BE-A40C1A9D02D6}"/>
          </ac:spMkLst>
        </pc:spChg>
        <pc:graphicFrameChg chg="add mod modGraphic">
          <ac:chgData name="Mark McGill" userId="dd16da71-3ed3-4bf8-8fc0-f31917f261e0" providerId="ADAL" clId="{6C12757C-1975-4DDB-AAE4-D867F169B325}" dt="2023-04-11T11:09:16.585" v="2647" actId="207"/>
          <ac:graphicFrameMkLst>
            <pc:docMk/>
            <pc:sldMk cId="3210287188" sldId="269"/>
            <ac:graphicFrameMk id="12" creationId="{D09512FC-CBDF-323B-4694-760CE9B89A98}"/>
          </ac:graphicFrameMkLst>
        </pc:graphicFrameChg>
        <pc:graphicFrameChg chg="add mod">
          <ac:chgData name="Mark McGill" userId="dd16da71-3ed3-4bf8-8fc0-f31917f261e0" providerId="ADAL" clId="{6C12757C-1975-4DDB-AAE4-D867F169B325}" dt="2023-04-11T10:56:05.994" v="1544" actId="1076"/>
          <ac:graphicFrameMkLst>
            <pc:docMk/>
            <pc:sldMk cId="3210287188" sldId="269"/>
            <ac:graphicFrameMk id="13" creationId="{E4505A24-27B6-C77B-C637-339197824A31}"/>
          </ac:graphicFrameMkLst>
        </pc:graphicFrameChg>
        <pc:graphicFrameChg chg="add mod modGraphic">
          <ac:chgData name="Mark McGill" userId="dd16da71-3ed3-4bf8-8fc0-f31917f261e0" providerId="ADAL" clId="{6C12757C-1975-4DDB-AAE4-D867F169B325}" dt="2023-04-11T10:56:42.114" v="1553" actId="14100"/>
          <ac:graphicFrameMkLst>
            <pc:docMk/>
            <pc:sldMk cId="3210287188" sldId="269"/>
            <ac:graphicFrameMk id="15" creationId="{C5FBB07D-ADB0-81AC-3F3A-13706C9157A0}"/>
          </ac:graphicFrameMkLst>
        </pc:graphicFrameChg>
        <pc:graphicFrameChg chg="add mod modGraphic">
          <ac:chgData name="Mark McGill" userId="dd16da71-3ed3-4bf8-8fc0-f31917f261e0" providerId="ADAL" clId="{6C12757C-1975-4DDB-AAE4-D867F169B325}" dt="2023-04-11T10:59:25.320" v="1790" actId="20577"/>
          <ac:graphicFrameMkLst>
            <pc:docMk/>
            <pc:sldMk cId="3210287188" sldId="269"/>
            <ac:graphicFrameMk id="16" creationId="{B79E84FF-3380-9569-EFE9-236BFEBA78C3}"/>
          </ac:graphicFrameMkLst>
        </pc:graphicFrameChg>
        <pc:graphicFrameChg chg="add mod modGraphic">
          <ac:chgData name="Mark McGill" userId="dd16da71-3ed3-4bf8-8fc0-f31917f261e0" providerId="ADAL" clId="{6C12757C-1975-4DDB-AAE4-D867F169B325}" dt="2023-04-11T10:57:12.009" v="1557" actId="14100"/>
          <ac:graphicFrameMkLst>
            <pc:docMk/>
            <pc:sldMk cId="3210287188" sldId="269"/>
            <ac:graphicFrameMk id="17" creationId="{AAF5D5E3-80EE-8007-819F-2D724DAD6C10}"/>
          </ac:graphicFrameMkLst>
        </pc:graphicFrameChg>
        <pc:graphicFrameChg chg="add mod modGraphic">
          <ac:chgData name="Mark McGill" userId="dd16da71-3ed3-4bf8-8fc0-f31917f261e0" providerId="ADAL" clId="{6C12757C-1975-4DDB-AAE4-D867F169B325}" dt="2023-04-11T10:57:07.922" v="1556" actId="14100"/>
          <ac:graphicFrameMkLst>
            <pc:docMk/>
            <pc:sldMk cId="3210287188" sldId="269"/>
            <ac:graphicFrameMk id="18" creationId="{9A918904-0669-9335-738B-9F4C45BC935A}"/>
          </ac:graphicFrameMkLst>
        </pc:graphicFrameChg>
      </pc:sldChg>
      <pc:sldChg chg="modSp add mod">
        <pc:chgData name="Mark McGill" userId="dd16da71-3ed3-4bf8-8fc0-f31917f261e0" providerId="ADAL" clId="{6C12757C-1975-4DDB-AAE4-D867F169B325}" dt="2023-04-13T16:01:45.649" v="5444" actId="20577"/>
        <pc:sldMkLst>
          <pc:docMk/>
          <pc:sldMk cId="975925286" sldId="270"/>
        </pc:sldMkLst>
        <pc:spChg chg="mod">
          <ac:chgData name="Mark McGill" userId="dd16da71-3ed3-4bf8-8fc0-f31917f261e0" providerId="ADAL" clId="{6C12757C-1975-4DDB-AAE4-D867F169B325}" dt="2023-04-13T16:01:45.649" v="5444" actId="20577"/>
          <ac:spMkLst>
            <pc:docMk/>
            <pc:sldMk cId="975925286" sldId="270"/>
            <ac:spMk id="10" creationId="{7420BA4E-ACE5-DC2E-7FA0-93F32493D162}"/>
          </ac:spMkLst>
        </pc:spChg>
        <pc:graphicFrameChg chg="modGraphic">
          <ac:chgData name="Mark McGill" userId="dd16da71-3ed3-4bf8-8fc0-f31917f261e0" providerId="ADAL" clId="{6C12757C-1975-4DDB-AAE4-D867F169B325}" dt="2023-04-11T11:09:25.339" v="2648" actId="207"/>
          <ac:graphicFrameMkLst>
            <pc:docMk/>
            <pc:sldMk cId="975925286" sldId="270"/>
            <ac:graphicFrameMk id="12" creationId="{D09512FC-CBDF-323B-4694-760CE9B89A98}"/>
          </ac:graphicFrameMkLst>
        </pc:graphicFrameChg>
        <pc:graphicFrameChg chg="modGraphic">
          <ac:chgData name="Mark McGill" userId="dd16da71-3ed3-4bf8-8fc0-f31917f261e0" providerId="ADAL" clId="{6C12757C-1975-4DDB-AAE4-D867F169B325}" dt="2023-04-11T10:59:58.678" v="1941" actId="20577"/>
          <ac:graphicFrameMkLst>
            <pc:docMk/>
            <pc:sldMk cId="975925286" sldId="270"/>
            <ac:graphicFrameMk id="15" creationId="{C5FBB07D-ADB0-81AC-3F3A-13706C9157A0}"/>
          </ac:graphicFrameMkLst>
        </pc:graphicFrameChg>
        <pc:graphicFrameChg chg="mod modGraphic">
          <ac:chgData name="Mark McGill" userId="dd16da71-3ed3-4bf8-8fc0-f31917f261e0" providerId="ADAL" clId="{6C12757C-1975-4DDB-AAE4-D867F169B325}" dt="2023-04-11T10:59:40.135" v="1844" actId="20577"/>
          <ac:graphicFrameMkLst>
            <pc:docMk/>
            <pc:sldMk cId="975925286" sldId="270"/>
            <ac:graphicFrameMk id="16" creationId="{B79E84FF-3380-9569-EFE9-236BFEBA78C3}"/>
          </ac:graphicFrameMkLst>
        </pc:graphicFrameChg>
        <pc:graphicFrameChg chg="mod">
          <ac:chgData name="Mark McGill" userId="dd16da71-3ed3-4bf8-8fc0-f31917f261e0" providerId="ADAL" clId="{6C12757C-1975-4DDB-AAE4-D867F169B325}" dt="2023-04-11T11:00:12.861" v="1981"/>
          <ac:graphicFrameMkLst>
            <pc:docMk/>
            <pc:sldMk cId="975925286" sldId="270"/>
            <ac:graphicFrameMk id="17" creationId="{AAF5D5E3-80EE-8007-819F-2D724DAD6C10}"/>
          </ac:graphicFrameMkLst>
        </pc:graphicFrameChg>
        <pc:graphicFrameChg chg="modGraphic">
          <ac:chgData name="Mark McGill" userId="dd16da71-3ed3-4bf8-8fc0-f31917f261e0" providerId="ADAL" clId="{6C12757C-1975-4DDB-AAE4-D867F169B325}" dt="2023-04-11T11:00:05.831" v="1980" actId="20577"/>
          <ac:graphicFrameMkLst>
            <pc:docMk/>
            <pc:sldMk cId="975925286" sldId="270"/>
            <ac:graphicFrameMk id="18" creationId="{9A918904-0669-9335-738B-9F4C45BC935A}"/>
          </ac:graphicFrameMkLst>
        </pc:graphicFrameChg>
      </pc:sldChg>
      <pc:sldChg chg="modSp add mod">
        <pc:chgData name="Mark McGill" userId="dd16da71-3ed3-4bf8-8fc0-f31917f261e0" providerId="ADAL" clId="{6C12757C-1975-4DDB-AAE4-D867F169B325}" dt="2023-04-11T12:27:17.619" v="3197" actId="113"/>
        <pc:sldMkLst>
          <pc:docMk/>
          <pc:sldMk cId="3833450465" sldId="271"/>
        </pc:sldMkLst>
        <pc:spChg chg="mod">
          <ac:chgData name="Mark McGill" userId="dd16da71-3ed3-4bf8-8fc0-f31917f261e0" providerId="ADAL" clId="{6C12757C-1975-4DDB-AAE4-D867F169B325}" dt="2023-04-11T12:27:17.619" v="3197" actId="113"/>
          <ac:spMkLst>
            <pc:docMk/>
            <pc:sldMk cId="3833450465" sldId="271"/>
            <ac:spMk id="2" creationId="{AF90AA2D-25A7-46C9-F593-F2EBAB5DB3AE}"/>
          </ac:spMkLst>
        </pc:spChg>
        <pc:graphicFrameChg chg="mod modGraphic">
          <ac:chgData name="Mark McGill" userId="dd16da71-3ed3-4bf8-8fc0-f31917f261e0" providerId="ADAL" clId="{6C12757C-1975-4DDB-AAE4-D867F169B325}" dt="2023-04-11T12:26:44.477" v="3184" actId="20577"/>
          <ac:graphicFrameMkLst>
            <pc:docMk/>
            <pc:sldMk cId="3833450465" sldId="271"/>
            <ac:graphicFrameMk id="9" creationId="{1FC1C45D-1408-4A98-C30D-5D1EB98BC97A}"/>
          </ac:graphicFrameMkLst>
        </pc:graphicFrameChg>
      </pc:sldChg>
      <pc:sldChg chg="add del">
        <pc:chgData name="Mark McGill" userId="dd16da71-3ed3-4bf8-8fc0-f31917f261e0" providerId="ADAL" clId="{6C12757C-1975-4DDB-AAE4-D867F169B325}" dt="2023-04-11T11:07:12.213" v="2518" actId="47"/>
        <pc:sldMkLst>
          <pc:docMk/>
          <pc:sldMk cId="4107455250" sldId="271"/>
        </pc:sldMkLst>
      </pc:sldChg>
      <pc:sldChg chg="addSp delSp modSp add mod">
        <pc:chgData name="Mark McGill" userId="dd16da71-3ed3-4bf8-8fc0-f31917f261e0" providerId="ADAL" clId="{6C12757C-1975-4DDB-AAE4-D867F169B325}" dt="2023-04-12T15:43:45.051" v="3649" actId="20577"/>
        <pc:sldMkLst>
          <pc:docMk/>
          <pc:sldMk cId="519093062" sldId="272"/>
        </pc:sldMkLst>
        <pc:spChg chg="mod">
          <ac:chgData name="Mark McGill" userId="dd16da71-3ed3-4bf8-8fc0-f31917f261e0" providerId="ADAL" clId="{6C12757C-1975-4DDB-AAE4-D867F169B325}" dt="2023-04-12T15:43:45.051" v="3649" actId="20577"/>
          <ac:spMkLst>
            <pc:docMk/>
            <pc:sldMk cId="519093062" sldId="272"/>
            <ac:spMk id="2" creationId="{AF90AA2D-25A7-46C9-F593-F2EBAB5DB3AE}"/>
          </ac:spMkLst>
        </pc:spChg>
        <pc:spChg chg="add mod">
          <ac:chgData name="Mark McGill" userId="dd16da71-3ed3-4bf8-8fc0-f31917f261e0" providerId="ADAL" clId="{6C12757C-1975-4DDB-AAE4-D867F169B325}" dt="2023-04-12T15:43:06.021" v="3409" actId="20577"/>
          <ac:spMkLst>
            <pc:docMk/>
            <pc:sldMk cId="519093062" sldId="272"/>
            <ac:spMk id="3" creationId="{9016C5C4-9561-EAD6-3BDD-E972BB1E4B8F}"/>
          </ac:spMkLst>
        </pc:spChg>
        <pc:graphicFrameChg chg="del">
          <ac:chgData name="Mark McGill" userId="dd16da71-3ed3-4bf8-8fc0-f31917f261e0" providerId="ADAL" clId="{6C12757C-1975-4DDB-AAE4-D867F169B325}" dt="2023-04-12T15:42:43.661" v="3345" actId="478"/>
          <ac:graphicFrameMkLst>
            <pc:docMk/>
            <pc:sldMk cId="519093062" sldId="272"/>
            <ac:graphicFrameMk id="9" creationId="{1FC1C45D-1408-4A98-C30D-5D1EB98BC97A}"/>
          </ac:graphicFrameMkLst>
        </pc:graphicFrameChg>
      </pc:sldChg>
      <pc:sldChg chg="delSp modSp add mod">
        <pc:chgData name="Mark McGill" userId="dd16da71-3ed3-4bf8-8fc0-f31917f261e0" providerId="ADAL" clId="{6C12757C-1975-4DDB-AAE4-D867F169B325}" dt="2023-04-13T11:28:01.930" v="3901" actId="20577"/>
        <pc:sldMkLst>
          <pc:docMk/>
          <pc:sldMk cId="184730265" sldId="273"/>
        </pc:sldMkLst>
        <pc:spChg chg="mod">
          <ac:chgData name="Mark McGill" userId="dd16da71-3ed3-4bf8-8fc0-f31917f261e0" providerId="ADAL" clId="{6C12757C-1975-4DDB-AAE4-D867F169B325}" dt="2023-04-13T11:28:01.930" v="3901" actId="20577"/>
          <ac:spMkLst>
            <pc:docMk/>
            <pc:sldMk cId="184730265" sldId="273"/>
            <ac:spMk id="2" creationId="{AF90AA2D-25A7-46C9-F593-F2EBAB5DB3AE}"/>
          </ac:spMkLst>
        </pc:spChg>
        <pc:graphicFrameChg chg="del">
          <ac:chgData name="Mark McGill" userId="dd16da71-3ed3-4bf8-8fc0-f31917f261e0" providerId="ADAL" clId="{6C12757C-1975-4DDB-AAE4-D867F169B325}" dt="2023-04-13T11:27:52.599" v="3893" actId="478"/>
          <ac:graphicFrameMkLst>
            <pc:docMk/>
            <pc:sldMk cId="184730265" sldId="273"/>
            <ac:graphicFrameMk id="9" creationId="{1FC1C45D-1408-4A98-C30D-5D1EB98BC97A}"/>
          </ac:graphicFrameMkLst>
        </pc:graphicFrameChg>
      </pc:sldChg>
      <pc:sldChg chg="modSp add mod">
        <pc:chgData name="Mark McGill" userId="dd16da71-3ed3-4bf8-8fc0-f31917f261e0" providerId="ADAL" clId="{6C12757C-1975-4DDB-AAE4-D867F169B325}" dt="2023-04-13T15:41:50.714" v="3922" actId="20577"/>
        <pc:sldMkLst>
          <pc:docMk/>
          <pc:sldMk cId="4177474939" sldId="274"/>
        </pc:sldMkLst>
        <pc:spChg chg="mod">
          <ac:chgData name="Mark McGill" userId="dd16da71-3ed3-4bf8-8fc0-f31917f261e0" providerId="ADAL" clId="{6C12757C-1975-4DDB-AAE4-D867F169B325}" dt="2023-04-13T15:41:50.714" v="3922" actId="20577"/>
          <ac:spMkLst>
            <pc:docMk/>
            <pc:sldMk cId="4177474939" sldId="274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1:54.166" v="3923" actId="20577"/>
        <pc:sldMkLst>
          <pc:docMk/>
          <pc:sldMk cId="2163449780" sldId="275"/>
        </pc:sldMkLst>
        <pc:spChg chg="mod">
          <ac:chgData name="Mark McGill" userId="dd16da71-3ed3-4bf8-8fc0-f31917f261e0" providerId="ADAL" clId="{6C12757C-1975-4DDB-AAE4-D867F169B325}" dt="2023-04-13T15:41:54.166" v="3923" actId="20577"/>
          <ac:spMkLst>
            <pc:docMk/>
            <pc:sldMk cId="2163449780" sldId="275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1:57.482" v="3924" actId="20577"/>
        <pc:sldMkLst>
          <pc:docMk/>
          <pc:sldMk cId="3856914176" sldId="276"/>
        </pc:sldMkLst>
        <pc:spChg chg="mod">
          <ac:chgData name="Mark McGill" userId="dd16da71-3ed3-4bf8-8fc0-f31917f261e0" providerId="ADAL" clId="{6C12757C-1975-4DDB-AAE4-D867F169B325}" dt="2023-04-13T15:41:57.482" v="3924" actId="20577"/>
          <ac:spMkLst>
            <pc:docMk/>
            <pc:sldMk cId="3856914176" sldId="276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00.372" v="3925" actId="20577"/>
        <pc:sldMkLst>
          <pc:docMk/>
          <pc:sldMk cId="4224949084" sldId="277"/>
        </pc:sldMkLst>
        <pc:spChg chg="mod">
          <ac:chgData name="Mark McGill" userId="dd16da71-3ed3-4bf8-8fc0-f31917f261e0" providerId="ADAL" clId="{6C12757C-1975-4DDB-AAE4-D867F169B325}" dt="2023-04-13T15:42:00.372" v="3925" actId="20577"/>
          <ac:spMkLst>
            <pc:docMk/>
            <pc:sldMk cId="4224949084" sldId="277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03.147" v="3926" actId="20577"/>
        <pc:sldMkLst>
          <pc:docMk/>
          <pc:sldMk cId="1029330876" sldId="278"/>
        </pc:sldMkLst>
        <pc:spChg chg="mod">
          <ac:chgData name="Mark McGill" userId="dd16da71-3ed3-4bf8-8fc0-f31917f261e0" providerId="ADAL" clId="{6C12757C-1975-4DDB-AAE4-D867F169B325}" dt="2023-04-13T15:42:03.147" v="3926" actId="20577"/>
          <ac:spMkLst>
            <pc:docMk/>
            <pc:sldMk cId="1029330876" sldId="278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06.364" v="3927" actId="20577"/>
        <pc:sldMkLst>
          <pc:docMk/>
          <pc:sldMk cId="123965558" sldId="279"/>
        </pc:sldMkLst>
        <pc:spChg chg="mod">
          <ac:chgData name="Mark McGill" userId="dd16da71-3ed3-4bf8-8fc0-f31917f261e0" providerId="ADAL" clId="{6C12757C-1975-4DDB-AAE4-D867F169B325}" dt="2023-04-13T15:42:06.364" v="3927" actId="20577"/>
          <ac:spMkLst>
            <pc:docMk/>
            <pc:sldMk cId="123965558" sldId="279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09.108" v="3928" actId="20577"/>
        <pc:sldMkLst>
          <pc:docMk/>
          <pc:sldMk cId="396553090" sldId="280"/>
        </pc:sldMkLst>
        <pc:spChg chg="mod">
          <ac:chgData name="Mark McGill" userId="dd16da71-3ed3-4bf8-8fc0-f31917f261e0" providerId="ADAL" clId="{6C12757C-1975-4DDB-AAE4-D867F169B325}" dt="2023-04-13T15:42:09.108" v="3928" actId="20577"/>
          <ac:spMkLst>
            <pc:docMk/>
            <pc:sldMk cId="396553090" sldId="280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11.889" v="3929" actId="20577"/>
        <pc:sldMkLst>
          <pc:docMk/>
          <pc:sldMk cId="371894253" sldId="281"/>
        </pc:sldMkLst>
        <pc:spChg chg="mod">
          <ac:chgData name="Mark McGill" userId="dd16da71-3ed3-4bf8-8fc0-f31917f261e0" providerId="ADAL" clId="{6C12757C-1975-4DDB-AAE4-D867F169B325}" dt="2023-04-13T15:42:11.889" v="3929" actId="20577"/>
          <ac:spMkLst>
            <pc:docMk/>
            <pc:sldMk cId="371894253" sldId="281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15.658" v="3933" actId="20577"/>
        <pc:sldMkLst>
          <pc:docMk/>
          <pc:sldMk cId="1851724643" sldId="282"/>
        </pc:sldMkLst>
        <pc:spChg chg="mod">
          <ac:chgData name="Mark McGill" userId="dd16da71-3ed3-4bf8-8fc0-f31917f261e0" providerId="ADAL" clId="{6C12757C-1975-4DDB-AAE4-D867F169B325}" dt="2023-04-13T15:42:15.658" v="3933" actId="20577"/>
          <ac:spMkLst>
            <pc:docMk/>
            <pc:sldMk cId="1851724643" sldId="282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19.005" v="3935" actId="20577"/>
        <pc:sldMkLst>
          <pc:docMk/>
          <pc:sldMk cId="2373062883" sldId="283"/>
        </pc:sldMkLst>
        <pc:spChg chg="mod">
          <ac:chgData name="Mark McGill" userId="dd16da71-3ed3-4bf8-8fc0-f31917f261e0" providerId="ADAL" clId="{6C12757C-1975-4DDB-AAE4-D867F169B325}" dt="2023-04-13T15:42:19.005" v="3935" actId="20577"/>
          <ac:spMkLst>
            <pc:docMk/>
            <pc:sldMk cId="2373062883" sldId="283"/>
            <ac:spMk id="10" creationId="{7420BA4E-ACE5-DC2E-7FA0-93F32493D162}"/>
          </ac:spMkLst>
        </pc:spChg>
      </pc:sldChg>
      <pc:sldChg chg="modSp add mod">
        <pc:chgData name="Mark McGill" userId="dd16da71-3ed3-4bf8-8fc0-f31917f261e0" providerId="ADAL" clId="{6C12757C-1975-4DDB-AAE4-D867F169B325}" dt="2023-04-13T15:42:21.621" v="3937" actId="20577"/>
        <pc:sldMkLst>
          <pc:docMk/>
          <pc:sldMk cId="728868418" sldId="284"/>
        </pc:sldMkLst>
        <pc:spChg chg="mod">
          <ac:chgData name="Mark McGill" userId="dd16da71-3ed3-4bf8-8fc0-f31917f261e0" providerId="ADAL" clId="{6C12757C-1975-4DDB-AAE4-D867F169B325}" dt="2023-04-13T15:42:21.621" v="3937" actId="20577"/>
          <ac:spMkLst>
            <pc:docMk/>
            <pc:sldMk cId="728868418" sldId="284"/>
            <ac:spMk id="10" creationId="{7420BA4E-ACE5-DC2E-7FA0-93F32493D162}"/>
          </ac:spMkLst>
        </pc:spChg>
      </pc:sldChg>
      <pc:sldChg chg="modSp add mod ord">
        <pc:chgData name="Mark McGill" userId="dd16da71-3ed3-4bf8-8fc0-f31917f261e0" providerId="ADAL" clId="{6C12757C-1975-4DDB-AAE4-D867F169B325}" dt="2023-04-13T15:55:25.332" v="4788" actId="20577"/>
        <pc:sldMkLst>
          <pc:docMk/>
          <pc:sldMk cId="314273772" sldId="285"/>
        </pc:sldMkLst>
        <pc:spChg chg="mod">
          <ac:chgData name="Mark McGill" userId="dd16da71-3ed3-4bf8-8fc0-f31917f261e0" providerId="ADAL" clId="{6C12757C-1975-4DDB-AAE4-D867F169B325}" dt="2023-04-13T15:49:43.650" v="4691" actId="20577"/>
          <ac:spMkLst>
            <pc:docMk/>
            <pc:sldMk cId="314273772" sldId="285"/>
            <ac:spMk id="2" creationId="{626352A4-0061-EAC4-A49C-D0FF5598595F}"/>
          </ac:spMkLst>
        </pc:spChg>
        <pc:spChg chg="mod">
          <ac:chgData name="Mark McGill" userId="dd16da71-3ed3-4bf8-8fc0-f31917f261e0" providerId="ADAL" clId="{6C12757C-1975-4DDB-AAE4-D867F169B325}" dt="2023-04-13T15:55:25.332" v="4788" actId="20577"/>
          <ac:spMkLst>
            <pc:docMk/>
            <pc:sldMk cId="314273772" sldId="285"/>
            <ac:spMk id="6" creationId="{609C6F56-19C0-41A9-4E86-1084B0B915A5}"/>
          </ac:spMkLst>
        </pc:spChg>
      </pc:sldChg>
      <pc:sldChg chg="modSp add mod">
        <pc:chgData name="Mark McGill" userId="dd16da71-3ed3-4bf8-8fc0-f31917f261e0" providerId="ADAL" clId="{6C12757C-1975-4DDB-AAE4-D867F169B325}" dt="2023-04-13T15:55:18.542" v="4787" actId="20577"/>
        <pc:sldMkLst>
          <pc:docMk/>
          <pc:sldMk cId="899438577" sldId="286"/>
        </pc:sldMkLst>
        <pc:spChg chg="mod">
          <ac:chgData name="Mark McGill" userId="dd16da71-3ed3-4bf8-8fc0-f31917f261e0" providerId="ADAL" clId="{6C12757C-1975-4DDB-AAE4-D867F169B325}" dt="2023-04-13T15:50:52.151" v="4777" actId="20577"/>
          <ac:spMkLst>
            <pc:docMk/>
            <pc:sldMk cId="899438577" sldId="286"/>
            <ac:spMk id="2" creationId="{626352A4-0061-EAC4-A49C-D0FF5598595F}"/>
          </ac:spMkLst>
        </pc:spChg>
        <pc:spChg chg="mod">
          <ac:chgData name="Mark McGill" userId="dd16da71-3ed3-4bf8-8fc0-f31917f261e0" providerId="ADAL" clId="{6C12757C-1975-4DDB-AAE4-D867F169B325}" dt="2023-04-13T15:55:18.542" v="4787" actId="20577"/>
          <ac:spMkLst>
            <pc:docMk/>
            <pc:sldMk cId="899438577" sldId="286"/>
            <ac:spMk id="6" creationId="{609C6F56-19C0-41A9-4E86-1084B0B915A5}"/>
          </ac:spMkLst>
        </pc:spChg>
      </pc:sldChg>
      <pc:sldChg chg="modSp add mod">
        <pc:chgData name="Mark McGill" userId="dd16da71-3ed3-4bf8-8fc0-f31917f261e0" providerId="ADAL" clId="{6C12757C-1975-4DDB-AAE4-D867F169B325}" dt="2023-04-13T15:55:14.795" v="4786" actId="20577"/>
        <pc:sldMkLst>
          <pc:docMk/>
          <pc:sldMk cId="1433610244" sldId="287"/>
        </pc:sldMkLst>
        <pc:spChg chg="mod">
          <ac:chgData name="Mark McGill" userId="dd16da71-3ed3-4bf8-8fc0-f31917f261e0" providerId="ADAL" clId="{6C12757C-1975-4DDB-AAE4-D867F169B325}" dt="2023-04-13T15:50:43.806" v="4773" actId="20577"/>
          <ac:spMkLst>
            <pc:docMk/>
            <pc:sldMk cId="1433610244" sldId="287"/>
            <ac:spMk id="2" creationId="{626352A4-0061-EAC4-A49C-D0FF5598595F}"/>
          </ac:spMkLst>
        </pc:spChg>
        <pc:spChg chg="mod">
          <ac:chgData name="Mark McGill" userId="dd16da71-3ed3-4bf8-8fc0-f31917f261e0" providerId="ADAL" clId="{6C12757C-1975-4DDB-AAE4-D867F169B325}" dt="2023-04-13T15:55:14.795" v="4786" actId="20577"/>
          <ac:spMkLst>
            <pc:docMk/>
            <pc:sldMk cId="1433610244" sldId="287"/>
            <ac:spMk id="6" creationId="{609C6F56-19C0-41A9-4E86-1084B0B915A5}"/>
          </ac:spMkLst>
        </pc:spChg>
      </pc:sldChg>
      <pc:sldMasterChg chg="modSldLayout">
        <pc:chgData name="Mark McGill" userId="dd16da71-3ed3-4bf8-8fc0-f31917f261e0" providerId="ADAL" clId="{6C12757C-1975-4DDB-AAE4-D867F169B325}" dt="2023-04-11T12:18:11.270" v="2649" actId="14100"/>
        <pc:sldMasterMkLst>
          <pc:docMk/>
          <pc:sldMasterMk cId="3899840436" sldId="2147483648"/>
        </pc:sldMasterMkLst>
        <pc:sldLayoutChg chg="modSp mod">
          <pc:chgData name="Mark McGill" userId="dd16da71-3ed3-4bf8-8fc0-f31917f261e0" providerId="ADAL" clId="{6C12757C-1975-4DDB-AAE4-D867F169B325}" dt="2023-04-11T12:18:11.270" v="2649" actId="14100"/>
          <pc:sldLayoutMkLst>
            <pc:docMk/>
            <pc:sldMasterMk cId="3899840436" sldId="2147483648"/>
            <pc:sldLayoutMk cId="1578407353" sldId="2147483652"/>
          </pc:sldLayoutMkLst>
          <pc:spChg chg="mod">
            <ac:chgData name="Mark McGill" userId="dd16da71-3ed3-4bf8-8fc0-f31917f261e0" providerId="ADAL" clId="{6C12757C-1975-4DDB-AAE4-D867F169B325}" dt="2023-04-11T12:18:11.270" v="2649" actId="14100"/>
            <ac:spMkLst>
              <pc:docMk/>
              <pc:sldMasterMk cId="3899840436" sldId="2147483648"/>
              <pc:sldLayoutMk cId="1578407353" sldId="2147483652"/>
              <ac:spMk id="3" creationId="{046EB31F-C5DF-49FF-8DEA-86AC0C1860A0}"/>
            </ac:spMkLst>
          </pc:spChg>
        </pc:sldLayoutChg>
      </pc:sldMasterChg>
    </pc:docChg>
  </pc:docChgLst>
  <pc:docChgLst>
    <pc:chgData name="Jose Cano Reyes" userId="f1a4cef4-0274-4b8b-9a62-2411ea7d2a43" providerId="ADAL" clId="{FC24B65B-93DE-4999-94EB-85FC2A11564F}"/>
    <pc:docChg chg="undo custSel delSld modSld delSection modSection">
      <pc:chgData name="Jose Cano Reyes" userId="f1a4cef4-0274-4b8b-9a62-2411ea7d2a43" providerId="ADAL" clId="{FC24B65B-93DE-4999-94EB-85FC2A11564F}" dt="2023-05-08T19:14:22.248" v="555" actId="47"/>
      <pc:docMkLst>
        <pc:docMk/>
      </pc:docMkLst>
      <pc:sldChg chg="modSp mod">
        <pc:chgData name="Jose Cano Reyes" userId="f1a4cef4-0274-4b8b-9a62-2411ea7d2a43" providerId="ADAL" clId="{FC24B65B-93DE-4999-94EB-85FC2A11564F}" dt="2023-05-08T18:36:09.137" v="67" actId="20577"/>
        <pc:sldMkLst>
          <pc:docMk/>
          <pc:sldMk cId="2720718388" sldId="256"/>
        </pc:sldMkLst>
        <pc:spChg chg="mod">
          <ac:chgData name="Jose Cano Reyes" userId="f1a4cef4-0274-4b8b-9a62-2411ea7d2a43" providerId="ADAL" clId="{FC24B65B-93DE-4999-94EB-85FC2A11564F}" dt="2023-05-08T18:34:36.075" v="7" actId="20577"/>
          <ac:spMkLst>
            <pc:docMk/>
            <pc:sldMk cId="2720718388" sldId="256"/>
            <ac:spMk id="7" creationId="{98D150CF-F888-48EA-89E8-311ED5E9161B}"/>
          </ac:spMkLst>
        </pc:spChg>
        <pc:spChg chg="mod">
          <ac:chgData name="Jose Cano Reyes" userId="f1a4cef4-0274-4b8b-9a62-2411ea7d2a43" providerId="ADAL" clId="{FC24B65B-93DE-4999-94EB-85FC2A11564F}" dt="2023-05-08T18:36:09.137" v="67" actId="20577"/>
          <ac:spMkLst>
            <pc:docMk/>
            <pc:sldMk cId="2720718388" sldId="256"/>
            <ac:spMk id="8" creationId="{6BBE0348-1527-4055-BA8A-E2754222743D}"/>
          </ac:spMkLst>
        </pc:spChg>
      </pc:sldChg>
      <pc:sldChg chg="del">
        <pc:chgData name="Jose Cano Reyes" userId="f1a4cef4-0274-4b8b-9a62-2411ea7d2a43" providerId="ADAL" clId="{FC24B65B-93DE-4999-94EB-85FC2A11564F}" dt="2023-05-08T18:58:29.711" v="74" actId="47"/>
        <pc:sldMkLst>
          <pc:docMk/>
          <pc:sldMk cId="830559104" sldId="257"/>
        </pc:sldMkLst>
      </pc:sldChg>
      <pc:sldChg chg="del">
        <pc:chgData name="Jose Cano Reyes" userId="f1a4cef4-0274-4b8b-9a62-2411ea7d2a43" providerId="ADAL" clId="{FC24B65B-93DE-4999-94EB-85FC2A11564F}" dt="2023-05-08T18:45:18.147" v="68" actId="47"/>
        <pc:sldMkLst>
          <pc:docMk/>
          <pc:sldMk cId="2093735202" sldId="258"/>
        </pc:sldMkLst>
      </pc:sldChg>
      <pc:sldChg chg="del">
        <pc:chgData name="Jose Cano Reyes" userId="f1a4cef4-0274-4b8b-9a62-2411ea7d2a43" providerId="ADAL" clId="{FC24B65B-93DE-4999-94EB-85FC2A11564F}" dt="2023-05-08T18:45:28.138" v="69" actId="47"/>
        <pc:sldMkLst>
          <pc:docMk/>
          <pc:sldMk cId="2396690488" sldId="259"/>
        </pc:sldMkLst>
      </pc:sldChg>
      <pc:sldChg chg="modSp mod">
        <pc:chgData name="Jose Cano Reyes" userId="f1a4cef4-0274-4b8b-9a62-2411ea7d2a43" providerId="ADAL" clId="{FC24B65B-93DE-4999-94EB-85FC2A11564F}" dt="2023-05-08T18:59:53.833" v="79" actId="27636"/>
        <pc:sldMkLst>
          <pc:docMk/>
          <pc:sldMk cId="33601918" sldId="260"/>
        </pc:sldMkLst>
        <pc:spChg chg="mod">
          <ac:chgData name="Jose Cano Reyes" userId="f1a4cef4-0274-4b8b-9a62-2411ea7d2a43" providerId="ADAL" clId="{FC24B65B-93DE-4999-94EB-85FC2A11564F}" dt="2023-05-08T18:59:53.833" v="79" actId="27636"/>
          <ac:spMkLst>
            <pc:docMk/>
            <pc:sldMk cId="33601918" sldId="260"/>
            <ac:spMk id="6" creationId="{609C6F56-19C0-41A9-4E86-1084B0B915A5}"/>
          </ac:spMkLst>
        </pc:spChg>
      </pc:sldChg>
      <pc:sldChg chg="del">
        <pc:chgData name="Jose Cano Reyes" userId="f1a4cef4-0274-4b8b-9a62-2411ea7d2a43" providerId="ADAL" clId="{FC24B65B-93DE-4999-94EB-85FC2A11564F}" dt="2023-05-08T18:45:42.446" v="70" actId="47"/>
        <pc:sldMkLst>
          <pc:docMk/>
          <pc:sldMk cId="3401954713" sldId="262"/>
        </pc:sldMkLst>
      </pc:sldChg>
      <pc:sldChg chg="del">
        <pc:chgData name="Jose Cano Reyes" userId="f1a4cef4-0274-4b8b-9a62-2411ea7d2a43" providerId="ADAL" clId="{FC24B65B-93DE-4999-94EB-85FC2A11564F}" dt="2023-05-08T18:34:53.626" v="8" actId="47"/>
        <pc:sldMkLst>
          <pc:docMk/>
          <pc:sldMk cId="3046544150" sldId="263"/>
        </pc:sldMkLst>
      </pc:sldChg>
      <pc:sldChg chg="del">
        <pc:chgData name="Jose Cano Reyes" userId="f1a4cef4-0274-4b8b-9a62-2411ea7d2a43" providerId="ADAL" clId="{FC24B65B-93DE-4999-94EB-85FC2A11564F}" dt="2023-05-08T18:47:06.241" v="72" actId="47"/>
        <pc:sldMkLst>
          <pc:docMk/>
          <pc:sldMk cId="210012519" sldId="264"/>
        </pc:sldMkLst>
      </pc:sldChg>
      <pc:sldChg chg="modSp mod">
        <pc:chgData name="Jose Cano Reyes" userId="f1a4cef4-0274-4b8b-9a62-2411ea7d2a43" providerId="ADAL" clId="{FC24B65B-93DE-4999-94EB-85FC2A11564F}" dt="2023-05-08T19:08:30.156" v="269" actId="20577"/>
        <pc:sldMkLst>
          <pc:docMk/>
          <pc:sldMk cId="3210287188" sldId="269"/>
        </pc:sldMkLst>
        <pc:graphicFrameChg chg="mod modGraphic">
          <ac:chgData name="Jose Cano Reyes" userId="f1a4cef4-0274-4b8b-9a62-2411ea7d2a43" providerId="ADAL" clId="{FC24B65B-93DE-4999-94EB-85FC2A11564F}" dt="2023-05-08T19:08:30.156" v="269" actId="20577"/>
          <ac:graphicFrameMkLst>
            <pc:docMk/>
            <pc:sldMk cId="3210287188" sldId="269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13:24.198" v="551" actId="20577"/>
        <pc:sldMkLst>
          <pc:docMk/>
          <pc:sldMk cId="975925286" sldId="270"/>
        </pc:sldMkLst>
        <pc:graphicFrameChg chg="add del modGraphic">
          <ac:chgData name="Jose Cano Reyes" userId="f1a4cef4-0274-4b8b-9a62-2411ea7d2a43" providerId="ADAL" clId="{FC24B65B-93DE-4999-94EB-85FC2A11564F}" dt="2023-05-08T19:08:21.093" v="267" actId="6549"/>
          <ac:graphicFrameMkLst>
            <pc:docMk/>
            <pc:sldMk cId="975925286" sldId="270"/>
            <ac:graphicFrameMk id="12" creationId="{D09512FC-CBDF-323B-4694-760CE9B89A98}"/>
          </ac:graphicFrameMkLst>
        </pc:graphicFrameChg>
        <pc:graphicFrameChg chg="modGraphic">
          <ac:chgData name="Jose Cano Reyes" userId="f1a4cef4-0274-4b8b-9a62-2411ea7d2a43" providerId="ADAL" clId="{FC24B65B-93DE-4999-94EB-85FC2A11564F}" dt="2023-05-08T19:11:49.425" v="365" actId="20577"/>
          <ac:graphicFrameMkLst>
            <pc:docMk/>
            <pc:sldMk cId="975925286" sldId="270"/>
            <ac:graphicFrameMk id="15" creationId="{C5FBB07D-ADB0-81AC-3F3A-13706C9157A0}"/>
          </ac:graphicFrameMkLst>
        </pc:graphicFrameChg>
        <pc:graphicFrameChg chg="modGraphic">
          <ac:chgData name="Jose Cano Reyes" userId="f1a4cef4-0274-4b8b-9a62-2411ea7d2a43" providerId="ADAL" clId="{FC24B65B-93DE-4999-94EB-85FC2A11564F}" dt="2023-05-08T19:13:24.198" v="551" actId="20577"/>
          <ac:graphicFrameMkLst>
            <pc:docMk/>
            <pc:sldMk cId="975925286" sldId="270"/>
            <ac:graphicFrameMk id="17" creationId="{AAF5D5E3-80EE-8007-819F-2D724DAD6C10}"/>
          </ac:graphicFrameMkLst>
        </pc:graphicFrameChg>
        <pc:graphicFrameChg chg="mod modGraphic">
          <ac:chgData name="Jose Cano Reyes" userId="f1a4cef4-0274-4b8b-9a62-2411ea7d2a43" providerId="ADAL" clId="{FC24B65B-93DE-4999-94EB-85FC2A11564F}" dt="2023-05-08T19:12:12.397" v="416" actId="20577"/>
          <ac:graphicFrameMkLst>
            <pc:docMk/>
            <pc:sldMk cId="975925286" sldId="270"/>
            <ac:graphicFrameMk id="18" creationId="{9A918904-0669-9335-738B-9F4C45BC935A}"/>
          </ac:graphicFrameMkLst>
        </pc:graphicFrameChg>
      </pc:sldChg>
      <pc:sldChg chg="del">
        <pc:chgData name="Jose Cano Reyes" userId="f1a4cef4-0274-4b8b-9a62-2411ea7d2a43" providerId="ADAL" clId="{FC24B65B-93DE-4999-94EB-85FC2A11564F}" dt="2023-05-08T18:45:44.181" v="71" actId="47"/>
        <pc:sldMkLst>
          <pc:docMk/>
          <pc:sldMk cId="3833450465" sldId="271"/>
        </pc:sldMkLst>
      </pc:sldChg>
      <pc:sldChg chg="del">
        <pc:chgData name="Jose Cano Reyes" userId="f1a4cef4-0274-4b8b-9a62-2411ea7d2a43" providerId="ADAL" clId="{FC24B65B-93DE-4999-94EB-85FC2A11564F}" dt="2023-05-08T18:58:50.291" v="75" actId="47"/>
        <pc:sldMkLst>
          <pc:docMk/>
          <pc:sldMk cId="519093062" sldId="272"/>
        </pc:sldMkLst>
      </pc:sldChg>
      <pc:sldChg chg="del">
        <pc:chgData name="Jose Cano Reyes" userId="f1a4cef4-0274-4b8b-9a62-2411ea7d2a43" providerId="ADAL" clId="{FC24B65B-93DE-4999-94EB-85FC2A11564F}" dt="2023-05-08T18:47:47.542" v="73" actId="47"/>
        <pc:sldMkLst>
          <pc:docMk/>
          <pc:sldMk cId="184730265" sldId="273"/>
        </pc:sldMkLst>
      </pc:sldChg>
      <pc:sldChg chg="addSp delSp modSp mod">
        <pc:chgData name="Jose Cano Reyes" userId="f1a4cef4-0274-4b8b-9a62-2411ea7d2a43" providerId="ADAL" clId="{FC24B65B-93DE-4999-94EB-85FC2A11564F}" dt="2023-05-08T19:08:33.582" v="270"/>
        <pc:sldMkLst>
          <pc:docMk/>
          <pc:sldMk cId="4177474939" sldId="274"/>
        </pc:sldMkLst>
        <pc:spChg chg="add del">
          <ac:chgData name="Jose Cano Reyes" userId="f1a4cef4-0274-4b8b-9a62-2411ea7d2a43" providerId="ADAL" clId="{FC24B65B-93DE-4999-94EB-85FC2A11564F}" dt="2023-05-08T19:06:02.383" v="198" actId="22"/>
          <ac:spMkLst>
            <pc:docMk/>
            <pc:sldMk cId="4177474939" sldId="274"/>
            <ac:spMk id="3" creationId="{B38DE6B1-93F1-9E30-BDE5-6DCEFDED5751}"/>
          </ac:spMkLst>
        </pc:spChg>
        <pc:spChg chg="add del">
          <ac:chgData name="Jose Cano Reyes" userId="f1a4cef4-0274-4b8b-9a62-2411ea7d2a43" providerId="ADAL" clId="{FC24B65B-93DE-4999-94EB-85FC2A11564F}" dt="2023-05-08T19:06:08.560" v="200" actId="22"/>
          <ac:spMkLst>
            <pc:docMk/>
            <pc:sldMk cId="4177474939" sldId="274"/>
            <ac:spMk id="5" creationId="{9FF7699F-FB2C-B7E2-EFDD-28A2FB6063BE}"/>
          </ac:spMkLst>
        </pc:spChg>
        <pc:graphicFrameChg chg="add mod">
          <ac:chgData name="Jose Cano Reyes" userId="f1a4cef4-0274-4b8b-9a62-2411ea7d2a43" providerId="ADAL" clId="{FC24B65B-93DE-4999-94EB-85FC2A11564F}" dt="2023-05-08T19:08:33.582" v="270"/>
          <ac:graphicFrameMkLst>
            <pc:docMk/>
            <pc:sldMk cId="4177474939" sldId="274"/>
            <ac:graphicFrameMk id="6" creationId="{DDE45B24-A8D6-6C8A-78FD-BDAE108A97FD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6:01.039" v="196" actId="478"/>
          <ac:graphicFrameMkLst>
            <pc:docMk/>
            <pc:sldMk cId="4177474939" sldId="274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8:38.537" v="272" actId="20577"/>
        <pc:sldMkLst>
          <pc:docMk/>
          <pc:sldMk cId="2163449780" sldId="275"/>
        </pc:sldMkLst>
        <pc:graphicFrameChg chg="add mod modGraphic">
          <ac:chgData name="Jose Cano Reyes" userId="f1a4cef4-0274-4b8b-9a62-2411ea7d2a43" providerId="ADAL" clId="{FC24B65B-93DE-4999-94EB-85FC2A11564F}" dt="2023-05-08T19:08:38.537" v="272" actId="20577"/>
          <ac:graphicFrameMkLst>
            <pc:docMk/>
            <pc:sldMk cId="2163449780" sldId="275"/>
            <ac:graphicFrameMk id="2" creationId="{E1528AF3-31CD-1D63-5C0D-96E7EE6A0280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6:19.846" v="202" actId="478"/>
          <ac:graphicFrameMkLst>
            <pc:docMk/>
            <pc:sldMk cId="2163449780" sldId="275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8:42.281" v="273"/>
        <pc:sldMkLst>
          <pc:docMk/>
          <pc:sldMk cId="3856914176" sldId="276"/>
        </pc:sldMkLst>
        <pc:graphicFrameChg chg="add mod">
          <ac:chgData name="Jose Cano Reyes" userId="f1a4cef4-0274-4b8b-9a62-2411ea7d2a43" providerId="ADAL" clId="{FC24B65B-93DE-4999-94EB-85FC2A11564F}" dt="2023-05-08T19:08:42.281" v="273"/>
          <ac:graphicFrameMkLst>
            <pc:docMk/>
            <pc:sldMk cId="3856914176" sldId="276"/>
            <ac:graphicFrameMk id="2" creationId="{41510D15-9705-63FC-4DF3-8F614C0071AF}"/>
          </ac:graphicFrameMkLst>
        </pc:graphicFrameChg>
        <pc:graphicFrameChg chg="del modGraphic">
          <ac:chgData name="Jose Cano Reyes" userId="f1a4cef4-0274-4b8b-9a62-2411ea7d2a43" providerId="ADAL" clId="{FC24B65B-93DE-4999-94EB-85FC2A11564F}" dt="2023-05-08T19:06:28.940" v="205" actId="478"/>
          <ac:graphicFrameMkLst>
            <pc:docMk/>
            <pc:sldMk cId="3856914176" sldId="276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8:46.827" v="275" actId="20577"/>
        <pc:sldMkLst>
          <pc:docMk/>
          <pc:sldMk cId="4224949084" sldId="277"/>
        </pc:sldMkLst>
        <pc:graphicFrameChg chg="add mod modGraphic">
          <ac:chgData name="Jose Cano Reyes" userId="f1a4cef4-0274-4b8b-9a62-2411ea7d2a43" providerId="ADAL" clId="{FC24B65B-93DE-4999-94EB-85FC2A11564F}" dt="2023-05-08T19:08:46.827" v="275" actId="20577"/>
          <ac:graphicFrameMkLst>
            <pc:docMk/>
            <pc:sldMk cId="4224949084" sldId="277"/>
            <ac:graphicFrameMk id="2" creationId="{79152BAB-474E-B07D-D80E-84975594AE53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6:33.657" v="207" actId="478"/>
          <ac:graphicFrameMkLst>
            <pc:docMk/>
            <pc:sldMk cId="4224949084" sldId="277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8:50.152" v="276"/>
        <pc:sldMkLst>
          <pc:docMk/>
          <pc:sldMk cId="1029330876" sldId="278"/>
        </pc:sldMkLst>
        <pc:graphicFrameChg chg="add mod">
          <ac:chgData name="Jose Cano Reyes" userId="f1a4cef4-0274-4b8b-9a62-2411ea7d2a43" providerId="ADAL" clId="{FC24B65B-93DE-4999-94EB-85FC2A11564F}" dt="2023-05-08T19:08:50.152" v="276"/>
          <ac:graphicFrameMkLst>
            <pc:docMk/>
            <pc:sldMk cId="1029330876" sldId="278"/>
            <ac:graphicFrameMk id="2" creationId="{2AD4AF2E-B110-4C69-89A5-3BCB7E61027E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6:38.954" v="209" actId="478"/>
          <ac:graphicFrameMkLst>
            <pc:docMk/>
            <pc:sldMk cId="1029330876" sldId="278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8:52.960" v="277"/>
        <pc:sldMkLst>
          <pc:docMk/>
          <pc:sldMk cId="123965558" sldId="279"/>
        </pc:sldMkLst>
        <pc:graphicFrameChg chg="add mod">
          <ac:chgData name="Jose Cano Reyes" userId="f1a4cef4-0274-4b8b-9a62-2411ea7d2a43" providerId="ADAL" clId="{FC24B65B-93DE-4999-94EB-85FC2A11564F}" dt="2023-05-08T19:08:52.960" v="277"/>
          <ac:graphicFrameMkLst>
            <pc:docMk/>
            <pc:sldMk cId="123965558" sldId="279"/>
            <ac:graphicFrameMk id="2" creationId="{813378F6-FE41-68B2-156E-9296732072A6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6:44.316" v="211" actId="478"/>
          <ac:graphicFrameMkLst>
            <pc:docMk/>
            <pc:sldMk cId="123965558" sldId="279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9:21.111" v="285"/>
        <pc:sldMkLst>
          <pc:docMk/>
          <pc:sldMk cId="396553090" sldId="280"/>
        </pc:sldMkLst>
        <pc:graphicFrameChg chg="add mod">
          <ac:chgData name="Jose Cano Reyes" userId="f1a4cef4-0274-4b8b-9a62-2411ea7d2a43" providerId="ADAL" clId="{FC24B65B-93DE-4999-94EB-85FC2A11564F}" dt="2023-05-08T19:09:21.111" v="285"/>
          <ac:graphicFrameMkLst>
            <pc:docMk/>
            <pc:sldMk cId="396553090" sldId="280"/>
            <ac:graphicFrameMk id="2" creationId="{2BF9D043-7934-D7C3-E400-177EAEFA3B4A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6:49.344" v="213" actId="478"/>
          <ac:graphicFrameMkLst>
            <pc:docMk/>
            <pc:sldMk cId="396553090" sldId="280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9:17.563" v="284"/>
        <pc:sldMkLst>
          <pc:docMk/>
          <pc:sldMk cId="371894253" sldId="281"/>
        </pc:sldMkLst>
        <pc:graphicFrameChg chg="add mod modGraphic">
          <ac:chgData name="Jose Cano Reyes" userId="f1a4cef4-0274-4b8b-9a62-2411ea7d2a43" providerId="ADAL" clId="{FC24B65B-93DE-4999-94EB-85FC2A11564F}" dt="2023-05-08T19:09:17.563" v="284"/>
          <ac:graphicFrameMkLst>
            <pc:docMk/>
            <pc:sldMk cId="371894253" sldId="281"/>
            <ac:graphicFrameMk id="2" creationId="{A08317C5-7E83-31B8-04FC-89ED498C57BE}"/>
          </ac:graphicFrameMkLst>
        </pc:graphicFrameChg>
        <pc:graphicFrameChg chg="del mod">
          <ac:chgData name="Jose Cano Reyes" userId="f1a4cef4-0274-4b8b-9a62-2411ea7d2a43" providerId="ADAL" clId="{FC24B65B-93DE-4999-94EB-85FC2A11564F}" dt="2023-05-08T19:06:54.442" v="216" actId="478"/>
          <ac:graphicFrameMkLst>
            <pc:docMk/>
            <pc:sldMk cId="371894253" sldId="281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9:13.907" v="283"/>
        <pc:sldMkLst>
          <pc:docMk/>
          <pc:sldMk cId="1851724643" sldId="282"/>
        </pc:sldMkLst>
        <pc:graphicFrameChg chg="add mod modGraphic">
          <ac:chgData name="Jose Cano Reyes" userId="f1a4cef4-0274-4b8b-9a62-2411ea7d2a43" providerId="ADAL" clId="{FC24B65B-93DE-4999-94EB-85FC2A11564F}" dt="2023-05-08T19:09:13.907" v="283"/>
          <ac:graphicFrameMkLst>
            <pc:docMk/>
            <pc:sldMk cId="1851724643" sldId="282"/>
            <ac:graphicFrameMk id="2" creationId="{DBA259FF-667A-09E4-E022-1BE089161503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7:00.488" v="219" actId="478"/>
          <ac:graphicFrameMkLst>
            <pc:docMk/>
            <pc:sldMk cId="1851724643" sldId="282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9:04.495" v="280"/>
        <pc:sldMkLst>
          <pc:docMk/>
          <pc:sldMk cId="2373062883" sldId="283"/>
        </pc:sldMkLst>
        <pc:graphicFrameChg chg="add mod">
          <ac:chgData name="Jose Cano Reyes" userId="f1a4cef4-0274-4b8b-9a62-2411ea7d2a43" providerId="ADAL" clId="{FC24B65B-93DE-4999-94EB-85FC2A11564F}" dt="2023-05-08T19:09:04.495" v="280"/>
          <ac:graphicFrameMkLst>
            <pc:docMk/>
            <pc:sldMk cId="2373062883" sldId="283"/>
            <ac:graphicFrameMk id="2" creationId="{2D125C3E-81ED-54FB-B8CE-357290E712D4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7:04.235" v="222" actId="478"/>
          <ac:graphicFrameMkLst>
            <pc:docMk/>
            <pc:sldMk cId="2373062883" sldId="283"/>
            <ac:graphicFrameMk id="12" creationId="{D09512FC-CBDF-323B-4694-760CE9B89A98}"/>
          </ac:graphicFrameMkLst>
        </pc:graphicFrameChg>
      </pc:sldChg>
      <pc:sldChg chg="addSp delSp modSp mod">
        <pc:chgData name="Jose Cano Reyes" userId="f1a4cef4-0274-4b8b-9a62-2411ea7d2a43" providerId="ADAL" clId="{FC24B65B-93DE-4999-94EB-85FC2A11564F}" dt="2023-05-08T19:09:02.066" v="279"/>
        <pc:sldMkLst>
          <pc:docMk/>
          <pc:sldMk cId="728868418" sldId="284"/>
        </pc:sldMkLst>
        <pc:graphicFrameChg chg="add mod">
          <ac:chgData name="Jose Cano Reyes" userId="f1a4cef4-0274-4b8b-9a62-2411ea7d2a43" providerId="ADAL" clId="{FC24B65B-93DE-4999-94EB-85FC2A11564F}" dt="2023-05-08T19:09:02.066" v="279"/>
          <ac:graphicFrameMkLst>
            <pc:docMk/>
            <pc:sldMk cId="728868418" sldId="284"/>
            <ac:graphicFrameMk id="2" creationId="{D947FFBE-9B8B-E8CC-E9A2-180768DCF025}"/>
          </ac:graphicFrameMkLst>
        </pc:graphicFrameChg>
        <pc:graphicFrameChg chg="del">
          <ac:chgData name="Jose Cano Reyes" userId="f1a4cef4-0274-4b8b-9a62-2411ea7d2a43" providerId="ADAL" clId="{FC24B65B-93DE-4999-94EB-85FC2A11564F}" dt="2023-05-08T19:07:08.208" v="224" actId="478"/>
          <ac:graphicFrameMkLst>
            <pc:docMk/>
            <pc:sldMk cId="728868418" sldId="284"/>
            <ac:graphicFrameMk id="12" creationId="{D09512FC-CBDF-323B-4694-760CE9B89A98}"/>
          </ac:graphicFrameMkLst>
        </pc:graphicFrameChg>
      </pc:sldChg>
      <pc:sldChg chg="del">
        <pc:chgData name="Jose Cano Reyes" userId="f1a4cef4-0274-4b8b-9a62-2411ea7d2a43" providerId="ADAL" clId="{FC24B65B-93DE-4999-94EB-85FC2A11564F}" dt="2023-05-08T19:14:22.248" v="555" actId="47"/>
        <pc:sldMkLst>
          <pc:docMk/>
          <pc:sldMk cId="314273772" sldId="285"/>
        </pc:sldMkLst>
      </pc:sldChg>
      <pc:sldChg chg="del">
        <pc:chgData name="Jose Cano Reyes" userId="f1a4cef4-0274-4b8b-9a62-2411ea7d2a43" providerId="ADAL" clId="{FC24B65B-93DE-4999-94EB-85FC2A11564F}" dt="2023-05-08T19:14:20.956" v="554" actId="47"/>
        <pc:sldMkLst>
          <pc:docMk/>
          <pc:sldMk cId="899438577" sldId="286"/>
        </pc:sldMkLst>
      </pc:sldChg>
      <pc:sldChg chg="del">
        <pc:chgData name="Jose Cano Reyes" userId="f1a4cef4-0274-4b8b-9a62-2411ea7d2a43" providerId="ADAL" clId="{FC24B65B-93DE-4999-94EB-85FC2A11564F}" dt="2023-05-08T19:14:19.715" v="553" actId="47"/>
        <pc:sldMkLst>
          <pc:docMk/>
          <pc:sldMk cId="4288536304" sldId="288"/>
        </pc:sldMkLst>
      </pc:sldChg>
      <pc:sldChg chg="del">
        <pc:chgData name="Jose Cano Reyes" userId="f1a4cef4-0274-4b8b-9a62-2411ea7d2a43" providerId="ADAL" clId="{FC24B65B-93DE-4999-94EB-85FC2A11564F}" dt="2023-05-08T19:14:17.355" v="552" actId="47"/>
        <pc:sldMkLst>
          <pc:docMk/>
          <pc:sldMk cId="2098201398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07DD3-8E0C-4A50-B5FE-ABD362AD454B}" type="datetime1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ED090A-610C-4D83-921E-93394EF804D0}" type="datetime1">
              <a:rPr lang="en-GB" noProof="0" smtClean="0"/>
              <a:t>30/04/2024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89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en-GB" noProof="0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 rtl="0"/>
            <a:r>
              <a:rPr lang="en-GB" noProof="0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>
                <a:solidFill>
                  <a:srgbClr val="FFFFFF"/>
                </a:solidFill>
              </a:rPr>
              <a:t>Click to edit Master title style</a:t>
            </a:r>
            <a:endParaRPr lang="en-GB" noProof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6000" noProof="0"/>
              <a:t>Click to edit Master title style</a:t>
            </a:r>
            <a:endParaRPr lang="en-GB" sz="6000" noProof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2722F022-211C-4882-844C-086FEA6806AA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GB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GB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en-GB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GB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sz="1050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0D4885A8-DDA8-4FCF-AB25-DA8F78EC755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87" y="753034"/>
            <a:ext cx="6815446" cy="3887390"/>
          </a:xfrm>
        </p:spPr>
        <p:txBody>
          <a:bodyPr rtlCol="0"/>
          <a:lstStyle/>
          <a:p>
            <a:pPr rtl="0"/>
            <a:r>
              <a:rPr lang="en-US" b="0" dirty="0"/>
              <a:t>M</a:t>
            </a:r>
            <a:r>
              <a:rPr lang="en-GB" b="0" dirty="0"/>
              <a:t>Sc CS+ </a:t>
            </a:r>
            <a:r>
              <a:rPr lang="en-GB" dirty="0"/>
              <a:t>Projects Tracker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>
            <a:normAutofit/>
          </a:bodyPr>
          <a:lstStyle/>
          <a:p>
            <a:pPr marL="0" defTabSz="1097236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IBM Plex Sans" charset="0"/>
                <a:ea typeface="IBM Plex Sans" charset="0"/>
                <a:cs typeface="IBM Plex Sans" charset="0"/>
              </a:rPr>
              <a:t>Adapted from </a:t>
            </a:r>
          </a:p>
          <a:p>
            <a:pPr marL="0" defTabSz="1097236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latin typeface="IBM Plex Sans" charset="0"/>
                <a:ea typeface="IBM Plex Sans" charset="0"/>
                <a:cs typeface="IBM Plex Sans" charset="0"/>
              </a:rPr>
              <a:t>John Hill &amp; Mark McGill</a:t>
            </a:r>
          </a:p>
        </p:txBody>
      </p:sp>
      <p:pic>
        <p:nvPicPr>
          <p:cNvPr id="1026" name="Picture 2" descr="University of Glasgow | Scotland.org">
            <a:extLst>
              <a:ext uri="{FF2B5EF4-FFF2-40B4-BE49-F238E27FC236}">
                <a16:creationId xmlns:a16="http://schemas.microsoft.com/office/drawing/2014/main" id="{6352C7C7-744C-05EA-B038-9B96895A4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9FF78D-8B0A-66BE-DEC0-5267966D6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466" y="0"/>
            <a:ext cx="2848534" cy="11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6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D4AF2E-B110-4C69-89A5-3BCB7E61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51127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33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7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3378F6-FE41-68B2-156E-929673207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18797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8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F9D043-7934-D7C3-E400-177EAEFA3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20111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53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9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8317C5-7E83-31B8-04FC-89ED498C5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906188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Problem </a:t>
                      </a:r>
                    </a:p>
                    <a:p>
                      <a:pPr algn="l" fontAlgn="b"/>
                      <a:r>
                        <a:rPr lang="en-GB" dirty="0"/>
                        <a:t>Analysis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Research</a:t>
                      </a:r>
                    </a:p>
                    <a:p>
                      <a:r>
                        <a:rPr lang="en-GB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Research</a:t>
                      </a:r>
                    </a:p>
                    <a:p>
                      <a:r>
                        <a:rPr lang="en-GB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94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A259FF-667A-09E4-E022-1BE089161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64501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dirty="0"/>
                        <a:t>Problem </a:t>
                      </a:r>
                    </a:p>
                    <a:p>
                      <a:pPr algn="l" fontAlgn="b"/>
                      <a:r>
                        <a:rPr lang="en-GB" dirty="0"/>
                        <a:t>Analysis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Research</a:t>
                      </a:r>
                    </a:p>
                    <a:p>
                      <a:r>
                        <a:rPr lang="en-GB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Research</a:t>
                      </a:r>
                    </a:p>
                    <a:p>
                      <a:r>
                        <a:rPr lang="en-GB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11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125C3E-81ED-54FB-B8CE-357290E7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28460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06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12 - Final Week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66235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36621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Remaining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47FFBE-9B8B-E8CC-E9A2-180768DCF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798886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86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D4E425-84D7-3EE1-2CBD-D97F7117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3967821"/>
          </a:xfrm>
        </p:spPr>
        <p:txBody>
          <a:bodyPr>
            <a:normAutofit/>
          </a:bodyPr>
          <a:lstStyle/>
          <a:p>
            <a:r>
              <a:rPr lang="en-US" dirty="0"/>
              <a:t>Weekly Progress Tracker</a:t>
            </a:r>
            <a:br>
              <a:rPr lang="en-US" dirty="0"/>
            </a:br>
            <a:br>
              <a:rPr lang="en-US" dirty="0"/>
            </a:br>
            <a:r>
              <a:rPr lang="en-GB" sz="2000" b="0" dirty="0">
                <a:latin typeface="+mn-lt"/>
                <a:ea typeface="IBM Plex Sans" charset="0"/>
                <a:cs typeface="IBM Plex Sans" charset="0"/>
              </a:rPr>
              <a:t>To be filled out by the student every week, tracking progress, aims, issues, and planning your agenda for any meetings with your supervisor or GTAs.</a:t>
            </a:r>
            <a:endParaRPr lang="en-GB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2562E-88D0-4647-538F-EE966521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BD45-FE79-C6C1-5551-B293D597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  <a:endParaRPr lang="en-GB" noProof="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99872F-7A78-BEF4-60F2-F493068B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71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52A4-0061-EAC4-A49C-D0FF5598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2"/>
            <a:ext cx="3209008" cy="4262892"/>
          </a:xfrm>
        </p:spPr>
        <p:txBody>
          <a:bodyPr/>
          <a:lstStyle/>
          <a:p>
            <a:r>
              <a:rPr lang="en-US" dirty="0"/>
              <a:t>Purpose of the Progress Tracker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7BB1-9417-3E77-09C5-69D71BD7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9C6F56-19C0-41A9-4E86-1084B0B91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00" y="466726"/>
            <a:ext cx="6599238" cy="567110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progress tracker is here to </a:t>
            </a:r>
            <a:r>
              <a:rPr lang="en-US" sz="2400" b="1" dirty="0"/>
              <a:t>help you manage your project</a:t>
            </a:r>
            <a:r>
              <a:rPr lang="en-US" sz="2400" dirty="0"/>
              <a:t> – to set targets, explore expectations and aims with your supervisor, and </a:t>
            </a:r>
            <a:r>
              <a:rPr lang="en-US" sz="2400" dirty="0" err="1"/>
              <a:t>organise</a:t>
            </a:r>
            <a:r>
              <a:rPr lang="en-US" sz="2400" dirty="0"/>
              <a:t> and document your thoughts and progress along the way</a:t>
            </a:r>
          </a:p>
          <a:p>
            <a:r>
              <a:rPr lang="en-US" sz="2400" dirty="0"/>
              <a:t>Each week has an associated progress tracker slide that should be filled out week-by-week.</a:t>
            </a:r>
          </a:p>
          <a:p>
            <a:r>
              <a:rPr lang="en-US" sz="2400" dirty="0"/>
              <a:t>There are also “</a:t>
            </a:r>
            <a:r>
              <a:rPr lang="en-US" sz="2400" b="1" dirty="0"/>
              <a:t>status update</a:t>
            </a:r>
            <a:r>
              <a:rPr lang="en-US" sz="2400" dirty="0"/>
              <a:t>” slides aligned with the mandatory supervisor meetings throughout the project. These should also be filled prior to meeting your supervisor to evidence your progress.</a:t>
            </a:r>
          </a:p>
          <a:p>
            <a:pPr>
              <a:lnSpc>
                <a:spcPct val="105000"/>
              </a:lnSpc>
              <a:spcBef>
                <a:spcPts val="1000"/>
              </a:spcBef>
            </a:pPr>
            <a:r>
              <a:rPr lang="en-US" sz="2400" dirty="0">
                <a:ea typeface="IBM Plex Sans" charset="0"/>
                <a:cs typeface="IBM Plex Sans" charset="0"/>
              </a:rPr>
              <a:t>You can modify this template! Adapt it to suit your project needs as you go!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F8B47-426A-5128-67FB-35592C5A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/>
                </a:solidFill>
              </a:rPr>
              <a:t>20XX</a:t>
            </a:r>
            <a:endParaRPr lang="en-GB" noProof="0" dirty="0">
              <a:solidFill>
                <a:prstClr val="black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446391-B126-D820-FA56-D595117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Example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998689"/>
              </p:ext>
            </p:extLst>
          </p:nvPr>
        </p:nvGraphicFramePr>
        <p:xfrm>
          <a:off x="187128" y="1227364"/>
          <a:ext cx="4320780" cy="549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Complete and written up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 progress  but not written up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  <a:p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  <a:p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85790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Internet search of related work</a:t>
                      </a:r>
                    </a:p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Developed initial solution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232970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285750" marR="0" lvl="0" indent="-2857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Points…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…that you want to cover…</a:t>
                      </a:r>
                    </a:p>
                    <a:p>
                      <a:pPr marL="285750" marR="0" lvl="0" indent="-28575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…for this weeks meeting with your supervisor, or with a GTA in the lab.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1829722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Trying to decide between two potential algorithms of different complexities</a:t>
                      </a:r>
                    </a:p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Trying to decide between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PyTorch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TensorFlow frameworks</a:t>
                      </a:r>
                    </a:p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170883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Refine initial solution</a:t>
                      </a:r>
                    </a:p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 initial implementation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92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1 – Initial Supervisor Meeting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09512FC-CBDF-323B-4694-760CE9B89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38325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38560771"/>
              </p:ext>
            </p:extLst>
          </p:nvPr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32778"/>
              </p:ext>
            </p:extLst>
          </p:nvPr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779194"/>
              </p:ext>
            </p:extLst>
          </p:nvPr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521298"/>
              </p:ext>
            </p:extLst>
          </p:nvPr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35773"/>
              </p:ext>
            </p:extLst>
          </p:nvPr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28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E45B24-A8D6-6C8A-78FD-BDAE108A9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78617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47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528AF3-31CD-1D63-5C0D-96E7EE6A0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3218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4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510D15-9705-63FC-4DF3-8F614C007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17030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91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20BA4E-ACE5-DC2E-7FA0-93F32493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Week 5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505A24-27B6-C77B-C637-339197824A3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638741" y="1509703"/>
          <a:ext cx="1790078" cy="1714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8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Started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38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track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issues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05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marL="68610" marR="68610" marT="34305" marB="343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1BEFB5-E5C7-0FF3-EA03-1EA6995529B0}"/>
              </a:ext>
            </a:extLst>
          </p:cNvPr>
          <p:cNvSpPr txBox="1"/>
          <p:nvPr/>
        </p:nvSpPr>
        <p:spPr>
          <a:xfrm>
            <a:off x="4638741" y="1171149"/>
            <a:ext cx="137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lang="en-GB" sz="1600" dirty="0"/>
          </a:p>
        </p:txBody>
      </p:sp>
      <p:graphicFrame>
        <p:nvGraphicFramePr>
          <p:cNvPr id="15" name="Group 20">
            <a:extLst>
              <a:ext uri="{FF2B5EF4-FFF2-40B4-BE49-F238E27FC236}">
                <a16:creationId xmlns:a16="http://schemas.microsoft.com/office/drawing/2014/main" id="{C5FBB07D-ADB0-81AC-3F3A-13706C9157A0}"/>
              </a:ext>
            </a:extLst>
          </p:cNvPr>
          <p:cNvGraphicFramePr>
            <a:graphicFrameLocks noGrp="1"/>
          </p:cNvGraphicFramePr>
          <p:nvPr/>
        </p:nvGraphicFramePr>
        <p:xfrm>
          <a:off x="4714418" y="3429000"/>
          <a:ext cx="3558726" cy="1742075"/>
        </p:xfrm>
        <a:graphic>
          <a:graphicData uri="http://schemas.openxmlformats.org/drawingml/2006/table">
            <a:tbl>
              <a:tblPr/>
              <a:tblGrid>
                <a:gridCol w="355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8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Activities This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593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28">
            <a:extLst>
              <a:ext uri="{FF2B5EF4-FFF2-40B4-BE49-F238E27FC236}">
                <a16:creationId xmlns:a16="http://schemas.microsoft.com/office/drawing/2014/main" id="{B79E84FF-3380-9569-EFE9-236BFEBA78C3}"/>
              </a:ext>
            </a:extLst>
          </p:cNvPr>
          <p:cNvGraphicFramePr>
            <a:graphicFrameLocks/>
          </p:cNvGraphicFramePr>
          <p:nvPr/>
        </p:nvGraphicFramePr>
        <p:xfrm>
          <a:off x="6216850" y="1286996"/>
          <a:ext cx="5908245" cy="2142004"/>
        </p:xfrm>
        <a:graphic>
          <a:graphicData uri="http://schemas.openxmlformats.org/drawingml/2006/table">
            <a:tbl>
              <a:tblPr/>
              <a:tblGrid>
                <a:gridCol w="59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12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Meeting Agenda (if scheduled for this week)</a:t>
                      </a: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5492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311" marB="34311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Group 119">
            <a:extLst>
              <a:ext uri="{FF2B5EF4-FFF2-40B4-BE49-F238E27FC236}">
                <a16:creationId xmlns:a16="http://schemas.microsoft.com/office/drawing/2014/main" id="{AAF5D5E3-80EE-8007-819F-2D724DAD6C10}"/>
              </a:ext>
            </a:extLst>
          </p:cNvPr>
          <p:cNvGraphicFramePr>
            <a:graphicFrameLocks/>
          </p:cNvGraphicFramePr>
          <p:nvPr/>
        </p:nvGraphicFramePr>
        <p:xfrm>
          <a:off x="4714418" y="5180855"/>
          <a:ext cx="7290454" cy="1688897"/>
        </p:xfrm>
        <a:graphic>
          <a:graphicData uri="http://schemas.openxmlformats.org/drawingml/2006/table">
            <a:tbl>
              <a:tblPr/>
              <a:tblGrid>
                <a:gridCol w="729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646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Issues, Risks and Concerns</a:t>
                      </a: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499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79" marB="34279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9A918904-0669-9335-738B-9F4C45BC935A}"/>
              </a:ext>
            </a:extLst>
          </p:cNvPr>
          <p:cNvGraphicFramePr>
            <a:graphicFrameLocks noGrp="1"/>
          </p:cNvGraphicFramePr>
          <p:nvPr/>
        </p:nvGraphicFramePr>
        <p:xfrm>
          <a:off x="8273143" y="3428999"/>
          <a:ext cx="3851952" cy="1751855"/>
        </p:xfrm>
        <a:graphic>
          <a:graphicData uri="http://schemas.openxmlformats.org/drawingml/2006/table">
            <a:tbl>
              <a:tblPr/>
              <a:tblGrid>
                <a:gridCol w="38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309">
                <a:tc>
                  <a:txBody>
                    <a:bodyPr/>
                    <a:lstStyle>
                      <a:lvl1pPr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 defTabSz="449263">
                        <a:spcBef>
                          <a:spcPct val="200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FFFFFF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 – Next week </a:t>
                      </a: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546">
                <a:tc>
                  <a:txBody>
                    <a:bodyPr/>
                    <a:lstStyle>
                      <a:lvl1pPr marL="188913" indent="-188913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50938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defTabSz="449263">
                        <a:spcBef>
                          <a:spcPct val="20000"/>
                        </a:spcBef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defTabSz="449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188913" marR="0" lvl="0" indent="-188913" algn="l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Ø"/>
                        <a:tabLst>
                          <a:tab pos="358775" algn="l"/>
                          <a:tab pos="1103313" algn="l"/>
                          <a:tab pos="2017713" algn="l"/>
                          <a:tab pos="2932113" algn="l"/>
                          <a:tab pos="3846513" algn="l"/>
                          <a:tab pos="4760913" algn="l"/>
                          <a:tab pos="5675313" algn="l"/>
                          <a:tab pos="6589713" algn="l"/>
                          <a:tab pos="7504113" algn="l"/>
                          <a:tab pos="8418513" algn="l"/>
                          <a:tab pos="9332913" algn="l"/>
                          <a:tab pos="10247313" algn="l"/>
                        </a:tabLst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6" marB="34296" horzOverflow="overflow">
                    <a:lnL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00" cap="flat" cmpd="sng" algn="ctr">
                      <a:solidFill>
                        <a:srgbClr val="7889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152BAB-474E-B07D-D80E-84975594A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91843"/>
              </p:ext>
            </p:extLst>
          </p:nvPr>
        </p:nvGraphicFramePr>
        <p:xfrm>
          <a:off x="187128" y="1227364"/>
          <a:ext cx="4320780" cy="5469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024">
                  <a:extLst>
                    <a:ext uri="{9D8B030D-6E8A-4147-A177-3AD203B41FA5}">
                      <a16:colId xmlns:a16="http://schemas.microsoft.com/office/drawing/2014/main" val="225954985"/>
                    </a:ext>
                  </a:extLst>
                </a:gridCol>
                <a:gridCol w="1657756">
                  <a:extLst>
                    <a:ext uri="{9D8B030D-6E8A-4147-A177-3AD203B41FA5}">
                      <a16:colId xmlns:a16="http://schemas.microsoft.com/office/drawing/2014/main" val="3215480362"/>
                    </a:ext>
                  </a:extLst>
                </a:gridCol>
              </a:tblGrid>
              <a:tr h="359126">
                <a:tc>
                  <a:txBody>
                    <a:bodyPr/>
                    <a:lstStyle/>
                    <a:p>
                      <a:r>
                        <a:rPr lang="en-GB" sz="1800" dirty="0"/>
                        <a:t>Key 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Status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2738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Project Topic &amp; High Level scope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08304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 </a:t>
                      </a:r>
                    </a:p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</a:t>
                      </a:r>
                      <a:endParaRPr lang="en-GB" sz="18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43688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Insight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00637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Research</a:t>
                      </a:r>
                    </a:p>
                    <a:p>
                      <a:r>
                        <a:rPr lang="en-GB" sz="1800" b="0" dirty="0"/>
                        <a:t>Contribution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9530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/>
                        <a:t>Design and Implementation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882802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Evaluation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497256"/>
                  </a:ext>
                </a:extLst>
              </a:tr>
              <a:tr h="646521">
                <a:tc>
                  <a:txBody>
                    <a:bodyPr/>
                    <a:lstStyle/>
                    <a:p>
                      <a:r>
                        <a:rPr lang="en-GB" sz="1800" b="0" dirty="0"/>
                        <a:t>Reflection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698"/>
                  </a:ext>
                </a:extLst>
              </a:tr>
              <a:tr h="628473">
                <a:tc>
                  <a:txBody>
                    <a:bodyPr/>
                    <a:lstStyle/>
                    <a:p>
                      <a:r>
                        <a:rPr lang="en-GB" sz="1800" b="0" dirty="0"/>
                        <a:t>Dissertation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0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49084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ustom 2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17406D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626_TF89117832_Win32" id="{DB0A3224-88B5-430B-9AD1-D790B94EF5D8}" vid="{070D6B8A-04B9-4AE4-ADE6-362B2ED255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{F0D41A06-DF97-4010-859F-85233BE92F44}tf89117832_win32</Template>
  <TotalTime>289</TotalTime>
  <Words>951</Words>
  <Application>Microsoft Office PowerPoint</Application>
  <PresentationFormat>Widescreen</PresentationFormat>
  <Paragraphs>339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IBM Plex Sans</vt:lpstr>
      <vt:lpstr>Wingdings</vt:lpstr>
      <vt:lpstr>ColorBlockVTI</vt:lpstr>
      <vt:lpstr>MSc CS+ Projects Tracker</vt:lpstr>
      <vt:lpstr>Weekly Progress Tracker  To be filled out by the student every week, tracking progress, aims, issues, and planning your agenda for any meetings with your supervisor or GTAs.</vt:lpstr>
      <vt:lpstr>Purpose of the Progress Tracker</vt:lpstr>
      <vt:lpstr>Example</vt:lpstr>
      <vt:lpstr>Week 1 – Initial Supervisor Meeting </vt:lpstr>
      <vt:lpstr>Week 2</vt:lpstr>
      <vt:lpstr>Week 3</vt:lpstr>
      <vt:lpstr>Week 4</vt:lpstr>
      <vt:lpstr>Week 5</vt:lpstr>
      <vt:lpstr>Week 6</vt:lpstr>
      <vt:lpstr>Week 7</vt:lpstr>
      <vt:lpstr>Week 8</vt:lpstr>
      <vt:lpstr>Week 9</vt:lpstr>
      <vt:lpstr>Week 10</vt:lpstr>
      <vt:lpstr>Week 11</vt:lpstr>
      <vt:lpstr>Week 12 - Final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IT+ Projects Tracker</dc:title>
  <dc:creator>Mark McGill</dc:creator>
  <cp:lastModifiedBy>Jose Cano Reyes</cp:lastModifiedBy>
  <cp:revision>1</cp:revision>
  <dcterms:created xsi:type="dcterms:W3CDTF">2023-04-11T10:18:35Z</dcterms:created>
  <dcterms:modified xsi:type="dcterms:W3CDTF">2024-04-30T18:48:14Z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