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66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4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25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8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4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4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7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7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1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0306-5383-4CE4-AE70-9AADA2DB4610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2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Hotel Management System</a:t>
            </a:r>
            <a:endParaRPr lang="en-GB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106" y="6188727"/>
            <a:ext cx="1804257" cy="572682"/>
          </a:xfrm>
        </p:spPr>
        <p:txBody>
          <a:bodyPr/>
          <a:lstStyle/>
          <a:p>
            <a:r>
              <a:rPr lang="en-GB" dirty="0" smtClean="0"/>
              <a:t>Group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1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Connecting Database with the GUI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69" y="1746739"/>
            <a:ext cx="85812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We created Database with MYSQL and GUI with HTML.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- Then we identified it is easy to use PHP to              	      connect them together.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Therefore we used PHP to connect them.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820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3" y="616163"/>
            <a:ext cx="4344007" cy="2572109"/>
          </a:xfrm>
        </p:spPr>
      </p:pic>
      <p:pic>
        <p:nvPicPr>
          <p:cNvPr id="1026" name="Picture 2" descr="C:\Users\USER\Desktop\DB\adminlogi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67" y="858471"/>
            <a:ext cx="3640748" cy="208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795" y="203981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DEMONSTRATION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Aim</a:t>
            </a:r>
            <a:endParaRPr lang="en-GB" sz="4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2"/>
            <a:ext cx="8596668" cy="259008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There are lot of complicated things to handle when managing a hotel</a:t>
            </a:r>
          </a:p>
          <a:p>
            <a:pPr lvl="1"/>
            <a:r>
              <a:rPr lang="en-GB" dirty="0" smtClean="0"/>
              <a:t>Room reservation</a:t>
            </a:r>
          </a:p>
          <a:p>
            <a:pPr lvl="1"/>
            <a:r>
              <a:rPr lang="en-GB" dirty="0" smtClean="0"/>
              <a:t>Facility management</a:t>
            </a:r>
          </a:p>
          <a:p>
            <a:pPr lvl="1"/>
            <a:r>
              <a:rPr lang="en-GB" dirty="0" smtClean="0"/>
              <a:t>Income and expenditure management</a:t>
            </a:r>
          </a:p>
          <a:p>
            <a:pPr lvl="1"/>
            <a:r>
              <a:rPr lang="en-GB" dirty="0" smtClean="0"/>
              <a:t>Staff handling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andling data about employees and guests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520486"/>
            <a:ext cx="8596668" cy="193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 smtClean="0"/>
              <a:t>Manually handling above facts are difficult. </a:t>
            </a:r>
          </a:p>
          <a:p>
            <a:pPr marL="0" indent="0">
              <a:buFont typeface="Wingdings 3" charset="2"/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r>
              <a:rPr lang="en-GB" dirty="0" smtClean="0"/>
              <a:t>So an automated system can be implemented to handle above facts automatically.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Outcomes</a:t>
            </a:r>
            <a:r>
              <a:rPr lang="en-GB" sz="4000" dirty="0" smtClean="0"/>
              <a:t/>
            </a:r>
            <a:br>
              <a:rPr lang="en-GB" sz="4000" dirty="0" smtClean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/>
          </a:p>
          <a:p>
            <a:r>
              <a:rPr lang="en-GB" sz="2800" dirty="0" smtClean="0"/>
              <a:t>Easy to </a:t>
            </a:r>
          </a:p>
          <a:p>
            <a:pPr lvl="1"/>
            <a:r>
              <a:rPr lang="en-GB" sz="2400" dirty="0" smtClean="0"/>
              <a:t>maintain database</a:t>
            </a:r>
          </a:p>
          <a:p>
            <a:pPr lvl="1"/>
            <a:r>
              <a:rPr lang="en-GB" sz="2400" dirty="0" smtClean="0"/>
              <a:t>Use GUI</a:t>
            </a:r>
          </a:p>
          <a:p>
            <a:r>
              <a:rPr lang="en-GB" sz="2800" dirty="0" smtClean="0"/>
              <a:t> 	More accurate in calculations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341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2677" y="339969"/>
            <a:ext cx="286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Relational Schema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7" y="855785"/>
            <a:ext cx="8804030" cy="5380892"/>
          </a:xfrm>
        </p:spPr>
      </p:pic>
    </p:spTree>
    <p:extLst>
      <p:ext uri="{BB962C8B-B14F-4D97-AF65-F5344CB8AC3E}">
        <p14:creationId xmlns:p14="http://schemas.microsoft.com/office/powerpoint/2010/main" val="29430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Time line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2823"/>
              </p:ext>
            </p:extLst>
          </p:nvPr>
        </p:nvGraphicFramePr>
        <p:xfrm>
          <a:off x="654416" y="1949573"/>
          <a:ext cx="9844175" cy="357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30"/>
                <a:gridCol w="747572"/>
                <a:gridCol w="747571"/>
                <a:gridCol w="747572"/>
                <a:gridCol w="747572"/>
                <a:gridCol w="747571"/>
                <a:gridCol w="747572"/>
                <a:gridCol w="747572"/>
                <a:gridCol w="747571"/>
                <a:gridCol w="747572"/>
              </a:tblGrid>
              <a:tr h="6721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6169">
                <a:tc>
                  <a:txBody>
                    <a:bodyPr/>
                    <a:lstStyle/>
                    <a:p>
                      <a:r>
                        <a:rPr lang="en-GB" dirty="0" smtClean="0"/>
                        <a:t>Problem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6169">
                <a:tc>
                  <a:txBody>
                    <a:bodyPr/>
                    <a:lstStyle/>
                    <a:p>
                      <a:r>
                        <a:rPr lang="en-GB" dirty="0" smtClean="0"/>
                        <a:t>Designing ER diagram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6169">
                <a:tc>
                  <a:txBody>
                    <a:bodyPr/>
                    <a:lstStyle/>
                    <a:p>
                      <a:r>
                        <a:rPr lang="en-GB" dirty="0" smtClean="0"/>
                        <a:t>Data modelling and mapping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73662">
                <a:tc>
                  <a:txBody>
                    <a:bodyPr/>
                    <a:lstStyle/>
                    <a:p>
                      <a:r>
                        <a:rPr lang="en-GB" dirty="0" smtClean="0"/>
                        <a:t>Logical and physical designing</a:t>
                      </a:r>
                      <a:r>
                        <a:rPr lang="en-GB" baseline="0" dirty="0" smtClean="0"/>
                        <a:t> of database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6169">
                <a:tc>
                  <a:txBody>
                    <a:bodyPr/>
                    <a:lstStyle/>
                    <a:p>
                      <a:r>
                        <a:rPr lang="en-GB" dirty="0" smtClean="0"/>
                        <a:t>Implementation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857" y="2192215"/>
            <a:ext cx="8818358" cy="293077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Implementation of </a:t>
            </a:r>
            <a:br>
              <a:rPr lang="en-US" sz="6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</a:br>
            <a:r>
              <a:rPr lang="en-US" sz="6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Hotel Management System</a:t>
            </a:r>
            <a:endParaRPr lang="en-US" sz="60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016" y="480646"/>
            <a:ext cx="83233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Things </a:t>
            </a:r>
            <a:r>
              <a:rPr lang="en-US" sz="3600" b="1" dirty="0" smtClean="0"/>
              <a:t>we</a:t>
            </a:r>
            <a:r>
              <a:rPr lang="en-US" sz="3200" b="1" dirty="0" smtClean="0"/>
              <a:t> had to concern in our implementation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55078" y="2192213"/>
            <a:ext cx="70572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Designing the GUI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Creating the Database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Connecting the Database with the GUI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Designing the GUI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954" y="1781908"/>
            <a:ext cx="8487508" cy="477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D</a:t>
            </a:r>
            <a:r>
              <a:rPr lang="en-US" sz="2400" dirty="0" smtClean="0"/>
              <a:t>esigning a GUI with the support of HTML.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ketch the prototype using the ER diagram we had already created.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mplemented our sketch with HTML.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Styling and positioning the components of the GUI using Bootstrap.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2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Creating the Database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852246"/>
            <a:ext cx="717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Designed the Database using MySQL by using the ER diagram.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8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205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Hotel Management System</vt:lpstr>
      <vt:lpstr>Aim</vt:lpstr>
      <vt:lpstr>Outcomes </vt:lpstr>
      <vt:lpstr>PowerPoint Presentation</vt:lpstr>
      <vt:lpstr>Time line</vt:lpstr>
      <vt:lpstr>Implementation of  Hotel Management System</vt:lpstr>
      <vt:lpstr>PowerPoint Presentation</vt:lpstr>
      <vt:lpstr>Designing the GUI</vt:lpstr>
      <vt:lpstr>Creating the Database</vt:lpstr>
      <vt:lpstr>Connecting Database with the GUI</vt:lpstr>
      <vt:lpstr>PowerPoint Presentation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Deshan Kalupahana</dc:creator>
  <cp:lastModifiedBy>USER</cp:lastModifiedBy>
  <cp:revision>27</cp:revision>
  <dcterms:created xsi:type="dcterms:W3CDTF">2015-07-06T12:28:17Z</dcterms:created>
  <dcterms:modified xsi:type="dcterms:W3CDTF">2015-09-15T18:13:46Z</dcterms:modified>
</cp:coreProperties>
</file>