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66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4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25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8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4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7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1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0306-5383-4CE4-AE70-9AADA2DB4610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6722-ABE2-43FA-9B82-527A19CFD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2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Hotel Management System</a:t>
            </a:r>
            <a:endParaRPr lang="en-GB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6106" y="6188727"/>
            <a:ext cx="1804257" cy="572682"/>
          </a:xfrm>
        </p:spPr>
        <p:txBody>
          <a:bodyPr/>
          <a:lstStyle/>
          <a:p>
            <a:r>
              <a:rPr lang="en-GB" dirty="0" smtClean="0"/>
              <a:t>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1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Aim</a:t>
            </a:r>
            <a:endParaRPr lang="en-GB" sz="4400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2"/>
            <a:ext cx="8596668" cy="259008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There are lot of complicated things to handle when managing a hotel</a:t>
            </a:r>
          </a:p>
          <a:p>
            <a:pPr lvl="1"/>
            <a:r>
              <a:rPr lang="en-GB" dirty="0" smtClean="0"/>
              <a:t>Room reservation</a:t>
            </a:r>
          </a:p>
          <a:p>
            <a:pPr lvl="1"/>
            <a:r>
              <a:rPr lang="en-GB" dirty="0" smtClean="0"/>
              <a:t>Facility management</a:t>
            </a:r>
          </a:p>
          <a:p>
            <a:pPr lvl="1"/>
            <a:r>
              <a:rPr lang="en-GB" dirty="0" smtClean="0"/>
              <a:t>Income and expenditure management</a:t>
            </a:r>
          </a:p>
          <a:p>
            <a:pPr lvl="1"/>
            <a:r>
              <a:rPr lang="en-GB" dirty="0" smtClean="0"/>
              <a:t>Staff handling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andling data about employees and guests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520486"/>
            <a:ext cx="8596668" cy="1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 smtClean="0"/>
              <a:t>Manually handling above facts are difficult. 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 smtClean="0"/>
              <a:t>So an automated system can be implemented to handle above facts automatically.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Outcomes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400" dirty="0" smtClean="0"/>
              <a:t>Easy to </a:t>
            </a:r>
          </a:p>
          <a:p>
            <a:pPr lvl="1"/>
            <a:r>
              <a:rPr lang="en-GB" sz="2000" dirty="0" smtClean="0"/>
              <a:t>maintain database</a:t>
            </a:r>
          </a:p>
          <a:p>
            <a:pPr lvl="1"/>
            <a:r>
              <a:rPr lang="en-GB" sz="2000" dirty="0" smtClean="0"/>
              <a:t>Use GUI</a:t>
            </a:r>
          </a:p>
          <a:p>
            <a:r>
              <a:rPr lang="en-GB" sz="2400" dirty="0" smtClean="0"/>
              <a:t> 	More accurate in calculations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341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28" y="228242"/>
            <a:ext cx="8220059" cy="660400"/>
          </a:xfrm>
        </p:spPr>
        <p:txBody>
          <a:bodyPr/>
          <a:lstStyle/>
          <a:p>
            <a:r>
              <a:rPr lang="en-GB" smtClean="0"/>
              <a:t>Relational </a:t>
            </a:r>
            <a:r>
              <a:rPr lang="en-GB" smtClean="0"/>
              <a:t>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" y="888642"/>
            <a:ext cx="11117789" cy="5307929"/>
          </a:xfrm>
        </p:spPr>
      </p:pic>
    </p:spTree>
    <p:extLst>
      <p:ext uri="{BB962C8B-B14F-4D97-AF65-F5344CB8AC3E}">
        <p14:creationId xmlns:p14="http://schemas.microsoft.com/office/powerpoint/2010/main" val="19103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Time line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42179"/>
              </p:ext>
            </p:extLst>
          </p:nvPr>
        </p:nvGraphicFramePr>
        <p:xfrm>
          <a:off x="677863" y="2160588"/>
          <a:ext cx="9844175" cy="357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30"/>
                <a:gridCol w="747572"/>
                <a:gridCol w="747571"/>
                <a:gridCol w="747572"/>
                <a:gridCol w="747572"/>
                <a:gridCol w="747571"/>
                <a:gridCol w="747572"/>
                <a:gridCol w="747572"/>
                <a:gridCol w="747571"/>
                <a:gridCol w="747572"/>
              </a:tblGrid>
              <a:tr h="672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Problem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Designing ER diagram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Data modelling and mapping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73662">
                <a:tc>
                  <a:txBody>
                    <a:bodyPr/>
                    <a:lstStyle/>
                    <a:p>
                      <a:r>
                        <a:rPr lang="en-GB" dirty="0" smtClean="0"/>
                        <a:t>Logical and physical designing</a:t>
                      </a:r>
                      <a:r>
                        <a:rPr lang="en-GB" baseline="0" dirty="0" smtClean="0"/>
                        <a:t> of 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6169">
                <a:tc>
                  <a:txBody>
                    <a:bodyPr/>
                    <a:lstStyle/>
                    <a:p>
                      <a:r>
                        <a:rPr lang="en-GB" dirty="0" smtClean="0"/>
                        <a:t>Implementation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100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Hotel Management System</vt:lpstr>
      <vt:lpstr>Aim</vt:lpstr>
      <vt:lpstr>Outcomes </vt:lpstr>
      <vt:lpstr>Relational Schema</vt:lpstr>
      <vt:lpstr>Time 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Deshan Kalupahana</dc:creator>
  <cp:lastModifiedBy>Deshan Kalupahana</cp:lastModifiedBy>
  <cp:revision>17</cp:revision>
  <dcterms:created xsi:type="dcterms:W3CDTF">2015-07-06T12:28:17Z</dcterms:created>
  <dcterms:modified xsi:type="dcterms:W3CDTF">2015-07-09T02:32:29Z</dcterms:modified>
</cp:coreProperties>
</file>