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Digital Marketing Agency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A Full-Stack Web Development Project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Presented by: Deshavath Venkateswara Naik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Admin Panel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Manage blogs and services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View contact messages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(Optional) Authentication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Folder 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Frontend: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/components, /config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Backend: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/models, /controllers, /routes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server.js (entry)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API Testing – .http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Test APIs using VS Code REST Client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Validate endpoints easily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Helps ensure backend functionality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React component structure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API integration &amp; data flow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Form validation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Full-stack deployment experience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Functional full-stack website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Extendable features: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Admin dashboard UI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Image uploads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Role-based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Q&amp;A /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Thank you for your attention!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Questions and feedback welcome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Contact: deshavathvenkateswaranaik@example.com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Responsive, modern platform for a digital marketing agency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Sections: Landing, Services, Blog, About, Contact, Pricing, Admin Panel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Stack: React.js (frontend), Node.js/Express (backend), MongoDB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RESTful APIs to manage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Goals and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Showcase agency services and expertise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Engage users with content and design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Admin-friendly content management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Enable user interaction via forms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Frontend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React.js: Dynamic UI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React Bootstrap: Responsive design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Axios: API integration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React Router: Routing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React Quill: Rich text editor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Backend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Node.js + Express.js: API server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MongoDB + Mongoose: Database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Controllers and Routes for structure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.http files for API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Key Features – Services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View/Add/Edit/Delete services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API endpoints: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GET /services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POST /services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PUT /services/:id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DELETE /services/:id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Key Features – Blog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Blog list and details with rich text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Admin blog management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API endpoints: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GET /blogs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POST /blogs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PUT /blogs/:id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  - DELETE /blogs/:id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Contact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Contact form: name, email, message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Validations and user-friendly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Form data stored in backend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Enables user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>
                <a:solidFill>
                  <a:srgbClr val="0066CC"/>
                </a:solidFill>
                <a:latin typeface="Calibri"/>
              </a:rPr>
              <a:t>Other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About Us: Company details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Pricing Page: Plans and pricing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Testimonials: Client feedback</a:t>
            </a:r>
          </a:p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- Portfolio: Project highlights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