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handoutMasterIdLst>
    <p:handoutMasterId r:id="rId14"/>
  </p:handoutMasterIdLst>
  <p:sldIdLst>
    <p:sldId id="257" r:id="rId4"/>
    <p:sldId id="258" r:id="rId5"/>
    <p:sldId id="259" r:id="rId6"/>
    <p:sldId id="262" r:id="rId7"/>
    <p:sldId id="268" r:id="rId8"/>
    <p:sldId id="269" r:id="rId9"/>
    <p:sldId id="264" r:id="rId10"/>
    <p:sldId id="266" r:id="rId11"/>
    <p:sldId id="260" r:id="rId12"/>
  </p:sldIdLst>
  <p:sldSz cx="9906000" cy="6858000" type="A4"/>
  <p:notesSz cx="9601200" cy="73152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03399"/>
        </a:solidFill>
        <a:latin typeface="Arial" panose="020B0604020202090204" pitchFamily="34" charset="0"/>
        <a:ea typeface="+mn-ea"/>
        <a:cs typeface="+mn-cs"/>
      </a:defRPr>
    </a:lvl1pPr>
    <a:lvl2pPr marL="116205" lvl="1" indent="34099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03399"/>
        </a:solidFill>
        <a:latin typeface="Arial" panose="020B0604020202090204" pitchFamily="34" charset="0"/>
        <a:ea typeface="+mn-ea"/>
        <a:cs typeface="+mn-cs"/>
      </a:defRPr>
    </a:lvl2pPr>
    <a:lvl3pPr marL="231775" lvl="2" indent="68262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03399"/>
        </a:solidFill>
        <a:latin typeface="Arial" panose="020B0604020202090204" pitchFamily="34" charset="0"/>
        <a:ea typeface="+mn-ea"/>
        <a:cs typeface="+mn-cs"/>
      </a:defRPr>
    </a:lvl3pPr>
    <a:lvl4pPr marL="347980" lvl="3" indent="102362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03399"/>
        </a:solidFill>
        <a:latin typeface="Arial" panose="020B0604020202090204" pitchFamily="34" charset="0"/>
        <a:ea typeface="+mn-ea"/>
        <a:cs typeface="+mn-cs"/>
      </a:defRPr>
    </a:lvl4pPr>
    <a:lvl5pPr marL="465455" lvl="4" indent="136334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03399"/>
        </a:solidFill>
        <a:latin typeface="Arial" panose="020B0604020202090204" pitchFamily="34" charset="0"/>
        <a:ea typeface="+mn-ea"/>
        <a:cs typeface="+mn-cs"/>
      </a:defRPr>
    </a:lvl5pPr>
    <a:lvl6pPr marL="2286000" lvl="5" indent="136334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03399"/>
        </a:solidFill>
        <a:latin typeface="Arial" panose="020B0604020202090204" pitchFamily="34" charset="0"/>
        <a:ea typeface="+mn-ea"/>
        <a:cs typeface="+mn-cs"/>
      </a:defRPr>
    </a:lvl6pPr>
    <a:lvl7pPr marL="2743200" lvl="6" indent="136334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03399"/>
        </a:solidFill>
        <a:latin typeface="Arial" panose="020B0604020202090204" pitchFamily="34" charset="0"/>
        <a:ea typeface="+mn-ea"/>
        <a:cs typeface="+mn-cs"/>
      </a:defRPr>
    </a:lvl7pPr>
    <a:lvl8pPr marL="3200400" lvl="7" indent="136334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03399"/>
        </a:solidFill>
        <a:latin typeface="Arial" panose="020B0604020202090204" pitchFamily="34" charset="0"/>
        <a:ea typeface="+mn-ea"/>
        <a:cs typeface="+mn-cs"/>
      </a:defRPr>
    </a:lvl8pPr>
    <a:lvl9pPr marL="3657600" lvl="8" indent="136334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03399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cheng Zheng (student)" initials="C" lastIdx="1" clrIdx="0"/>
  <p:cmAuthor id="2" name="未知用户1" initials="未知用户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8"/>
    <a:srgbClr val="000066"/>
    <a:srgbClr val="000099"/>
    <a:srgbClr val="A50021"/>
    <a:srgbClr val="F8F8F8"/>
    <a:srgbClr val="EAEAE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7"/>
    <p:restoredTop sz="87520"/>
  </p:normalViewPr>
  <p:slideViewPr>
    <p:cSldViewPr showGuides="1">
      <p:cViewPr>
        <p:scale>
          <a:sx n="113" d="100"/>
          <a:sy n="113" d="100"/>
        </p:scale>
        <p:origin x="-80" y="176"/>
      </p:cViewPr>
      <p:guideLst>
        <p:guide orient="horz" pos="2194"/>
        <p:guide pos="31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21" tIns="48159" rIns="96321" bIns="48159" numCol="1" anchor="t" anchorCtr="0" compatLnSpc="1"/>
          <a:lstStyle>
            <a:lvl1pPr defTabSz="963295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88" y="0"/>
            <a:ext cx="416242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21" tIns="48159" rIns="96321" bIns="48159" numCol="1" anchor="t" anchorCtr="0" compatLnSpc="1"/>
          <a:lstStyle>
            <a:lvl1pPr algn="r" defTabSz="963295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63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21" tIns="48159" rIns="96321" bIns="48159" numCol="1" anchor="b" anchorCtr="0" compatLnSpc="1"/>
          <a:lstStyle>
            <a:lvl1pPr defTabSz="963295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21" tIns="48159" rIns="96321" bIns="48159" numCol="1" anchor="b" anchorCtr="0" compatLnSpc="1"/>
          <a:lstStyle/>
          <a:p>
            <a:pPr lvl="0" algn="r" defTabSz="963930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21" tIns="48159" rIns="96321" bIns="48159" numCol="1" anchor="t" anchorCtr="0" compatLnSpc="1"/>
          <a:lstStyle>
            <a:lvl1pPr defTabSz="963295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7188" y="0"/>
            <a:ext cx="416242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21" tIns="48159" rIns="96321" bIns="48159" numCol="1" anchor="t" anchorCtr="0" compatLnSpc="1"/>
          <a:lstStyle>
            <a:lvl1pPr algn="r" defTabSz="963295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63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19400" y="549275"/>
            <a:ext cx="3962400" cy="274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1913" cy="3290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21" tIns="48159" rIns="96321" bIns="48159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16205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31775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798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65455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21" tIns="48159" rIns="96321" bIns="48159" numCol="1" anchor="b" anchorCtr="0" compatLnSpc="1"/>
          <a:lstStyle>
            <a:lvl1pPr defTabSz="963295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63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21" tIns="48159" rIns="96321" bIns="48159" numCol="1" anchor="b" anchorCtr="0" compatLnSpc="1"/>
          <a:lstStyle/>
          <a:p>
            <a:pPr lvl="0" algn="r" defTabSz="963930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</a:defRPr>
    </a:lvl1pPr>
    <a:lvl2pPr marL="116205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</a:defRPr>
    </a:lvl2pPr>
    <a:lvl3pPr marL="231775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</a:defRPr>
    </a:lvl3pPr>
    <a:lvl4pPr marL="347980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</a:defRPr>
    </a:lvl4pPr>
    <a:lvl5pPr marL="465455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</a:defRPr>
    </a:lvl5pPr>
    <a:lvl6pPr marL="582295" algn="l" defTabSz="232410" rtl="0" eaLnBrk="1" latinLnBrk="0" hangingPunct="1">
      <a:defRPr sz="305" kern="1200">
        <a:solidFill>
          <a:schemeClr val="tx1"/>
        </a:solidFill>
        <a:latin typeface="+mn-lt"/>
        <a:ea typeface="+mn-ea"/>
        <a:cs typeface="+mn-cs"/>
      </a:defRPr>
    </a:lvl6pPr>
    <a:lvl7pPr marL="698500" algn="l" defTabSz="232410" rtl="0" eaLnBrk="1" latinLnBrk="0" hangingPunct="1">
      <a:defRPr sz="305" kern="1200">
        <a:solidFill>
          <a:schemeClr val="tx1"/>
        </a:solidFill>
        <a:latin typeface="+mn-lt"/>
        <a:ea typeface="+mn-ea"/>
        <a:cs typeface="+mn-cs"/>
      </a:defRPr>
    </a:lvl7pPr>
    <a:lvl8pPr marL="814705" algn="l" defTabSz="232410" rtl="0" eaLnBrk="1" latinLnBrk="0" hangingPunct="1">
      <a:defRPr sz="305" kern="1200">
        <a:solidFill>
          <a:schemeClr val="tx1"/>
        </a:solidFill>
        <a:latin typeface="+mn-lt"/>
        <a:ea typeface="+mn-ea"/>
        <a:cs typeface="+mn-cs"/>
      </a:defRPr>
    </a:lvl8pPr>
    <a:lvl9pPr marL="930910" algn="l" defTabSz="232410" rtl="0" eaLnBrk="1" latinLnBrk="0" hangingPunct="1">
      <a:defRPr sz="3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75"/>
            <a:ext cx="8420100" cy="1470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75"/>
            <a:ext cx="6934200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107315" indent="0" algn="ctr">
              <a:buNone/>
              <a:defRPr/>
            </a:lvl2pPr>
            <a:lvl3pPr marL="214630" indent="0" algn="ctr">
              <a:buNone/>
              <a:defRPr/>
            </a:lvl3pPr>
            <a:lvl4pPr marL="321310" indent="0" algn="ctr">
              <a:buNone/>
              <a:defRPr/>
            </a:lvl4pPr>
            <a:lvl5pPr marL="428625" indent="0" algn="ctr">
              <a:buNone/>
              <a:defRPr/>
            </a:lvl5pPr>
            <a:lvl6pPr marL="535940" indent="0" algn="ctr">
              <a:buNone/>
              <a:defRPr/>
            </a:lvl6pPr>
            <a:lvl7pPr marL="643255" indent="0" algn="ctr">
              <a:buNone/>
              <a:defRPr/>
            </a:lvl7pPr>
            <a:lvl8pPr marL="749935" indent="0" algn="ctr">
              <a:buNone/>
              <a:defRPr/>
            </a:lvl8pPr>
            <a:lvl9pPr marL="8572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7595" y="609823"/>
            <a:ext cx="2103735" cy="54861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5100" y="609823"/>
            <a:ext cx="6271220" cy="54861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75"/>
            <a:ext cx="8420100" cy="1470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75"/>
            <a:ext cx="6934200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107315" indent="0" algn="ctr">
              <a:buNone/>
              <a:defRPr/>
            </a:lvl2pPr>
            <a:lvl3pPr marL="214630" indent="0" algn="ctr">
              <a:buNone/>
              <a:defRPr/>
            </a:lvl3pPr>
            <a:lvl4pPr marL="321310" indent="0" algn="ctr">
              <a:buNone/>
              <a:defRPr/>
            </a:lvl4pPr>
            <a:lvl5pPr marL="428625" indent="0" algn="ctr">
              <a:buNone/>
              <a:defRPr/>
            </a:lvl5pPr>
            <a:lvl6pPr marL="535940" indent="0" algn="ctr">
              <a:buNone/>
              <a:defRPr/>
            </a:lvl6pPr>
            <a:lvl7pPr marL="643255" indent="0" algn="ctr">
              <a:buNone/>
              <a:defRPr/>
            </a:lvl7pPr>
            <a:lvl8pPr marL="749935" indent="0" algn="ctr">
              <a:buNone/>
              <a:defRPr/>
            </a:lvl8pPr>
            <a:lvl9pPr marL="8572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5" y="4406801"/>
            <a:ext cx="8420100" cy="1362150"/>
          </a:xfrm>
        </p:spPr>
        <p:txBody>
          <a:bodyPr anchor="t"/>
          <a:lstStyle>
            <a:lvl1pPr algn="l">
              <a:defRPr sz="94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5" y="2906613"/>
            <a:ext cx="8420100" cy="1500188"/>
          </a:xfrm>
        </p:spPr>
        <p:txBody>
          <a:bodyPr anchor="b"/>
          <a:lstStyle>
            <a:lvl1pPr marL="0" indent="0">
              <a:buNone/>
              <a:defRPr sz="470"/>
            </a:lvl1pPr>
            <a:lvl2pPr marL="107315" indent="0">
              <a:buNone/>
              <a:defRPr sz="420"/>
            </a:lvl2pPr>
            <a:lvl3pPr marL="214630" indent="0">
              <a:buNone/>
              <a:defRPr sz="375"/>
            </a:lvl3pPr>
            <a:lvl4pPr marL="321310" indent="0">
              <a:buNone/>
              <a:defRPr sz="330"/>
            </a:lvl4pPr>
            <a:lvl5pPr marL="428625" indent="0">
              <a:buNone/>
              <a:defRPr sz="330"/>
            </a:lvl5pPr>
            <a:lvl6pPr marL="535940" indent="0">
              <a:buNone/>
              <a:defRPr sz="330"/>
            </a:lvl6pPr>
            <a:lvl7pPr marL="643255" indent="0">
              <a:buNone/>
              <a:defRPr sz="330"/>
            </a:lvl7pPr>
            <a:lvl8pPr marL="749935" indent="0">
              <a:buNone/>
              <a:defRPr sz="330"/>
            </a:lvl8pPr>
            <a:lvl9pPr marL="857250" indent="0">
              <a:buNone/>
              <a:defRPr sz="33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5100" y="1976437"/>
            <a:ext cx="4187263" cy="4119563"/>
          </a:xfrm>
        </p:spPr>
        <p:txBody>
          <a:bodyPr/>
          <a:lstStyle>
            <a:lvl1pPr>
              <a:defRPr sz="655"/>
            </a:lvl1pPr>
            <a:lvl2pPr>
              <a:defRPr sz="565"/>
            </a:lvl2pPr>
            <a:lvl3pPr>
              <a:defRPr sz="470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3637" y="1976437"/>
            <a:ext cx="4187693" cy="4119563"/>
          </a:xfrm>
        </p:spPr>
        <p:txBody>
          <a:bodyPr/>
          <a:lstStyle>
            <a:lvl1pPr>
              <a:defRPr sz="655"/>
            </a:lvl1pPr>
            <a:lvl2pPr>
              <a:defRPr sz="565"/>
            </a:lvl2pPr>
            <a:lvl3pPr>
              <a:defRPr sz="470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58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62"/>
            <a:ext cx="4376870" cy="639589"/>
          </a:xfrm>
        </p:spPr>
        <p:txBody>
          <a:bodyPr anchor="b"/>
          <a:lstStyle>
            <a:lvl1pPr marL="0" indent="0">
              <a:buNone/>
              <a:defRPr sz="565" b="1"/>
            </a:lvl1pPr>
            <a:lvl2pPr marL="107315" indent="0">
              <a:buNone/>
              <a:defRPr sz="470" b="1"/>
            </a:lvl2pPr>
            <a:lvl3pPr marL="214630" indent="0">
              <a:buNone/>
              <a:defRPr sz="420" b="1"/>
            </a:lvl3pPr>
            <a:lvl4pPr marL="321310" indent="0">
              <a:buNone/>
              <a:defRPr sz="375" b="1"/>
            </a:lvl4pPr>
            <a:lvl5pPr marL="428625" indent="0">
              <a:buNone/>
              <a:defRPr sz="375" b="1"/>
            </a:lvl5pPr>
            <a:lvl6pPr marL="535940" indent="0">
              <a:buNone/>
              <a:defRPr sz="375" b="1"/>
            </a:lvl6pPr>
            <a:lvl7pPr marL="643255" indent="0">
              <a:buNone/>
              <a:defRPr sz="375" b="1"/>
            </a:lvl7pPr>
            <a:lvl8pPr marL="749935" indent="0">
              <a:buNone/>
              <a:defRPr sz="375" b="1"/>
            </a:lvl8pPr>
            <a:lvl9pPr marL="857250" indent="0">
              <a:buNone/>
              <a:defRPr sz="37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751"/>
            <a:ext cx="4376870" cy="3951387"/>
          </a:xfrm>
        </p:spPr>
        <p:txBody>
          <a:bodyPr/>
          <a:lstStyle>
            <a:lvl1pPr>
              <a:defRPr sz="565"/>
            </a:lvl1pPr>
            <a:lvl2pPr>
              <a:defRPr sz="470"/>
            </a:lvl2pPr>
            <a:lvl3pPr>
              <a:defRPr sz="420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0" y="1535162"/>
            <a:ext cx="4378590" cy="639589"/>
          </a:xfrm>
        </p:spPr>
        <p:txBody>
          <a:bodyPr anchor="b"/>
          <a:lstStyle>
            <a:lvl1pPr marL="0" indent="0">
              <a:buNone/>
              <a:defRPr sz="565" b="1"/>
            </a:lvl1pPr>
            <a:lvl2pPr marL="107315" indent="0">
              <a:buNone/>
              <a:defRPr sz="470" b="1"/>
            </a:lvl2pPr>
            <a:lvl3pPr marL="214630" indent="0">
              <a:buNone/>
              <a:defRPr sz="420" b="1"/>
            </a:lvl3pPr>
            <a:lvl4pPr marL="321310" indent="0">
              <a:buNone/>
              <a:defRPr sz="375" b="1"/>
            </a:lvl4pPr>
            <a:lvl5pPr marL="428625" indent="0">
              <a:buNone/>
              <a:defRPr sz="375" b="1"/>
            </a:lvl5pPr>
            <a:lvl6pPr marL="535940" indent="0">
              <a:buNone/>
              <a:defRPr sz="375" b="1"/>
            </a:lvl6pPr>
            <a:lvl7pPr marL="643255" indent="0">
              <a:buNone/>
              <a:defRPr sz="375" b="1"/>
            </a:lvl7pPr>
            <a:lvl8pPr marL="749935" indent="0">
              <a:buNone/>
              <a:defRPr sz="375" b="1"/>
            </a:lvl8pPr>
            <a:lvl9pPr marL="857250" indent="0">
              <a:buNone/>
              <a:defRPr sz="37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0" y="2174751"/>
            <a:ext cx="4378590" cy="3951387"/>
          </a:xfrm>
        </p:spPr>
        <p:txBody>
          <a:bodyPr/>
          <a:lstStyle>
            <a:lvl1pPr>
              <a:defRPr sz="565"/>
            </a:lvl1pPr>
            <a:lvl2pPr>
              <a:defRPr sz="470"/>
            </a:lvl2pPr>
            <a:lvl3pPr>
              <a:defRPr sz="420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100"/>
            <a:ext cx="3259005" cy="1161976"/>
          </a:xfrm>
        </p:spPr>
        <p:txBody>
          <a:bodyPr anchor="b"/>
          <a:lstStyle>
            <a:lvl1pPr algn="l">
              <a:defRPr sz="47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100"/>
            <a:ext cx="5537729" cy="5853038"/>
          </a:xfrm>
        </p:spPr>
        <p:txBody>
          <a:bodyPr/>
          <a:lstStyle>
            <a:lvl1pPr>
              <a:defRPr sz="750"/>
            </a:lvl1pPr>
            <a:lvl2pPr>
              <a:defRPr sz="655"/>
            </a:lvl2pPr>
            <a:lvl3pPr>
              <a:defRPr sz="565"/>
            </a:lvl3pPr>
            <a:lvl4pPr>
              <a:defRPr sz="470"/>
            </a:lvl4pPr>
            <a:lvl5pPr>
              <a:defRPr sz="470"/>
            </a:lvl5pPr>
            <a:lvl6pPr>
              <a:defRPr sz="470"/>
            </a:lvl6pPr>
            <a:lvl7pPr>
              <a:defRPr sz="470"/>
            </a:lvl7pPr>
            <a:lvl8pPr>
              <a:defRPr sz="470"/>
            </a:lvl8pPr>
            <a:lvl9pPr>
              <a:defRPr sz="47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075"/>
            <a:ext cx="3259005" cy="4691063"/>
          </a:xfrm>
        </p:spPr>
        <p:txBody>
          <a:bodyPr/>
          <a:lstStyle>
            <a:lvl1pPr marL="0" indent="0">
              <a:buNone/>
              <a:defRPr sz="330"/>
            </a:lvl1pPr>
            <a:lvl2pPr marL="107315" indent="0">
              <a:buNone/>
              <a:defRPr sz="280"/>
            </a:lvl2pPr>
            <a:lvl3pPr marL="214630" indent="0">
              <a:buNone/>
              <a:defRPr sz="235"/>
            </a:lvl3pPr>
            <a:lvl4pPr marL="321310" indent="0">
              <a:buNone/>
              <a:defRPr sz="210"/>
            </a:lvl4pPr>
            <a:lvl5pPr marL="428625" indent="0">
              <a:buNone/>
              <a:defRPr sz="210"/>
            </a:lvl5pPr>
            <a:lvl6pPr marL="535940" indent="0">
              <a:buNone/>
              <a:defRPr sz="210"/>
            </a:lvl6pPr>
            <a:lvl7pPr marL="643255" indent="0">
              <a:buNone/>
              <a:defRPr sz="210"/>
            </a:lvl7pPr>
            <a:lvl8pPr marL="749935" indent="0">
              <a:buNone/>
              <a:defRPr sz="210"/>
            </a:lvl8pPr>
            <a:lvl9pPr marL="857250" indent="0">
              <a:buNone/>
              <a:defRPr sz="21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451"/>
            <a:ext cx="5943600" cy="567035"/>
          </a:xfrm>
        </p:spPr>
        <p:txBody>
          <a:bodyPr anchor="b"/>
          <a:lstStyle>
            <a:lvl1pPr algn="l">
              <a:defRPr sz="47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800"/>
            <a:ext cx="5943600" cy="4114725"/>
          </a:xfrm>
        </p:spPr>
        <p:txBody>
          <a:bodyPr vert="horz" wrap="square" lIns="434525" tIns="217265" rIns="434525" bIns="217265" numCol="1" anchor="t" anchorCtr="0" compatLnSpc="1"/>
          <a:lstStyle>
            <a:lvl1pPr marL="0" indent="0">
              <a:buNone/>
              <a:defRPr sz="750"/>
            </a:lvl1pPr>
            <a:lvl2pPr marL="107315" indent="0">
              <a:buNone/>
              <a:defRPr sz="655"/>
            </a:lvl2pPr>
            <a:lvl3pPr marL="214630" indent="0">
              <a:buNone/>
              <a:defRPr sz="565"/>
            </a:lvl3pPr>
            <a:lvl4pPr marL="321310" indent="0">
              <a:buNone/>
              <a:defRPr sz="470"/>
            </a:lvl4pPr>
            <a:lvl5pPr marL="428625" indent="0">
              <a:buNone/>
              <a:defRPr sz="470"/>
            </a:lvl5pPr>
            <a:lvl6pPr marL="535940" indent="0">
              <a:buNone/>
              <a:defRPr sz="470"/>
            </a:lvl6pPr>
            <a:lvl7pPr marL="643255" indent="0">
              <a:buNone/>
              <a:defRPr sz="470"/>
            </a:lvl7pPr>
            <a:lvl8pPr marL="749935" indent="0">
              <a:buNone/>
              <a:defRPr sz="470"/>
            </a:lvl8pPr>
            <a:lvl9pPr marL="857250" indent="0">
              <a:buNone/>
              <a:defRPr sz="470"/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487"/>
            <a:ext cx="5943600" cy="804788"/>
          </a:xfrm>
        </p:spPr>
        <p:txBody>
          <a:bodyPr/>
          <a:lstStyle>
            <a:lvl1pPr marL="0" indent="0">
              <a:buNone/>
              <a:defRPr sz="330"/>
            </a:lvl1pPr>
            <a:lvl2pPr marL="107315" indent="0">
              <a:buNone/>
              <a:defRPr sz="280"/>
            </a:lvl2pPr>
            <a:lvl3pPr marL="214630" indent="0">
              <a:buNone/>
              <a:defRPr sz="235"/>
            </a:lvl3pPr>
            <a:lvl4pPr marL="321310" indent="0">
              <a:buNone/>
              <a:defRPr sz="210"/>
            </a:lvl4pPr>
            <a:lvl5pPr marL="428625" indent="0">
              <a:buNone/>
              <a:defRPr sz="210"/>
            </a:lvl5pPr>
            <a:lvl6pPr marL="535940" indent="0">
              <a:buNone/>
              <a:defRPr sz="210"/>
            </a:lvl6pPr>
            <a:lvl7pPr marL="643255" indent="0">
              <a:buNone/>
              <a:defRPr sz="210"/>
            </a:lvl7pPr>
            <a:lvl8pPr marL="749935" indent="0">
              <a:buNone/>
              <a:defRPr sz="210"/>
            </a:lvl8pPr>
            <a:lvl9pPr marL="857250" indent="0">
              <a:buNone/>
              <a:defRPr sz="21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7595" y="609823"/>
            <a:ext cx="2103735" cy="54861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5100" y="609823"/>
            <a:ext cx="6271220" cy="54861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5" y="4406801"/>
            <a:ext cx="8420100" cy="1362150"/>
          </a:xfrm>
        </p:spPr>
        <p:txBody>
          <a:bodyPr anchor="t"/>
          <a:lstStyle>
            <a:lvl1pPr algn="l">
              <a:defRPr sz="94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5" y="2906613"/>
            <a:ext cx="8420100" cy="1500188"/>
          </a:xfrm>
        </p:spPr>
        <p:txBody>
          <a:bodyPr anchor="b"/>
          <a:lstStyle>
            <a:lvl1pPr marL="0" indent="0">
              <a:buNone/>
              <a:defRPr sz="470"/>
            </a:lvl1pPr>
            <a:lvl2pPr marL="107315" indent="0">
              <a:buNone/>
              <a:defRPr sz="420"/>
            </a:lvl2pPr>
            <a:lvl3pPr marL="214630" indent="0">
              <a:buNone/>
              <a:defRPr sz="375"/>
            </a:lvl3pPr>
            <a:lvl4pPr marL="321310" indent="0">
              <a:buNone/>
              <a:defRPr sz="330"/>
            </a:lvl4pPr>
            <a:lvl5pPr marL="428625" indent="0">
              <a:buNone/>
              <a:defRPr sz="330"/>
            </a:lvl5pPr>
            <a:lvl6pPr marL="535940" indent="0">
              <a:buNone/>
              <a:defRPr sz="330"/>
            </a:lvl6pPr>
            <a:lvl7pPr marL="643255" indent="0">
              <a:buNone/>
              <a:defRPr sz="330"/>
            </a:lvl7pPr>
            <a:lvl8pPr marL="749935" indent="0">
              <a:buNone/>
              <a:defRPr sz="330"/>
            </a:lvl8pPr>
            <a:lvl9pPr marL="857250" indent="0">
              <a:buNone/>
              <a:defRPr sz="33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5100" y="1976437"/>
            <a:ext cx="4187263" cy="4119563"/>
          </a:xfrm>
        </p:spPr>
        <p:txBody>
          <a:bodyPr/>
          <a:lstStyle>
            <a:lvl1pPr>
              <a:defRPr sz="655"/>
            </a:lvl1pPr>
            <a:lvl2pPr>
              <a:defRPr sz="565"/>
            </a:lvl2pPr>
            <a:lvl3pPr>
              <a:defRPr sz="470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3637" y="1976437"/>
            <a:ext cx="4187693" cy="4119563"/>
          </a:xfrm>
        </p:spPr>
        <p:txBody>
          <a:bodyPr/>
          <a:lstStyle>
            <a:lvl1pPr>
              <a:defRPr sz="655"/>
            </a:lvl1pPr>
            <a:lvl2pPr>
              <a:defRPr sz="565"/>
            </a:lvl2pPr>
            <a:lvl3pPr>
              <a:defRPr sz="470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58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62"/>
            <a:ext cx="4376870" cy="639589"/>
          </a:xfrm>
        </p:spPr>
        <p:txBody>
          <a:bodyPr anchor="b"/>
          <a:lstStyle>
            <a:lvl1pPr marL="0" indent="0">
              <a:buNone/>
              <a:defRPr sz="565" b="1"/>
            </a:lvl1pPr>
            <a:lvl2pPr marL="107315" indent="0">
              <a:buNone/>
              <a:defRPr sz="470" b="1"/>
            </a:lvl2pPr>
            <a:lvl3pPr marL="214630" indent="0">
              <a:buNone/>
              <a:defRPr sz="420" b="1"/>
            </a:lvl3pPr>
            <a:lvl4pPr marL="321310" indent="0">
              <a:buNone/>
              <a:defRPr sz="375" b="1"/>
            </a:lvl4pPr>
            <a:lvl5pPr marL="428625" indent="0">
              <a:buNone/>
              <a:defRPr sz="375" b="1"/>
            </a:lvl5pPr>
            <a:lvl6pPr marL="535940" indent="0">
              <a:buNone/>
              <a:defRPr sz="375" b="1"/>
            </a:lvl6pPr>
            <a:lvl7pPr marL="643255" indent="0">
              <a:buNone/>
              <a:defRPr sz="375" b="1"/>
            </a:lvl7pPr>
            <a:lvl8pPr marL="749935" indent="0">
              <a:buNone/>
              <a:defRPr sz="375" b="1"/>
            </a:lvl8pPr>
            <a:lvl9pPr marL="857250" indent="0">
              <a:buNone/>
              <a:defRPr sz="37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751"/>
            <a:ext cx="4376870" cy="3951387"/>
          </a:xfrm>
        </p:spPr>
        <p:txBody>
          <a:bodyPr/>
          <a:lstStyle>
            <a:lvl1pPr>
              <a:defRPr sz="565"/>
            </a:lvl1pPr>
            <a:lvl2pPr>
              <a:defRPr sz="470"/>
            </a:lvl2pPr>
            <a:lvl3pPr>
              <a:defRPr sz="420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0" y="1535162"/>
            <a:ext cx="4378590" cy="639589"/>
          </a:xfrm>
        </p:spPr>
        <p:txBody>
          <a:bodyPr anchor="b"/>
          <a:lstStyle>
            <a:lvl1pPr marL="0" indent="0">
              <a:buNone/>
              <a:defRPr sz="565" b="1"/>
            </a:lvl1pPr>
            <a:lvl2pPr marL="107315" indent="0">
              <a:buNone/>
              <a:defRPr sz="470" b="1"/>
            </a:lvl2pPr>
            <a:lvl3pPr marL="214630" indent="0">
              <a:buNone/>
              <a:defRPr sz="420" b="1"/>
            </a:lvl3pPr>
            <a:lvl4pPr marL="321310" indent="0">
              <a:buNone/>
              <a:defRPr sz="375" b="1"/>
            </a:lvl4pPr>
            <a:lvl5pPr marL="428625" indent="0">
              <a:buNone/>
              <a:defRPr sz="375" b="1"/>
            </a:lvl5pPr>
            <a:lvl6pPr marL="535940" indent="0">
              <a:buNone/>
              <a:defRPr sz="375" b="1"/>
            </a:lvl6pPr>
            <a:lvl7pPr marL="643255" indent="0">
              <a:buNone/>
              <a:defRPr sz="375" b="1"/>
            </a:lvl7pPr>
            <a:lvl8pPr marL="749935" indent="0">
              <a:buNone/>
              <a:defRPr sz="375" b="1"/>
            </a:lvl8pPr>
            <a:lvl9pPr marL="857250" indent="0">
              <a:buNone/>
              <a:defRPr sz="37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0" y="2174751"/>
            <a:ext cx="4378590" cy="3951387"/>
          </a:xfrm>
        </p:spPr>
        <p:txBody>
          <a:bodyPr/>
          <a:lstStyle>
            <a:lvl1pPr>
              <a:defRPr sz="565"/>
            </a:lvl1pPr>
            <a:lvl2pPr>
              <a:defRPr sz="470"/>
            </a:lvl2pPr>
            <a:lvl3pPr>
              <a:defRPr sz="420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100"/>
            <a:ext cx="3259005" cy="1161976"/>
          </a:xfrm>
        </p:spPr>
        <p:txBody>
          <a:bodyPr anchor="b"/>
          <a:lstStyle>
            <a:lvl1pPr algn="l">
              <a:defRPr sz="47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100"/>
            <a:ext cx="5537729" cy="5853038"/>
          </a:xfrm>
        </p:spPr>
        <p:txBody>
          <a:bodyPr/>
          <a:lstStyle>
            <a:lvl1pPr>
              <a:defRPr sz="750"/>
            </a:lvl1pPr>
            <a:lvl2pPr>
              <a:defRPr sz="655"/>
            </a:lvl2pPr>
            <a:lvl3pPr>
              <a:defRPr sz="565"/>
            </a:lvl3pPr>
            <a:lvl4pPr>
              <a:defRPr sz="470"/>
            </a:lvl4pPr>
            <a:lvl5pPr>
              <a:defRPr sz="470"/>
            </a:lvl5pPr>
            <a:lvl6pPr>
              <a:defRPr sz="470"/>
            </a:lvl6pPr>
            <a:lvl7pPr>
              <a:defRPr sz="470"/>
            </a:lvl7pPr>
            <a:lvl8pPr>
              <a:defRPr sz="470"/>
            </a:lvl8pPr>
            <a:lvl9pPr>
              <a:defRPr sz="47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075"/>
            <a:ext cx="3259005" cy="4691063"/>
          </a:xfrm>
        </p:spPr>
        <p:txBody>
          <a:bodyPr/>
          <a:lstStyle>
            <a:lvl1pPr marL="0" indent="0">
              <a:buNone/>
              <a:defRPr sz="330"/>
            </a:lvl1pPr>
            <a:lvl2pPr marL="107315" indent="0">
              <a:buNone/>
              <a:defRPr sz="280"/>
            </a:lvl2pPr>
            <a:lvl3pPr marL="214630" indent="0">
              <a:buNone/>
              <a:defRPr sz="235"/>
            </a:lvl3pPr>
            <a:lvl4pPr marL="321310" indent="0">
              <a:buNone/>
              <a:defRPr sz="210"/>
            </a:lvl4pPr>
            <a:lvl5pPr marL="428625" indent="0">
              <a:buNone/>
              <a:defRPr sz="210"/>
            </a:lvl5pPr>
            <a:lvl6pPr marL="535940" indent="0">
              <a:buNone/>
              <a:defRPr sz="210"/>
            </a:lvl6pPr>
            <a:lvl7pPr marL="643255" indent="0">
              <a:buNone/>
              <a:defRPr sz="210"/>
            </a:lvl7pPr>
            <a:lvl8pPr marL="749935" indent="0">
              <a:buNone/>
              <a:defRPr sz="210"/>
            </a:lvl8pPr>
            <a:lvl9pPr marL="857250" indent="0">
              <a:buNone/>
              <a:defRPr sz="21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451"/>
            <a:ext cx="5943600" cy="567035"/>
          </a:xfrm>
        </p:spPr>
        <p:txBody>
          <a:bodyPr anchor="b"/>
          <a:lstStyle>
            <a:lvl1pPr algn="l">
              <a:defRPr sz="47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800"/>
            <a:ext cx="5943600" cy="4114725"/>
          </a:xfrm>
        </p:spPr>
        <p:txBody>
          <a:bodyPr vert="horz" wrap="square" lIns="434525" tIns="217265" rIns="434525" bIns="217265" numCol="1" anchor="t" anchorCtr="0" compatLnSpc="1"/>
          <a:lstStyle>
            <a:lvl1pPr marL="0" indent="0">
              <a:buNone/>
              <a:defRPr sz="750"/>
            </a:lvl1pPr>
            <a:lvl2pPr marL="107315" indent="0">
              <a:buNone/>
              <a:defRPr sz="655"/>
            </a:lvl2pPr>
            <a:lvl3pPr marL="214630" indent="0">
              <a:buNone/>
              <a:defRPr sz="565"/>
            </a:lvl3pPr>
            <a:lvl4pPr marL="321310" indent="0">
              <a:buNone/>
              <a:defRPr sz="470"/>
            </a:lvl4pPr>
            <a:lvl5pPr marL="428625" indent="0">
              <a:buNone/>
              <a:defRPr sz="470"/>
            </a:lvl5pPr>
            <a:lvl6pPr marL="535940" indent="0">
              <a:buNone/>
              <a:defRPr sz="470"/>
            </a:lvl6pPr>
            <a:lvl7pPr marL="643255" indent="0">
              <a:buNone/>
              <a:defRPr sz="470"/>
            </a:lvl7pPr>
            <a:lvl8pPr marL="749935" indent="0">
              <a:buNone/>
              <a:defRPr sz="470"/>
            </a:lvl8pPr>
            <a:lvl9pPr marL="857250" indent="0">
              <a:buNone/>
              <a:defRPr sz="470"/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487"/>
            <a:ext cx="5943600" cy="804788"/>
          </a:xfrm>
        </p:spPr>
        <p:txBody>
          <a:bodyPr/>
          <a:lstStyle>
            <a:lvl1pPr marL="0" indent="0">
              <a:buNone/>
              <a:defRPr sz="330"/>
            </a:lvl1pPr>
            <a:lvl2pPr marL="107315" indent="0">
              <a:buNone/>
              <a:defRPr sz="280"/>
            </a:lvl2pPr>
            <a:lvl3pPr marL="214630" indent="0">
              <a:buNone/>
              <a:defRPr sz="235"/>
            </a:lvl3pPr>
            <a:lvl4pPr marL="321310" indent="0">
              <a:buNone/>
              <a:defRPr sz="210"/>
            </a:lvl4pPr>
            <a:lvl5pPr marL="428625" indent="0">
              <a:buNone/>
              <a:defRPr sz="210"/>
            </a:lvl5pPr>
            <a:lvl6pPr marL="535940" indent="0">
              <a:buNone/>
              <a:defRPr sz="210"/>
            </a:lvl6pPr>
            <a:lvl7pPr marL="643255" indent="0">
              <a:buNone/>
              <a:defRPr sz="210"/>
            </a:lvl7pPr>
            <a:lvl8pPr marL="749935" indent="0">
              <a:buNone/>
              <a:defRPr sz="210"/>
            </a:lvl8pPr>
            <a:lvl9pPr marL="857250" indent="0">
              <a:buNone/>
              <a:defRPr sz="21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744538" y="609600"/>
            <a:ext cx="8416925" cy="1143000"/>
          </a:xfrm>
          <a:prstGeom prst="rect">
            <a:avLst/>
          </a:prstGeom>
          <a:noFill/>
          <a:ln w="9525">
            <a:noFill/>
          </a:ln>
        </p:spPr>
        <p:txBody>
          <a:bodyPr lIns="434525" tIns="217265" rIns="434525" bIns="217265"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744538" y="1976438"/>
            <a:ext cx="8416925" cy="4119562"/>
          </a:xfrm>
          <a:prstGeom prst="rect">
            <a:avLst/>
          </a:prstGeom>
          <a:noFill/>
          <a:ln w="9525">
            <a:noFill/>
          </a:ln>
        </p:spPr>
        <p:txBody>
          <a:bodyPr lIns="434525" tIns="217265" rIns="434525" bIns="217265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4538" y="6253163"/>
            <a:ext cx="2063750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34525" tIns="217265" rIns="434525" bIns="217265" numCol="1" anchor="t" anchorCtr="0" compatLnSpc="1"/>
          <a:lstStyle>
            <a:lvl1pPr defTabSz="1019175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2963" y="6253163"/>
            <a:ext cx="3140075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34525" tIns="217265" rIns="434525" bIns="217265" numCol="1" anchor="t" anchorCtr="0" compatLnSpc="1"/>
          <a:lstStyle>
            <a:lvl1pPr algn="ctr" defTabSz="1019175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7713" y="6253163"/>
            <a:ext cx="2063750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34525" tIns="217265" rIns="434525" bIns="217265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Times New Roman" panose="02020603050405020304" pitchFamily="18" charset="0"/>
          <a:cs typeface="Times New Roman" panose="02020603050405020304" pitchFamily="18" charset="0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anose="02020603050405020304" pitchFamily="18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anose="02020603050405020304" pitchFamily="18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anose="02020603050405020304" pitchFamily="18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anose="02020603050405020304" pitchFamily="18" charset="0"/>
        </a:defRPr>
      </a:lvl5pPr>
      <a:lvl6pPr marL="107315" algn="ctr" defTabSz="1019810" rtl="0" eaLnBrk="0" fontAlgn="base" hangingPunct="0">
        <a:spcBef>
          <a:spcPct val="0"/>
        </a:spcBef>
        <a:spcAft>
          <a:spcPct val="0"/>
        </a:spcAft>
        <a:defRPr sz="4970">
          <a:solidFill>
            <a:schemeClr val="tx2"/>
          </a:solidFill>
          <a:latin typeface="Times New Roman" panose="02020603050405020304" pitchFamily="18" charset="0"/>
        </a:defRPr>
      </a:lvl6pPr>
      <a:lvl7pPr marL="214630" algn="ctr" defTabSz="1019810" rtl="0" eaLnBrk="0" fontAlgn="base" hangingPunct="0">
        <a:spcBef>
          <a:spcPct val="0"/>
        </a:spcBef>
        <a:spcAft>
          <a:spcPct val="0"/>
        </a:spcAft>
        <a:defRPr sz="4970">
          <a:solidFill>
            <a:schemeClr val="tx2"/>
          </a:solidFill>
          <a:latin typeface="Times New Roman" panose="02020603050405020304" pitchFamily="18" charset="0"/>
        </a:defRPr>
      </a:lvl7pPr>
      <a:lvl8pPr marL="321310" algn="ctr" defTabSz="1019810" rtl="0" eaLnBrk="0" fontAlgn="base" hangingPunct="0">
        <a:spcBef>
          <a:spcPct val="0"/>
        </a:spcBef>
        <a:spcAft>
          <a:spcPct val="0"/>
        </a:spcAft>
        <a:defRPr sz="4970">
          <a:solidFill>
            <a:schemeClr val="tx2"/>
          </a:solidFill>
          <a:latin typeface="Times New Roman" panose="02020603050405020304" pitchFamily="18" charset="0"/>
        </a:defRPr>
      </a:lvl8pPr>
      <a:lvl9pPr marL="428625" algn="ctr" defTabSz="1019810" rtl="0" eaLnBrk="0" fontAlgn="base" hangingPunct="0">
        <a:spcBef>
          <a:spcPct val="0"/>
        </a:spcBef>
        <a:spcAft>
          <a:spcPct val="0"/>
        </a:spcAft>
        <a:defRPr sz="497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81000" indent="-381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Times New Roman" panose="02020603050405020304" pitchFamily="18" charset="0"/>
          <a:cs typeface="Times New Roman" panose="02020603050405020304" pitchFamily="18" charset="0"/>
        </a:defRPr>
      </a:lvl1pPr>
      <a:lvl2pPr marL="827405" indent="-319405" algn="l" defTabSz="1019175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Times New Roman" panose="02020603050405020304" pitchFamily="18" charset="0"/>
        </a:defRPr>
      </a:lvl2pPr>
      <a:lvl3pPr marL="1271905" indent="-250825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Times New Roman" panose="02020603050405020304" pitchFamily="18" charset="0"/>
        </a:defRPr>
      </a:lvl3pPr>
      <a:lvl4pPr marL="1783080" indent="-257175" algn="l" defTabSz="1019175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Times New Roman" panose="02020603050405020304" pitchFamily="18" charset="0"/>
        </a:defRPr>
      </a:lvl4pPr>
      <a:lvl5pPr marL="2289175" indent="-25273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Times New Roman" panose="02020603050405020304" pitchFamily="18" charset="0"/>
        </a:defRPr>
      </a:lvl5pPr>
      <a:lvl6pPr marL="2397125" indent="-253365" algn="l" defTabSz="1019810" rtl="0" eaLnBrk="0" fontAlgn="base" hangingPunct="0">
        <a:spcBef>
          <a:spcPct val="20000"/>
        </a:spcBef>
        <a:spcAft>
          <a:spcPct val="0"/>
        </a:spcAft>
        <a:buChar char="»"/>
        <a:defRPr sz="2180">
          <a:solidFill>
            <a:schemeClr val="tx1"/>
          </a:solidFill>
          <a:latin typeface="+mn-lt"/>
        </a:defRPr>
      </a:lvl6pPr>
      <a:lvl7pPr marL="2504440" indent="-253365" algn="l" defTabSz="1019810" rtl="0" eaLnBrk="0" fontAlgn="base" hangingPunct="0">
        <a:spcBef>
          <a:spcPct val="20000"/>
        </a:spcBef>
        <a:spcAft>
          <a:spcPct val="0"/>
        </a:spcAft>
        <a:buChar char="»"/>
        <a:defRPr sz="2180">
          <a:solidFill>
            <a:schemeClr val="tx1"/>
          </a:solidFill>
          <a:latin typeface="+mn-lt"/>
        </a:defRPr>
      </a:lvl7pPr>
      <a:lvl8pPr marL="2611755" indent="-253365" algn="l" defTabSz="1019810" rtl="0" eaLnBrk="0" fontAlgn="base" hangingPunct="0">
        <a:spcBef>
          <a:spcPct val="20000"/>
        </a:spcBef>
        <a:spcAft>
          <a:spcPct val="0"/>
        </a:spcAft>
        <a:buChar char="»"/>
        <a:defRPr sz="2180">
          <a:solidFill>
            <a:schemeClr val="tx1"/>
          </a:solidFill>
          <a:latin typeface="+mn-lt"/>
        </a:defRPr>
      </a:lvl8pPr>
      <a:lvl9pPr marL="2718435" indent="-253365" algn="l" defTabSz="1019810" rtl="0" eaLnBrk="0" fontAlgn="base" hangingPunct="0">
        <a:spcBef>
          <a:spcPct val="20000"/>
        </a:spcBef>
        <a:spcAft>
          <a:spcPct val="0"/>
        </a:spcAft>
        <a:buChar char="»"/>
        <a:defRPr sz="21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7315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4630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21310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8625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5940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43255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9935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7250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744538" y="609600"/>
            <a:ext cx="8416925" cy="1143000"/>
          </a:xfrm>
          <a:prstGeom prst="rect">
            <a:avLst/>
          </a:prstGeom>
          <a:noFill/>
          <a:ln w="9525">
            <a:noFill/>
          </a:ln>
        </p:spPr>
        <p:txBody>
          <a:bodyPr lIns="434525" tIns="217265" rIns="434525" bIns="217265"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744538" y="1976438"/>
            <a:ext cx="8416925" cy="4119562"/>
          </a:xfrm>
          <a:prstGeom prst="rect">
            <a:avLst/>
          </a:prstGeom>
          <a:noFill/>
          <a:ln w="9525">
            <a:noFill/>
          </a:ln>
        </p:spPr>
        <p:txBody>
          <a:bodyPr lIns="434525" tIns="217265" rIns="434525" bIns="217265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4538" y="6253163"/>
            <a:ext cx="2063750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34525" tIns="217265" rIns="434525" bIns="217265" numCol="1" anchor="t" anchorCtr="0" compatLnSpc="1"/>
          <a:lstStyle>
            <a:lvl1pPr defTabSz="1019175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2963" y="6253163"/>
            <a:ext cx="3140075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34525" tIns="217265" rIns="434525" bIns="217265" numCol="1" anchor="t" anchorCtr="0" compatLnSpc="1"/>
          <a:lstStyle>
            <a:lvl1pPr algn="ctr" defTabSz="1019175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7713" y="6253163"/>
            <a:ext cx="2063750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34525" tIns="217265" rIns="434525" bIns="217265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pPr lvl="0" defTabSz="1019175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Times New Roman" panose="02020603050405020304" pitchFamily="18" charset="0"/>
          <a:cs typeface="Times New Roman" panose="02020603050405020304" pitchFamily="18" charset="0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anose="02020603050405020304" pitchFamily="18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anose="02020603050405020304" pitchFamily="18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anose="02020603050405020304" pitchFamily="18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anose="02020603050405020304" pitchFamily="18" charset="0"/>
        </a:defRPr>
      </a:lvl5pPr>
      <a:lvl6pPr marL="107315" algn="ctr" defTabSz="1019810" rtl="0" eaLnBrk="0" fontAlgn="base" hangingPunct="0">
        <a:spcBef>
          <a:spcPct val="0"/>
        </a:spcBef>
        <a:spcAft>
          <a:spcPct val="0"/>
        </a:spcAft>
        <a:defRPr sz="4970">
          <a:solidFill>
            <a:schemeClr val="tx2"/>
          </a:solidFill>
          <a:latin typeface="Times New Roman" panose="02020603050405020304" pitchFamily="18" charset="0"/>
        </a:defRPr>
      </a:lvl6pPr>
      <a:lvl7pPr marL="214630" algn="ctr" defTabSz="1019810" rtl="0" eaLnBrk="0" fontAlgn="base" hangingPunct="0">
        <a:spcBef>
          <a:spcPct val="0"/>
        </a:spcBef>
        <a:spcAft>
          <a:spcPct val="0"/>
        </a:spcAft>
        <a:defRPr sz="4970">
          <a:solidFill>
            <a:schemeClr val="tx2"/>
          </a:solidFill>
          <a:latin typeface="Times New Roman" panose="02020603050405020304" pitchFamily="18" charset="0"/>
        </a:defRPr>
      </a:lvl7pPr>
      <a:lvl8pPr marL="321310" algn="ctr" defTabSz="1019810" rtl="0" eaLnBrk="0" fontAlgn="base" hangingPunct="0">
        <a:spcBef>
          <a:spcPct val="0"/>
        </a:spcBef>
        <a:spcAft>
          <a:spcPct val="0"/>
        </a:spcAft>
        <a:defRPr sz="4970">
          <a:solidFill>
            <a:schemeClr val="tx2"/>
          </a:solidFill>
          <a:latin typeface="Times New Roman" panose="02020603050405020304" pitchFamily="18" charset="0"/>
        </a:defRPr>
      </a:lvl8pPr>
      <a:lvl9pPr marL="428625" algn="ctr" defTabSz="1019810" rtl="0" eaLnBrk="0" fontAlgn="base" hangingPunct="0">
        <a:spcBef>
          <a:spcPct val="0"/>
        </a:spcBef>
        <a:spcAft>
          <a:spcPct val="0"/>
        </a:spcAft>
        <a:defRPr sz="497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81000" indent="-381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Times New Roman" panose="02020603050405020304" pitchFamily="18" charset="0"/>
          <a:cs typeface="Times New Roman" panose="02020603050405020304" pitchFamily="18" charset="0"/>
        </a:defRPr>
      </a:lvl1pPr>
      <a:lvl2pPr marL="827405" indent="-319405" algn="l" defTabSz="1019175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Times New Roman" panose="02020603050405020304" pitchFamily="18" charset="0"/>
        </a:defRPr>
      </a:lvl2pPr>
      <a:lvl3pPr marL="1271905" indent="-250825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Times New Roman" panose="02020603050405020304" pitchFamily="18" charset="0"/>
        </a:defRPr>
      </a:lvl3pPr>
      <a:lvl4pPr marL="1783080" indent="-257175" algn="l" defTabSz="1019175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Times New Roman" panose="02020603050405020304" pitchFamily="18" charset="0"/>
        </a:defRPr>
      </a:lvl4pPr>
      <a:lvl5pPr marL="2289175" indent="-25273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Times New Roman" panose="02020603050405020304" pitchFamily="18" charset="0"/>
        </a:defRPr>
      </a:lvl5pPr>
      <a:lvl6pPr marL="2397125" indent="-253365" algn="l" defTabSz="1019810" rtl="0" eaLnBrk="0" fontAlgn="base" hangingPunct="0">
        <a:spcBef>
          <a:spcPct val="20000"/>
        </a:spcBef>
        <a:spcAft>
          <a:spcPct val="0"/>
        </a:spcAft>
        <a:buChar char="»"/>
        <a:defRPr sz="2180">
          <a:solidFill>
            <a:schemeClr val="tx1"/>
          </a:solidFill>
          <a:latin typeface="+mn-lt"/>
        </a:defRPr>
      </a:lvl6pPr>
      <a:lvl7pPr marL="2504440" indent="-253365" algn="l" defTabSz="1019810" rtl="0" eaLnBrk="0" fontAlgn="base" hangingPunct="0">
        <a:spcBef>
          <a:spcPct val="20000"/>
        </a:spcBef>
        <a:spcAft>
          <a:spcPct val="0"/>
        </a:spcAft>
        <a:buChar char="»"/>
        <a:defRPr sz="2180">
          <a:solidFill>
            <a:schemeClr val="tx1"/>
          </a:solidFill>
          <a:latin typeface="+mn-lt"/>
        </a:defRPr>
      </a:lvl7pPr>
      <a:lvl8pPr marL="2611755" indent="-253365" algn="l" defTabSz="1019810" rtl="0" eaLnBrk="0" fontAlgn="base" hangingPunct="0">
        <a:spcBef>
          <a:spcPct val="20000"/>
        </a:spcBef>
        <a:spcAft>
          <a:spcPct val="0"/>
        </a:spcAft>
        <a:buChar char="»"/>
        <a:defRPr sz="2180">
          <a:solidFill>
            <a:schemeClr val="tx1"/>
          </a:solidFill>
          <a:latin typeface="+mn-lt"/>
        </a:defRPr>
      </a:lvl8pPr>
      <a:lvl9pPr marL="2718435" indent="-253365" algn="l" defTabSz="1019810" rtl="0" eaLnBrk="0" fontAlgn="base" hangingPunct="0">
        <a:spcBef>
          <a:spcPct val="20000"/>
        </a:spcBef>
        <a:spcAft>
          <a:spcPct val="0"/>
        </a:spcAft>
        <a:buChar char="»"/>
        <a:defRPr sz="21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7315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4630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21310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8625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5940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43255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9935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7250" algn="l" defTabSz="213995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72"/>
          <p:cNvSpPr>
            <a:spLocks noChangeShapeType="1"/>
          </p:cNvSpPr>
          <p:nvPr/>
        </p:nvSpPr>
        <p:spPr bwMode="auto">
          <a:xfrm>
            <a:off x="674688" y="919163"/>
            <a:ext cx="0" cy="5938838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Text Box 3"/>
          <p:cNvSpPr txBox="1"/>
          <p:nvPr/>
        </p:nvSpPr>
        <p:spPr>
          <a:xfrm>
            <a:off x="274638" y="1066800"/>
            <a:ext cx="4089400" cy="812800"/>
          </a:xfrm>
          <a:prstGeom prst="rect">
            <a:avLst/>
          </a:prstGeom>
          <a:noFill/>
          <a:ln w="9525">
            <a:noFill/>
          </a:ln>
        </p:spPr>
        <p:txBody>
          <a:bodyPr lIns="107156" tIns="10609" rIns="53578" bIns="10609">
            <a:spAutoFit/>
          </a:bodyPr>
          <a:lstStyle/>
          <a:p>
            <a:pPr defTabSz="908050">
              <a:tabLst>
                <a:tab pos="914400" algn="l"/>
              </a:tabLst>
            </a:pPr>
            <a:r>
              <a:rPr lang="en-US" altLang="zh-CN" sz="24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Introduction</a:t>
            </a:r>
            <a:endParaRPr lang="en-US" altLang="zh-CN" sz="14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  <a:p>
            <a:pPr defTabSz="908050">
              <a:spcBef>
                <a:spcPct val="25000"/>
              </a:spcBef>
              <a:tabLst>
                <a:tab pos="914400" algn="l"/>
              </a:tabLst>
            </a:pPr>
            <a:endParaRPr lang="en-US" altLang="zh-CN" sz="1100" dirty="0">
              <a:solidFill>
                <a:schemeClr val="tx1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  <a:p>
            <a:pPr defTabSz="908050">
              <a:spcBef>
                <a:spcPct val="25000"/>
              </a:spcBef>
              <a:tabLst>
                <a:tab pos="914400" algn="l"/>
              </a:tabLst>
            </a:pPr>
            <a:endParaRPr lang="en-US" altLang="zh-CN" sz="1100" dirty="0"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41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3" y="200025"/>
            <a:ext cx="1763712" cy="6762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106" name="Straight Connector 3"/>
          <p:cNvCxnSpPr/>
          <p:nvPr/>
        </p:nvCxnSpPr>
        <p:spPr>
          <a:xfrm>
            <a:off x="381000" y="990600"/>
            <a:ext cx="9193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274955" y="2781300"/>
            <a:ext cx="488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the aims of the analysis</a:t>
            </a:r>
            <a:endParaRPr lang="en-US" altLang="zh-CN" sz="24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1729740" y="64135"/>
            <a:ext cx="8378825" cy="520700"/>
          </a:xfrm>
          <a:prstGeom prst="rect">
            <a:avLst/>
          </a:prstGeom>
          <a:noFill/>
          <a:ln w="9525">
            <a:noFill/>
          </a:ln>
        </p:spPr>
        <p:txBody>
          <a:bodyPr lIns="107156" tIns="107156" rIns="107156" bIns="107156">
            <a:spAutoFit/>
          </a:bodyPr>
          <a:lstStyle/>
          <a:p>
            <a:pPr algn="ctr" defTabSz="908050"/>
            <a:r>
              <a:rPr lang="en-US" altLang="zh-CN" sz="20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Project 2</a:t>
            </a:r>
            <a:endParaRPr lang="en-US" altLang="zh-CN" sz="20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" name="Text Box 96"/>
          <p:cNvSpPr txBox="1"/>
          <p:nvPr/>
        </p:nvSpPr>
        <p:spPr>
          <a:xfrm>
            <a:off x="3338830" y="546100"/>
            <a:ext cx="4663440" cy="389255"/>
          </a:xfrm>
          <a:prstGeom prst="rect">
            <a:avLst/>
          </a:prstGeom>
          <a:noFill/>
          <a:ln w="9525">
            <a:noFill/>
          </a:ln>
        </p:spPr>
        <p:txBody>
          <a:bodyPr wrap="square" lIns="98220" tIns="10609" rIns="98220" bIns="10609">
            <a:spAutoFit/>
          </a:bodyPr>
          <a:lstStyle/>
          <a:p>
            <a:pPr algn="ctr" defTabSz="908050"/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Team members </a:t>
            </a:r>
            <a:r>
              <a:rPr lang="zh-CN" altLang="en-US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Desheng Guo, Fengkai YU, Xunke DENG, Chengcheng Zheng, Panthakan Boonsuriyatham</a:t>
            </a:r>
            <a:endParaRPr lang="en-US" altLang="zh-CN" sz="1200" b="0" dirty="0">
              <a:solidFill>
                <a:schemeClr val="tx1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/>
          <p:nvPr/>
        </p:nvSpPr>
        <p:spPr>
          <a:xfrm>
            <a:off x="1729740" y="64135"/>
            <a:ext cx="8378825" cy="520700"/>
          </a:xfrm>
          <a:prstGeom prst="rect">
            <a:avLst/>
          </a:prstGeom>
          <a:noFill/>
          <a:ln w="9525">
            <a:noFill/>
          </a:ln>
        </p:spPr>
        <p:txBody>
          <a:bodyPr lIns="107156" tIns="107156" rIns="107156" bIns="107156">
            <a:spAutoFit/>
          </a:bodyPr>
          <a:lstStyle/>
          <a:p>
            <a:pPr algn="ctr" defTabSz="908050"/>
            <a:r>
              <a:rPr lang="en-US" altLang="zh-CN" sz="20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Project 2</a:t>
            </a:r>
            <a:endParaRPr lang="en-US" altLang="zh-CN" sz="20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35" name="Line 72"/>
          <p:cNvSpPr>
            <a:spLocks noChangeShapeType="1"/>
          </p:cNvSpPr>
          <p:nvPr/>
        </p:nvSpPr>
        <p:spPr bwMode="auto">
          <a:xfrm>
            <a:off x="674688" y="919163"/>
            <a:ext cx="0" cy="5938838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Text Box 96"/>
          <p:cNvSpPr txBox="1"/>
          <p:nvPr/>
        </p:nvSpPr>
        <p:spPr>
          <a:xfrm>
            <a:off x="3338830" y="546100"/>
            <a:ext cx="4663440" cy="389255"/>
          </a:xfrm>
          <a:prstGeom prst="rect">
            <a:avLst/>
          </a:prstGeom>
          <a:noFill/>
          <a:ln w="9525">
            <a:noFill/>
          </a:ln>
        </p:spPr>
        <p:txBody>
          <a:bodyPr wrap="square" lIns="98220" tIns="10609" rIns="98220" bIns="10609">
            <a:spAutoFit/>
          </a:bodyPr>
          <a:lstStyle/>
          <a:p>
            <a:pPr algn="ctr" defTabSz="908050"/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Team members </a:t>
            </a:r>
            <a:r>
              <a:rPr lang="zh-CN" altLang="en-US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Desheng Guo, Fengkai YU, Xunke DENG, Chengcheng Zheng, Panthakan Boonsuriyatham</a:t>
            </a:r>
            <a:endParaRPr lang="en-US" altLang="zh-CN" sz="1200" b="0" dirty="0">
              <a:solidFill>
                <a:schemeClr val="tx1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41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3" y="200025"/>
            <a:ext cx="1763712" cy="6762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106" name="Straight Connector 3"/>
          <p:cNvCxnSpPr/>
          <p:nvPr/>
        </p:nvCxnSpPr>
        <p:spPr>
          <a:xfrm>
            <a:off x="381000" y="990600"/>
            <a:ext cx="9193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381000" y="1045845"/>
            <a:ext cx="488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exploratory data analysis</a:t>
            </a:r>
            <a:endParaRPr lang="en-US" altLang="zh-CN" sz="24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3" y="200025"/>
            <a:ext cx="1763712" cy="6762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106" name="Straight Connector 3"/>
          <p:cNvCxnSpPr/>
          <p:nvPr/>
        </p:nvCxnSpPr>
        <p:spPr>
          <a:xfrm>
            <a:off x="381000" y="990600"/>
            <a:ext cx="9193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2301875" y="97155"/>
            <a:ext cx="488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statistical modelling and results</a:t>
            </a:r>
            <a:endParaRPr lang="en-US" altLang="zh-CN" sz="24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" name="Text Box 96"/>
          <p:cNvSpPr txBox="1"/>
          <p:nvPr/>
        </p:nvSpPr>
        <p:spPr>
          <a:xfrm>
            <a:off x="2159000" y="671830"/>
            <a:ext cx="7949565" cy="204470"/>
          </a:xfrm>
          <a:prstGeom prst="rect">
            <a:avLst/>
          </a:prstGeom>
          <a:noFill/>
          <a:ln w="9525">
            <a:noFill/>
          </a:ln>
        </p:spPr>
        <p:txBody>
          <a:bodyPr wrap="square" lIns="98220" tIns="10609" rIns="98220" bIns="10609">
            <a:spAutoFit/>
          </a:bodyPr>
          <a:lstStyle/>
          <a:p>
            <a:pPr algn="ctr" defTabSz="908050"/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Team members </a:t>
            </a:r>
            <a:r>
              <a:rPr lang="zh-CN" altLang="en-US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Desheng Guo, Fengkai YU, Xunke DENG, Chengcheng Zheng, Panthakan Boonsuriyatham</a:t>
            </a:r>
            <a:endParaRPr lang="en-US" altLang="zh-CN" sz="1200" b="0" dirty="0">
              <a:solidFill>
                <a:schemeClr val="tx1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000" y="1104900"/>
            <a:ext cx="919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ssumptions：</a:t>
            </a:r>
            <a:endParaRPr lang="en-US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human time risk of different objects with the same characteristics and at the same time is homogeneous. </a:t>
            </a:r>
            <a:endParaRPr lang="en-US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 the sample size is larger and larger, the mean of frequency tends to variance.</a:t>
            </a:r>
            <a:endParaRPr lang="zh-CN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095" y="1752600"/>
            <a:ext cx="2987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1.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Preliminary fitting model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44968" y="2103120"/>
                <a:ext cx="8931910" cy="73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</m:t>
                      </m:r>
                      <m:r>
                        <a:rPr lang="en-US" altLang="zh-CN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en-US" altLang="zh-CN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𝑑𝑒𝑙</m:t>
                      </m:r>
                      <m:r>
                        <m:rPr>
                          <m:nor/>
                        </m:rPr>
                        <a:rPr lang="en-US" altLang="zh-CN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glm</m:t>
                      </m:r>
                      <m:d>
                        <m:dPr>
                          <m:ctrlPr>
                            <a:rPr lang="en-US" altLang="zh-CN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Family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members</m:t>
                          </m:r>
                          <m:r>
                            <a:rPr lang="en-US" altLang="zh-CN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Household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Income</m:t>
                          </m:r>
                          <m:r>
                            <a:rPr lang="en-US" altLang="zh-CN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Food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Expenditure</m:t>
                          </m:r>
                          <m:r>
                            <a:rPr lang="en-US" altLang="zh-CN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Household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Head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Sex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Household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Head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Age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Type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Household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House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Floor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Area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House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Age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bedrooms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Electricity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data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data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family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"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poisson</m:t>
                          </m:r>
                          <m:r>
                            <m:rPr>
                              <m:nor/>
                            </m:rPr>
                            <a:rPr lang="zh-CN" altLang="en-US" sz="1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en-US" altLang="zh-CN" sz="1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68" y="2103120"/>
                <a:ext cx="8931910" cy="739140"/>
              </a:xfrm>
              <a:prstGeom prst="rect">
                <a:avLst/>
              </a:prstGeom>
              <a:blipFill rotWithShape="1">
                <a:blip r:embed="rId2"/>
                <a:stretch>
                  <a:fillRect l="-5" r="-5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81000" y="2816225"/>
            <a:ext cx="9194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2.T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stepwise method was used to complete the screening of independent variables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4968" y="3534411"/>
            <a:ext cx="3673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AIC of “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House.Floor.Area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 is the lowest, so drop it.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step1"/>
          <p:cNvPicPr>
            <a:picLocks noChangeAspect="1"/>
          </p:cNvPicPr>
          <p:nvPr/>
        </p:nvPicPr>
        <p:blipFill rotWithShape="1">
          <a:blip r:embed="rId3"/>
          <a:srcRect b="49876"/>
          <a:stretch>
            <a:fillRect/>
          </a:stretch>
        </p:blipFill>
        <p:spPr>
          <a:xfrm>
            <a:off x="4636168" y="3307245"/>
            <a:ext cx="4100830" cy="959955"/>
          </a:xfrm>
          <a:prstGeom prst="rect">
            <a:avLst/>
          </a:prstGeom>
        </p:spPr>
      </p:pic>
      <p:pic>
        <p:nvPicPr>
          <p:cNvPr id="14" name="图片 13" descr="step2"/>
          <p:cNvPicPr>
            <a:picLocks noChangeAspect="1"/>
          </p:cNvPicPr>
          <p:nvPr/>
        </p:nvPicPr>
        <p:blipFill rotWithShape="1">
          <a:blip r:embed="rId4"/>
          <a:srcRect b="38904"/>
          <a:stretch>
            <a:fillRect/>
          </a:stretch>
        </p:blipFill>
        <p:spPr>
          <a:xfrm>
            <a:off x="4636168" y="5099773"/>
            <a:ext cx="4100818" cy="107242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44968" y="5334000"/>
            <a:ext cx="4177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AIC of “Electricity” is the lowest, drop it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6248400" y="4495800"/>
            <a:ext cx="228600" cy="457200"/>
          </a:xfrm>
          <a:prstGeom prst="downArrow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3" y="200025"/>
            <a:ext cx="1763712" cy="6762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106" name="Straight Connector 3"/>
          <p:cNvCxnSpPr/>
          <p:nvPr/>
        </p:nvCxnSpPr>
        <p:spPr>
          <a:xfrm>
            <a:off x="381000" y="990600"/>
            <a:ext cx="9193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2301875" y="97155"/>
            <a:ext cx="488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statistical modelling and results</a:t>
            </a:r>
            <a:endParaRPr lang="en-US" altLang="zh-CN" sz="24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" name="Text Box 96"/>
          <p:cNvSpPr txBox="1"/>
          <p:nvPr/>
        </p:nvSpPr>
        <p:spPr>
          <a:xfrm>
            <a:off x="2159000" y="671830"/>
            <a:ext cx="7949565" cy="204470"/>
          </a:xfrm>
          <a:prstGeom prst="rect">
            <a:avLst/>
          </a:prstGeom>
          <a:noFill/>
          <a:ln w="9525">
            <a:noFill/>
          </a:ln>
        </p:spPr>
        <p:txBody>
          <a:bodyPr wrap="square" lIns="98220" tIns="10609" rIns="98220" bIns="10609">
            <a:spAutoFit/>
          </a:bodyPr>
          <a:lstStyle/>
          <a:p>
            <a:pPr algn="ctr" defTabSz="908050"/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Team members </a:t>
            </a:r>
            <a:r>
              <a:rPr lang="zh-CN" altLang="en-US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Desheng Guo, Fengkai YU, Xunke DENG, Chengcheng Zheng, Panthakan Boonsuriyatham</a:t>
            </a:r>
            <a:endParaRPr lang="en-US" altLang="zh-CN" sz="1200" b="0" dirty="0">
              <a:solidFill>
                <a:schemeClr val="tx1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0" y="1290645"/>
            <a:ext cx="29691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 for outliers in the model and remove the row of outliers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 descr="outli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27" y="1130077"/>
            <a:ext cx="3704113" cy="91149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4800" y="2658536"/>
            <a:ext cx="195921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better model  after stepwise method and dropped the outlier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 descr="bestmodel"/>
          <p:cNvPicPr>
            <a:picLocks noChangeAspect="1"/>
          </p:cNvPicPr>
          <p:nvPr/>
        </p:nvPicPr>
        <p:blipFill rotWithShape="1">
          <a:blip r:embed="rId3"/>
          <a:srcRect t="18985"/>
          <a:stretch>
            <a:fillRect/>
          </a:stretch>
        </p:blipFill>
        <p:spPr>
          <a:xfrm>
            <a:off x="3853227" y="3680801"/>
            <a:ext cx="4805781" cy="28955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362976" y="2658536"/>
                <a:ext cx="6684613" cy="73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Better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endParaRPr lang="en-US" altLang="zh-CN" sz="1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Family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members</m:t>
                      </m:r>
                      <m:r>
                        <a:rPr lang="en-US" altLang="zh-CN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Income</m:t>
                      </m:r>
                      <m:r>
                        <a:rPr lang="en-US" altLang="zh-CN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Food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Expenditure</m:t>
                      </m:r>
                      <m:r>
                        <a:rPr lang="en-US" altLang="zh-CN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Head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Sex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Head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Age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Age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bedrooms</m:t>
                      </m:r>
                    </m:oMath>
                  </m:oMathPara>
                </a14:m>
                <a:endParaRPr lang="en-US" altLang="zh-CN" sz="1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76" y="2658536"/>
                <a:ext cx="6684613" cy="739140"/>
              </a:xfrm>
              <a:prstGeom prst="rect">
                <a:avLst/>
              </a:prstGeom>
              <a:blipFill rotWithShape="1">
                <a:blip r:embed="rId4"/>
                <a:stretch>
                  <a:fillRect l="-2" t="-58" r="2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3" y="200025"/>
            <a:ext cx="1763712" cy="6762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106" name="Straight Connector 3"/>
          <p:cNvCxnSpPr/>
          <p:nvPr/>
        </p:nvCxnSpPr>
        <p:spPr>
          <a:xfrm>
            <a:off x="381000" y="990600"/>
            <a:ext cx="9193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2301875" y="97155"/>
            <a:ext cx="488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statistical modelling and results</a:t>
            </a:r>
            <a:endParaRPr lang="en-US" altLang="zh-CN" sz="24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" name="Text Box 96"/>
          <p:cNvSpPr txBox="1"/>
          <p:nvPr/>
        </p:nvSpPr>
        <p:spPr>
          <a:xfrm>
            <a:off x="2159000" y="671830"/>
            <a:ext cx="7949565" cy="204470"/>
          </a:xfrm>
          <a:prstGeom prst="rect">
            <a:avLst/>
          </a:prstGeom>
          <a:noFill/>
          <a:ln w="9525">
            <a:noFill/>
          </a:ln>
        </p:spPr>
        <p:txBody>
          <a:bodyPr wrap="square" lIns="98220" tIns="10609" rIns="98220" bIns="10609">
            <a:spAutoFit/>
          </a:bodyPr>
          <a:lstStyle/>
          <a:p>
            <a:pPr algn="ctr" defTabSz="908050"/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Team members </a:t>
            </a:r>
            <a:r>
              <a:rPr lang="zh-CN" altLang="en-US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Desheng Guo, Fengkai YU, Xunke DENG, Chengcheng Zheng, Panthakan Boonsuriyatham</a:t>
            </a:r>
            <a:endParaRPr lang="en-US" altLang="zh-CN" sz="1200" b="0" dirty="0">
              <a:solidFill>
                <a:schemeClr val="tx1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8600" y="1214755"/>
            <a:ext cx="2119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model with logarithmic transformation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439670" y="1139825"/>
                <a:ext cx="7388225" cy="73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Family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members</m:t>
                      </m:r>
                      <m:r>
                        <a:rPr lang="en-US" altLang="zh-CN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Income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Food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Expenditure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Head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Sex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Head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Age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Floor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Area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Age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bedrooms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Electricity</m:t>
                      </m:r>
                    </m:oMath>
                  </m:oMathPara>
                </a14:m>
                <a:endParaRPr lang="en-US" altLang="zh-CN" sz="1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670" y="1139825"/>
                <a:ext cx="7388225" cy="7391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28600" y="2140585"/>
            <a:ext cx="9194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stepwise method was used to complete the screening of independent variables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95" y="2677795"/>
            <a:ext cx="4004945" cy="12617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80833" y="3198496"/>
            <a:ext cx="3673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AIC of “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House.Floor.Area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 is the lowest, so drop it.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6309995" y="4201160"/>
            <a:ext cx="228600" cy="457200"/>
          </a:xfrm>
          <a:prstGeom prst="downArrow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295" y="4738370"/>
            <a:ext cx="3997325" cy="1797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0833" y="5514976"/>
            <a:ext cx="3673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model after drop “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House.Floor.Area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3" y="200025"/>
            <a:ext cx="1763712" cy="6762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106" name="Straight Connector 3"/>
          <p:cNvCxnSpPr/>
          <p:nvPr/>
        </p:nvCxnSpPr>
        <p:spPr>
          <a:xfrm>
            <a:off x="381000" y="990600"/>
            <a:ext cx="9193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2301875" y="97155"/>
            <a:ext cx="488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statistical modelling and results</a:t>
            </a:r>
            <a:endParaRPr lang="en-US" altLang="zh-CN" sz="24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" name="Text Box 96"/>
          <p:cNvSpPr txBox="1"/>
          <p:nvPr/>
        </p:nvSpPr>
        <p:spPr>
          <a:xfrm>
            <a:off x="2159000" y="671830"/>
            <a:ext cx="7949565" cy="204470"/>
          </a:xfrm>
          <a:prstGeom prst="rect">
            <a:avLst/>
          </a:prstGeom>
          <a:noFill/>
          <a:ln w="9525">
            <a:noFill/>
          </a:ln>
        </p:spPr>
        <p:txBody>
          <a:bodyPr wrap="square" lIns="98220" tIns="10609" rIns="98220" bIns="10609">
            <a:spAutoFit/>
          </a:bodyPr>
          <a:lstStyle/>
          <a:p>
            <a:pPr algn="ctr" defTabSz="908050"/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Team members </a:t>
            </a:r>
            <a:r>
              <a:rPr lang="zh-CN" altLang="en-US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Desheng Guo, Fengkai YU, Xunke DENG, Chengcheng Zheng, Panthakan Boonsuriyatham</a:t>
            </a:r>
            <a:endParaRPr lang="en-US" altLang="zh-CN" sz="1200" b="0" dirty="0">
              <a:solidFill>
                <a:schemeClr val="tx1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2900" y="1288841"/>
            <a:ext cx="195921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bset model  after stepwise method and dropped the outlier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301875" y="1041400"/>
                <a:ext cx="7116445" cy="1140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endParaRPr lang="en-US" altLang="zh-CN" sz="1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Family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members</m:t>
                      </m:r>
                      <m:r>
                        <a:rPr lang="en-US" altLang="zh-CN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og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Income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Food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Expenditure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Head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Sex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Head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Age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Household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House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Age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bedrooms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 + </m:t>
                      </m:r>
                      <m:r>
                        <m:rPr>
                          <m:nor/>
                        </m:rP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Electricity</m:t>
                      </m:r>
                    </m:oMath>
                  </m:oMathPara>
                </a14:m>
                <a:endParaRPr lang="en-US" altLang="zh-CN" sz="1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875" y="1041400"/>
                <a:ext cx="7116445" cy="11404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2475865"/>
            <a:ext cx="7117080" cy="3568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72"/>
          <p:cNvSpPr>
            <a:spLocks noChangeShapeType="1"/>
          </p:cNvSpPr>
          <p:nvPr/>
        </p:nvSpPr>
        <p:spPr bwMode="auto">
          <a:xfrm>
            <a:off x="674688" y="919163"/>
            <a:ext cx="0" cy="5938838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3" y="200025"/>
            <a:ext cx="1763712" cy="6762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106" name="Straight Connector 3"/>
          <p:cNvCxnSpPr/>
          <p:nvPr/>
        </p:nvCxnSpPr>
        <p:spPr>
          <a:xfrm>
            <a:off x="381000" y="990600"/>
            <a:ext cx="9193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2301875" y="97155"/>
            <a:ext cx="488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statistical modelling and results</a:t>
            </a:r>
            <a:endParaRPr lang="en-US" altLang="zh-CN" sz="24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" name="Text Box 96"/>
          <p:cNvSpPr txBox="1"/>
          <p:nvPr/>
        </p:nvSpPr>
        <p:spPr>
          <a:xfrm>
            <a:off x="2159000" y="671830"/>
            <a:ext cx="7949565" cy="204470"/>
          </a:xfrm>
          <a:prstGeom prst="rect">
            <a:avLst/>
          </a:prstGeom>
          <a:noFill/>
          <a:ln w="9525">
            <a:noFill/>
          </a:ln>
        </p:spPr>
        <p:txBody>
          <a:bodyPr wrap="square" lIns="98220" tIns="10609" rIns="98220" bIns="10609">
            <a:spAutoFit/>
          </a:bodyPr>
          <a:lstStyle/>
          <a:p>
            <a:pPr algn="ctr" defTabSz="908050"/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Team members </a:t>
            </a:r>
            <a:r>
              <a:rPr lang="zh-CN" altLang="en-US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Desheng Guo, Fengkai YU, Xunke DENG, Chengcheng Zheng, Panthakan Boonsuriyatham</a:t>
            </a:r>
            <a:endParaRPr lang="en-US" altLang="zh-CN" sz="1200" b="0" dirty="0">
              <a:solidFill>
                <a:schemeClr val="tx1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163" y="1104901"/>
            <a:ext cx="9194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plots of model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" y="1599565"/>
            <a:ext cx="3474720" cy="2200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617980"/>
            <a:ext cx="3474720" cy="21818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5" y="4100830"/>
            <a:ext cx="3475355" cy="2178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137660"/>
            <a:ext cx="3474720" cy="2121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72"/>
          <p:cNvSpPr>
            <a:spLocks noChangeShapeType="1"/>
          </p:cNvSpPr>
          <p:nvPr/>
        </p:nvSpPr>
        <p:spPr bwMode="auto">
          <a:xfrm>
            <a:off x="674688" y="919163"/>
            <a:ext cx="0" cy="5938838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3" y="200025"/>
            <a:ext cx="1763712" cy="6762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106" name="Straight Connector 3"/>
          <p:cNvCxnSpPr/>
          <p:nvPr/>
        </p:nvCxnSpPr>
        <p:spPr>
          <a:xfrm>
            <a:off x="381000" y="990600"/>
            <a:ext cx="9193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2301875" y="97155"/>
            <a:ext cx="4888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statistical modelling and results</a:t>
            </a:r>
            <a:endParaRPr lang="en-US" altLang="zh-CN" sz="24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" name="Text Box 96"/>
          <p:cNvSpPr txBox="1"/>
          <p:nvPr/>
        </p:nvSpPr>
        <p:spPr>
          <a:xfrm>
            <a:off x="2159000" y="671830"/>
            <a:ext cx="7949565" cy="204470"/>
          </a:xfrm>
          <a:prstGeom prst="rect">
            <a:avLst/>
          </a:prstGeom>
          <a:noFill/>
          <a:ln w="9525">
            <a:noFill/>
          </a:ln>
        </p:spPr>
        <p:txBody>
          <a:bodyPr wrap="square" lIns="98220" tIns="10609" rIns="98220" bIns="10609">
            <a:spAutoFit/>
          </a:bodyPr>
          <a:lstStyle/>
          <a:p>
            <a:pPr algn="ctr" defTabSz="908050"/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Team members </a:t>
            </a:r>
            <a:r>
              <a:rPr lang="zh-CN" altLang="en-US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Desheng Guo, Fengkai YU, Xunke DENG, Chengcheng Zheng, Panthakan Boonsuriyatham</a:t>
            </a:r>
            <a:endParaRPr lang="en-US" altLang="zh-CN" sz="1200" b="0" dirty="0">
              <a:solidFill>
                <a:schemeClr val="tx1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163" y="1104901"/>
            <a:ext cx="9194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are the coefficient and plots of model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38521" y="1966058"/>
          <a:ext cx="475996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6330"/>
                <a:gridCol w="2373630"/>
              </a:tblGrid>
              <a:tr h="269030">
                <a:tc>
                  <a:txBody>
                    <a:bodyPr/>
                    <a:lstStyle/>
                    <a:p>
                      <a:pPr marL="0" marR="0" lvl="0" indent="0" algn="l" defTabSz="213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Intercept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0.043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030">
                <a:tc>
                  <a:txBody>
                    <a:bodyPr/>
                    <a:lstStyle/>
                    <a:p>
                      <a:pPr marL="0" marR="0" lvl="0" indent="0" algn="l" defTabSz="213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log(Total.Household.Income)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0.776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030">
                <a:tc>
                  <a:txBody>
                    <a:bodyPr/>
                    <a:lstStyle/>
                    <a:p>
                      <a:pPr marL="0" marR="0" lvl="0" indent="0" algn="l" defTabSz="213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log(Total.Food.Expenditure)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2.070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213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Household.Head.SexMale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1.211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213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Household.Head.Age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0.997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030">
                <a:tc>
                  <a:txBody>
                    <a:bodyPr/>
                    <a:lstStyle/>
                    <a:p>
                      <a:pPr marL="0" marR="0" lvl="0" indent="0" algn="l" defTabSz="213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Type.of.HouseholdSingle</a:t>
                      </a:r>
                      <a:r>
                        <a:rPr lang="en-US" altLang="zh-CN" sz="1200" dirty="0"/>
                        <a:t> Family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0.723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6641">
                <a:tc>
                  <a:txBody>
                    <a:bodyPr/>
                    <a:lstStyle/>
                    <a:p>
                      <a:pPr marL="0" marR="0" lvl="0" indent="0" algn="l" defTabSz="213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Type.of.HouseholdTwo</a:t>
                      </a:r>
                      <a:r>
                        <a:rPr lang="en-US" altLang="zh-CN" sz="1200" dirty="0"/>
                        <a:t> or More Nonrelated Persons/Members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0.631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213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House.Age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0.998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98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Number.of.bedrooms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0.969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988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/>
                        <a:t>Electricity1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dirty="0"/>
                        <a:t>0.927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72"/>
          <p:cNvSpPr>
            <a:spLocks noChangeShapeType="1"/>
          </p:cNvSpPr>
          <p:nvPr/>
        </p:nvSpPr>
        <p:spPr bwMode="auto">
          <a:xfrm>
            <a:off x="674688" y="919163"/>
            <a:ext cx="0" cy="5938838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3" y="200025"/>
            <a:ext cx="1763712" cy="676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Text Box 401"/>
          <p:cNvSpPr txBox="1">
            <a:spLocks noChangeArrowheads="1"/>
          </p:cNvSpPr>
          <p:nvPr/>
        </p:nvSpPr>
        <p:spPr bwMode="auto">
          <a:xfrm>
            <a:off x="380683" y="1104900"/>
            <a:ext cx="5114925" cy="831850"/>
          </a:xfrm>
          <a:prstGeom prst="rect">
            <a:avLst/>
          </a:prstGeom>
          <a:noFill/>
          <a:ln>
            <a:noFill/>
          </a:ln>
        </p:spPr>
        <p:txBody>
          <a:bodyPr wrap="square" lIns="53578" tIns="10609" rIns="107156" bIns="10609">
            <a:spAutoFit/>
          </a:bodyPr>
          <a:lstStyle>
            <a:lvl1pPr defTabSz="908050">
              <a:tabLst>
                <a:tab pos="914400" algn="l"/>
              </a:tabLst>
              <a:defRPr sz="1000" b="1">
                <a:solidFill>
                  <a:srgbClr val="003399"/>
                </a:solidFill>
                <a:latin typeface="Arial" panose="020B0604020202090204" pitchFamily="34" charset="0"/>
              </a:defRPr>
            </a:lvl1pPr>
            <a:lvl2pPr marL="742950" indent="-285750" defTabSz="908050">
              <a:tabLst>
                <a:tab pos="914400" algn="l"/>
              </a:tabLst>
              <a:defRPr sz="1000" b="1">
                <a:solidFill>
                  <a:srgbClr val="003399"/>
                </a:solidFill>
                <a:latin typeface="Arial" panose="020B0604020202090204" pitchFamily="34" charset="0"/>
              </a:defRPr>
            </a:lvl2pPr>
            <a:lvl3pPr marL="1143000" indent="-228600" defTabSz="908050">
              <a:tabLst>
                <a:tab pos="914400" algn="l"/>
              </a:tabLst>
              <a:defRPr sz="1000" b="1">
                <a:solidFill>
                  <a:srgbClr val="003399"/>
                </a:solidFill>
                <a:latin typeface="Arial" panose="020B0604020202090204" pitchFamily="34" charset="0"/>
              </a:defRPr>
            </a:lvl3pPr>
            <a:lvl4pPr marL="1600200" indent="-228600" defTabSz="908050">
              <a:tabLst>
                <a:tab pos="914400" algn="l"/>
              </a:tabLst>
              <a:defRPr sz="1000" b="1">
                <a:solidFill>
                  <a:srgbClr val="003399"/>
                </a:solidFill>
                <a:latin typeface="Arial" panose="020B0604020202090204" pitchFamily="34" charset="0"/>
              </a:defRPr>
            </a:lvl4pPr>
            <a:lvl5pPr marL="2057400" indent="-228600" defTabSz="908050">
              <a:tabLst>
                <a:tab pos="914400" algn="l"/>
              </a:tabLst>
              <a:defRPr sz="1000" b="1">
                <a:solidFill>
                  <a:srgbClr val="003399"/>
                </a:solidFill>
                <a:latin typeface="Arial" panose="020B060402020209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1000" b="1">
                <a:solidFill>
                  <a:srgbClr val="003399"/>
                </a:solidFill>
                <a:latin typeface="Arial" panose="020B060402020209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1000" b="1">
                <a:solidFill>
                  <a:srgbClr val="003399"/>
                </a:solidFill>
                <a:latin typeface="Arial" panose="020B060402020209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1000" b="1">
                <a:solidFill>
                  <a:srgbClr val="003399"/>
                </a:solidFill>
                <a:latin typeface="Arial" panose="020B060402020209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1000" b="1">
                <a:solidFill>
                  <a:srgbClr val="003399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5398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Calibri" pitchFamily="34" charset="0"/>
              </a:rPr>
              <a:t>Conclusions and Future Work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5398"/>
              </a:solidFill>
              <a:effectLst/>
              <a:uLnTx/>
              <a:uFillTx/>
              <a:latin typeface="Calibri" pitchFamily="34" charset="0"/>
              <a:ea typeface="宋体" charset="-122"/>
              <a:cs typeface="Calibri" pitchFamily="34" charset="0"/>
            </a:endParaRPr>
          </a:p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srgbClr val="005398"/>
              </a:solidFill>
              <a:effectLst/>
              <a:uLnTx/>
              <a:uFillTx/>
              <a:latin typeface="Calibri" pitchFamily="34" charset="0"/>
              <a:ea typeface="宋体" charset="-122"/>
              <a:cs typeface="Calibri" pitchFamily="34" charset="0"/>
            </a:endParaRPr>
          </a:p>
          <a:p>
            <a:pPr marL="171450" marR="0" lvl="0" indent="-171450" algn="just" defTabSz="90805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914400" algn="l"/>
              </a:tabLst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charset="-122"/>
              <a:cs typeface="Calibri" pitchFamily="34" charset="0"/>
            </a:endParaRPr>
          </a:p>
        </p:txBody>
      </p:sp>
      <p:cxnSp>
        <p:nvCxnSpPr>
          <p:cNvPr id="4106" name="Straight Connector 3"/>
          <p:cNvCxnSpPr/>
          <p:nvPr/>
        </p:nvCxnSpPr>
        <p:spPr>
          <a:xfrm>
            <a:off x="381000" y="990600"/>
            <a:ext cx="9193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Text Box 2"/>
          <p:cNvSpPr txBox="1"/>
          <p:nvPr/>
        </p:nvSpPr>
        <p:spPr>
          <a:xfrm>
            <a:off x="1729740" y="64135"/>
            <a:ext cx="8378825" cy="520700"/>
          </a:xfrm>
          <a:prstGeom prst="rect">
            <a:avLst/>
          </a:prstGeom>
          <a:noFill/>
          <a:ln w="9525">
            <a:noFill/>
          </a:ln>
        </p:spPr>
        <p:txBody>
          <a:bodyPr lIns="107156" tIns="107156" rIns="107156" bIns="107156">
            <a:spAutoFit/>
          </a:bodyPr>
          <a:lstStyle/>
          <a:p>
            <a:pPr algn="ctr" defTabSz="908050"/>
            <a:r>
              <a:rPr lang="en-US" altLang="zh-CN" sz="2000" dirty="0">
                <a:solidFill>
                  <a:srgbClr val="005398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Project 2</a:t>
            </a:r>
            <a:endParaRPr lang="en-US" altLang="zh-CN" sz="2000" dirty="0">
              <a:solidFill>
                <a:srgbClr val="005398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Text Box 96"/>
          <p:cNvSpPr txBox="1"/>
          <p:nvPr/>
        </p:nvSpPr>
        <p:spPr>
          <a:xfrm>
            <a:off x="3338830" y="546100"/>
            <a:ext cx="4663440" cy="389255"/>
          </a:xfrm>
          <a:prstGeom prst="rect">
            <a:avLst/>
          </a:prstGeom>
          <a:noFill/>
          <a:ln w="9525">
            <a:noFill/>
          </a:ln>
        </p:spPr>
        <p:txBody>
          <a:bodyPr wrap="square" lIns="98220" tIns="10609" rIns="98220" bIns="10609">
            <a:spAutoFit/>
          </a:bodyPr>
          <a:lstStyle/>
          <a:p>
            <a:pPr algn="ctr" defTabSz="908050"/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Team members </a:t>
            </a:r>
            <a:r>
              <a:rPr lang="zh-CN" altLang="en-US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0" dirty="0">
                <a:solidFill>
                  <a:schemeClr val="tx1"/>
                </a:solidFill>
                <a:latin typeface="Calibri" pitchFamily="34" charset="0"/>
                <a:ea typeface="宋体" charset="-122"/>
                <a:cs typeface="Times New Roman" panose="02020603050405020304" pitchFamily="18" charset="0"/>
              </a:rPr>
              <a:t>Desheng Guo, Fengkai YU, Xunke DENG, Chengcheng Zheng, Panthakan Boonsuriyatham</a:t>
            </a:r>
            <a:endParaRPr lang="en-US" altLang="zh-CN" sz="1200" b="0" dirty="0">
              <a:solidFill>
                <a:schemeClr val="tx1"/>
              </a:solidFill>
              <a:latin typeface="Calibri" pitchFamily="34" charset="0"/>
              <a:ea typeface="宋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f32e81f-cb92-40f5-8a86-4252b0ab1ead}"/>
  <p:tag name="TABLE_ENDDRAG_ORIGIN_RECT" val="368*230"/>
  <p:tag name="TABLE_ENDDRAG_RECT" val="42*154*374*230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3175</Words>
  <Application>WPS 文字</Application>
  <PresentationFormat>A4 纸张(210x297 毫米)</PresentationFormat>
  <Paragraphs>132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方正书宋_GBK</vt:lpstr>
      <vt:lpstr>Wingdings</vt:lpstr>
      <vt:lpstr>Times New Roman</vt:lpstr>
      <vt:lpstr>宋体</vt:lpstr>
      <vt:lpstr>汉仪书宋二KW</vt:lpstr>
      <vt:lpstr>Calibri</vt:lpstr>
      <vt:lpstr>Helvetica Neue</vt:lpstr>
      <vt:lpstr>宋体</vt:lpstr>
      <vt:lpstr>Cambria Math</vt:lpstr>
      <vt:lpstr>微软雅黑</vt:lpstr>
      <vt:lpstr>汉仪旗黑</vt:lpstr>
      <vt:lpstr>Arial Unicode MS</vt:lpstr>
      <vt:lpstr>Kingsoft Math</vt:lpstr>
      <vt:lpstr>Blank Presentation</vt:lpstr>
      <vt:lpstr>1_Blank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Mechanical Engineering VT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lastModifiedBy>yufengkai</cp:lastModifiedBy>
  <cp:revision>189</cp:revision>
  <cp:lastPrinted>2022-03-23T11:09:18Z</cp:lastPrinted>
  <dcterms:created xsi:type="dcterms:W3CDTF">2022-03-23T11:09:18Z</dcterms:created>
  <dcterms:modified xsi:type="dcterms:W3CDTF">2022-03-23T11:09:18Z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