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2"/>
  </p:notesMasterIdLst>
  <p:handoutMasterIdLst>
    <p:handoutMasterId r:id="rId13"/>
  </p:handoutMasterIdLst>
  <p:sldIdLst>
    <p:sldId id="257" r:id="rId4"/>
    <p:sldId id="258" r:id="rId5"/>
    <p:sldId id="259" r:id="rId6"/>
    <p:sldId id="261" r:id="rId7"/>
    <p:sldId id="262" r:id="rId8"/>
    <p:sldId id="263" r:id="rId9"/>
    <p:sldId id="264" r:id="rId10"/>
    <p:sldId id="260" r:id="rId11"/>
  </p:sldIdLst>
  <p:sldSz cx="9906000" cy="6858000" type="A4"/>
  <p:notesSz cx="9601200" cy="7315200"/>
  <p:defaultTextStyle>
    <a:defPPr>
      <a:defRPr lang="en-US"/>
    </a:defPPr>
    <a:lvl1pPr marL="0" lvl="0" indent="0" algn="l" defTabSz="914400" rtl="0" eaLnBrk="0" fontAlgn="base" latinLnBrk="0" hangingPunct="0">
      <a:lnSpc>
        <a:spcPct val="100000"/>
      </a:lnSpc>
      <a:spcBef>
        <a:spcPct val="0"/>
      </a:spcBef>
      <a:spcAft>
        <a:spcPct val="0"/>
      </a:spcAft>
      <a:buNone/>
      <a:defRPr sz="1000" b="1" i="0" u="none" kern="1200" baseline="0">
        <a:solidFill>
          <a:srgbClr val="003399"/>
        </a:solidFill>
        <a:latin typeface="Arial" panose="020B0604020202090204" pitchFamily="34" charset="0"/>
        <a:ea typeface="+mn-ea"/>
        <a:cs typeface="+mn-cs"/>
      </a:defRPr>
    </a:lvl1pPr>
    <a:lvl2pPr marL="116205" lvl="1" indent="340995" algn="l" defTabSz="914400" rtl="0" eaLnBrk="0" fontAlgn="base" latinLnBrk="0" hangingPunct="0">
      <a:lnSpc>
        <a:spcPct val="100000"/>
      </a:lnSpc>
      <a:spcBef>
        <a:spcPct val="0"/>
      </a:spcBef>
      <a:spcAft>
        <a:spcPct val="0"/>
      </a:spcAft>
      <a:buNone/>
      <a:defRPr sz="1000" b="1" i="0" u="none" kern="1200" baseline="0">
        <a:solidFill>
          <a:srgbClr val="003399"/>
        </a:solidFill>
        <a:latin typeface="Arial" panose="020B0604020202090204" pitchFamily="34" charset="0"/>
        <a:ea typeface="+mn-ea"/>
        <a:cs typeface="+mn-cs"/>
      </a:defRPr>
    </a:lvl2pPr>
    <a:lvl3pPr marL="231775" lvl="2" indent="682625" algn="l" defTabSz="914400" rtl="0" eaLnBrk="0" fontAlgn="base" latinLnBrk="0" hangingPunct="0">
      <a:lnSpc>
        <a:spcPct val="100000"/>
      </a:lnSpc>
      <a:spcBef>
        <a:spcPct val="0"/>
      </a:spcBef>
      <a:spcAft>
        <a:spcPct val="0"/>
      </a:spcAft>
      <a:buNone/>
      <a:defRPr sz="1000" b="1" i="0" u="none" kern="1200" baseline="0">
        <a:solidFill>
          <a:srgbClr val="003399"/>
        </a:solidFill>
        <a:latin typeface="Arial" panose="020B0604020202090204" pitchFamily="34" charset="0"/>
        <a:ea typeface="+mn-ea"/>
        <a:cs typeface="+mn-cs"/>
      </a:defRPr>
    </a:lvl3pPr>
    <a:lvl4pPr marL="347980" lvl="3" indent="1023620" algn="l" defTabSz="914400" rtl="0" eaLnBrk="0" fontAlgn="base" latinLnBrk="0" hangingPunct="0">
      <a:lnSpc>
        <a:spcPct val="100000"/>
      </a:lnSpc>
      <a:spcBef>
        <a:spcPct val="0"/>
      </a:spcBef>
      <a:spcAft>
        <a:spcPct val="0"/>
      </a:spcAft>
      <a:buNone/>
      <a:defRPr sz="1000" b="1" i="0" u="none" kern="1200" baseline="0">
        <a:solidFill>
          <a:srgbClr val="003399"/>
        </a:solidFill>
        <a:latin typeface="Arial" panose="020B0604020202090204" pitchFamily="34" charset="0"/>
        <a:ea typeface="+mn-ea"/>
        <a:cs typeface="+mn-cs"/>
      </a:defRPr>
    </a:lvl4pPr>
    <a:lvl5pPr marL="465455" lvl="4" indent="1363345" algn="l" defTabSz="914400" rtl="0" eaLnBrk="0" fontAlgn="base" latinLnBrk="0" hangingPunct="0">
      <a:lnSpc>
        <a:spcPct val="100000"/>
      </a:lnSpc>
      <a:spcBef>
        <a:spcPct val="0"/>
      </a:spcBef>
      <a:spcAft>
        <a:spcPct val="0"/>
      </a:spcAft>
      <a:buNone/>
      <a:defRPr sz="1000" b="1" i="0" u="none" kern="1200" baseline="0">
        <a:solidFill>
          <a:srgbClr val="003399"/>
        </a:solidFill>
        <a:latin typeface="Arial" panose="020B0604020202090204" pitchFamily="34" charset="0"/>
        <a:ea typeface="+mn-ea"/>
        <a:cs typeface="+mn-cs"/>
      </a:defRPr>
    </a:lvl5pPr>
    <a:lvl6pPr marL="2286000" lvl="5" indent="1363345" algn="l" defTabSz="914400" rtl="0" eaLnBrk="0" fontAlgn="base" latinLnBrk="0" hangingPunct="0">
      <a:lnSpc>
        <a:spcPct val="100000"/>
      </a:lnSpc>
      <a:spcBef>
        <a:spcPct val="0"/>
      </a:spcBef>
      <a:spcAft>
        <a:spcPct val="0"/>
      </a:spcAft>
      <a:buNone/>
      <a:defRPr sz="1000" b="1" i="0" u="none" kern="1200" baseline="0">
        <a:solidFill>
          <a:srgbClr val="003399"/>
        </a:solidFill>
        <a:latin typeface="Arial" panose="020B0604020202090204" pitchFamily="34" charset="0"/>
        <a:ea typeface="+mn-ea"/>
        <a:cs typeface="+mn-cs"/>
      </a:defRPr>
    </a:lvl6pPr>
    <a:lvl7pPr marL="2743200" lvl="6" indent="1363345" algn="l" defTabSz="914400" rtl="0" eaLnBrk="0" fontAlgn="base" latinLnBrk="0" hangingPunct="0">
      <a:lnSpc>
        <a:spcPct val="100000"/>
      </a:lnSpc>
      <a:spcBef>
        <a:spcPct val="0"/>
      </a:spcBef>
      <a:spcAft>
        <a:spcPct val="0"/>
      </a:spcAft>
      <a:buNone/>
      <a:defRPr sz="1000" b="1" i="0" u="none" kern="1200" baseline="0">
        <a:solidFill>
          <a:srgbClr val="003399"/>
        </a:solidFill>
        <a:latin typeface="Arial" panose="020B0604020202090204" pitchFamily="34" charset="0"/>
        <a:ea typeface="+mn-ea"/>
        <a:cs typeface="+mn-cs"/>
      </a:defRPr>
    </a:lvl7pPr>
    <a:lvl8pPr marL="3200400" lvl="7" indent="1363345" algn="l" defTabSz="914400" rtl="0" eaLnBrk="0" fontAlgn="base" latinLnBrk="0" hangingPunct="0">
      <a:lnSpc>
        <a:spcPct val="100000"/>
      </a:lnSpc>
      <a:spcBef>
        <a:spcPct val="0"/>
      </a:spcBef>
      <a:spcAft>
        <a:spcPct val="0"/>
      </a:spcAft>
      <a:buNone/>
      <a:defRPr sz="1000" b="1" i="0" u="none" kern="1200" baseline="0">
        <a:solidFill>
          <a:srgbClr val="003399"/>
        </a:solidFill>
        <a:latin typeface="Arial" panose="020B0604020202090204" pitchFamily="34" charset="0"/>
        <a:ea typeface="+mn-ea"/>
        <a:cs typeface="+mn-cs"/>
      </a:defRPr>
    </a:lvl8pPr>
    <a:lvl9pPr marL="3657600" lvl="8" indent="1363345" algn="l" defTabSz="914400" rtl="0" eaLnBrk="0" fontAlgn="base" latinLnBrk="0" hangingPunct="0">
      <a:lnSpc>
        <a:spcPct val="100000"/>
      </a:lnSpc>
      <a:spcBef>
        <a:spcPct val="0"/>
      </a:spcBef>
      <a:spcAft>
        <a:spcPct val="0"/>
      </a:spcAft>
      <a:buNone/>
      <a:defRPr sz="1000" b="1" i="0" u="none" kern="1200" baseline="0">
        <a:solidFill>
          <a:srgbClr val="003399"/>
        </a:solidFill>
        <a:latin typeface="Arial" panose="020B060402020209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gcheng Zheng (student)" initials="C" lastIdx="1" clrIdx="0"/>
  <p:cmAuthor id="2" name="Chengcheng Zheng (student)" initials="C"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05398"/>
    <a:srgbClr val="000066"/>
    <a:srgbClr val="000099"/>
    <a:srgbClr val="A50021"/>
    <a:srgbClr val="F8F8F8"/>
    <a:srgbClr val="EAEAEA"/>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941"/>
    <p:restoredTop sz="87520"/>
  </p:normalViewPr>
  <p:slideViewPr>
    <p:cSldViewPr showGuides="1">
      <p:cViewPr>
        <p:scale>
          <a:sx n="75" d="100"/>
          <a:sy n="75" d="100"/>
        </p:scale>
        <p:origin x="570" y="-42"/>
      </p:cViewPr>
      <p:guideLst>
        <p:guide orient="horz" pos="2194"/>
        <p:guide pos="3136"/>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commentAuthors" Target="commentAuthors.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notesMaster" Target="notesMasters/notes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
          <p:cNvSpPr>
            <a:spLocks noGrp="1" noChangeArrowheads="1"/>
          </p:cNvSpPr>
          <p:nvPr>
            <p:ph type="hdr" sz="quarter"/>
          </p:nvPr>
        </p:nvSpPr>
        <p:spPr bwMode="auto">
          <a:xfrm>
            <a:off x="0" y="0"/>
            <a:ext cx="4160838" cy="365125"/>
          </a:xfrm>
          <a:prstGeom prst="rect">
            <a:avLst/>
          </a:prstGeom>
          <a:noFill/>
          <a:ln>
            <a:noFill/>
          </a:ln>
          <a:effectLst/>
        </p:spPr>
        <p:txBody>
          <a:bodyPr vert="horz" wrap="square" lIns="96321" tIns="48159" rIns="96321" bIns="48159" numCol="1" anchor="t" anchorCtr="0" compatLnSpc="1"/>
          <a:lstStyle>
            <a:lvl1pPr defTabSz="963295">
              <a:defRPr sz="1400" b="0">
                <a:solidFill>
                  <a:schemeClr val="tx1"/>
                </a:solidFill>
                <a:latin typeface="Times New Roman" panose="02020603050405020304" pitchFamily="18" charset="0"/>
              </a:defRPr>
            </a:lvl1pPr>
          </a:lstStyle>
          <a:p>
            <a:pPr marL="0" marR="0" lvl="0" indent="0" algn="l" defTabSz="96329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4099" name="Rectangle 3"/>
          <p:cNvSpPr>
            <a:spLocks noGrp="1" noChangeArrowheads="1"/>
          </p:cNvSpPr>
          <p:nvPr>
            <p:ph type="dt" sz="quarter" idx="1"/>
          </p:nvPr>
        </p:nvSpPr>
        <p:spPr bwMode="auto">
          <a:xfrm>
            <a:off x="5437188" y="0"/>
            <a:ext cx="4162425" cy="365125"/>
          </a:xfrm>
          <a:prstGeom prst="rect">
            <a:avLst/>
          </a:prstGeom>
          <a:noFill/>
          <a:ln>
            <a:noFill/>
          </a:ln>
          <a:effectLst/>
        </p:spPr>
        <p:txBody>
          <a:bodyPr vert="horz" wrap="square" lIns="96321" tIns="48159" rIns="96321" bIns="48159" numCol="1" anchor="t" anchorCtr="0" compatLnSpc="1"/>
          <a:lstStyle>
            <a:lvl1pPr algn="r" defTabSz="963295">
              <a:defRPr sz="1400" b="0">
                <a:solidFill>
                  <a:schemeClr val="tx1"/>
                </a:solidFill>
                <a:latin typeface="Times New Roman" panose="02020603050405020304" pitchFamily="18" charset="0"/>
              </a:defRPr>
            </a:lvl1pPr>
          </a:lstStyle>
          <a:p>
            <a:pPr marL="0" marR="0" lvl="0" indent="0" algn="r" defTabSz="96329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4100" name="Rectangle 4"/>
          <p:cNvSpPr>
            <a:spLocks noGrp="1" noChangeArrowheads="1"/>
          </p:cNvSpPr>
          <p:nvPr>
            <p:ph type="ftr" sz="quarter" idx="2"/>
          </p:nvPr>
        </p:nvSpPr>
        <p:spPr bwMode="auto">
          <a:xfrm>
            <a:off x="0" y="6948488"/>
            <a:ext cx="4160838" cy="365125"/>
          </a:xfrm>
          <a:prstGeom prst="rect">
            <a:avLst/>
          </a:prstGeom>
          <a:noFill/>
          <a:ln>
            <a:noFill/>
          </a:ln>
          <a:effectLst/>
        </p:spPr>
        <p:txBody>
          <a:bodyPr vert="horz" wrap="square" lIns="96321" tIns="48159" rIns="96321" bIns="48159" numCol="1" anchor="b" anchorCtr="0" compatLnSpc="1"/>
          <a:lstStyle>
            <a:lvl1pPr defTabSz="963295">
              <a:defRPr sz="1400" b="0">
                <a:solidFill>
                  <a:schemeClr val="tx1"/>
                </a:solidFill>
                <a:latin typeface="Times New Roman" panose="02020603050405020304" pitchFamily="18" charset="0"/>
              </a:defRPr>
            </a:lvl1pPr>
          </a:lstStyle>
          <a:p>
            <a:pPr marL="0" marR="0" lvl="0" indent="0" algn="l" defTabSz="96329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4101" name="Rectangle 5"/>
          <p:cNvSpPr>
            <a:spLocks noGrp="1" noChangeArrowheads="1"/>
          </p:cNvSpPr>
          <p:nvPr>
            <p:ph type="sldNum" sz="quarter" idx="3"/>
          </p:nvPr>
        </p:nvSpPr>
        <p:spPr bwMode="auto">
          <a:xfrm>
            <a:off x="5437188" y="6948488"/>
            <a:ext cx="4162425" cy="365125"/>
          </a:xfrm>
          <a:prstGeom prst="rect">
            <a:avLst/>
          </a:prstGeom>
          <a:noFill/>
          <a:ln>
            <a:noFill/>
          </a:ln>
          <a:effectLst/>
        </p:spPr>
        <p:txBody>
          <a:bodyPr vert="horz" wrap="square" lIns="96321" tIns="48159" rIns="96321" bIns="48159" numCol="1" anchor="b" anchorCtr="0" compatLnSpc="1"/>
          <a:p>
            <a:pPr lvl="0" algn="r" defTabSz="963930"/>
            <a:fld id="{9A0DB2DC-4C9A-4742-B13C-FB6460FD3503}" type="slidenum">
              <a:rPr lang="en-US" altLang="zh-CN" sz="1400" b="0" dirty="0">
                <a:solidFill>
                  <a:schemeClr val="tx1"/>
                </a:solidFill>
                <a:latin typeface="Times New Roman" panose="02020603050405020304" pitchFamily="18" charset="0"/>
                <a:ea typeface="宋体" charset="-122"/>
              </a:rPr>
            </a:fld>
            <a:endParaRPr lang="en-US" altLang="zh-CN" sz="1400" b="0" dirty="0">
              <a:solidFill>
                <a:schemeClr val="tx1"/>
              </a:solidFill>
              <a:latin typeface="Times New Roman" panose="02020603050405020304" pitchFamily="18" charset="0"/>
              <a:ea typeface="宋体"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p:nvPr>
        </p:nvSpPr>
        <p:spPr bwMode="auto">
          <a:xfrm>
            <a:off x="0" y="0"/>
            <a:ext cx="4160838" cy="365125"/>
          </a:xfrm>
          <a:prstGeom prst="rect">
            <a:avLst/>
          </a:prstGeom>
          <a:noFill/>
          <a:ln>
            <a:noFill/>
          </a:ln>
          <a:effectLst/>
        </p:spPr>
        <p:txBody>
          <a:bodyPr vert="horz" wrap="square" lIns="96321" tIns="48159" rIns="96321" bIns="48159" numCol="1" anchor="t" anchorCtr="0" compatLnSpc="1"/>
          <a:lstStyle>
            <a:lvl1pPr defTabSz="963295">
              <a:defRPr sz="1400" b="0">
                <a:solidFill>
                  <a:schemeClr val="tx1"/>
                </a:solidFill>
                <a:latin typeface="Times New Roman" panose="02020603050405020304" pitchFamily="18" charset="0"/>
                <a:cs typeface="Times New Roman" panose="02020603050405020304" pitchFamily="18" charset="0"/>
              </a:defRPr>
            </a:lvl1pPr>
          </a:lstStyle>
          <a:p>
            <a:pPr marL="0" marR="0" lvl="0" indent="0" algn="l" defTabSz="96329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endParaRPr>
          </a:p>
        </p:txBody>
      </p:sp>
      <p:sp>
        <p:nvSpPr>
          <p:cNvPr id="3075" name="Rectangle 3"/>
          <p:cNvSpPr>
            <a:spLocks noGrp="1" noChangeArrowheads="1"/>
          </p:cNvSpPr>
          <p:nvPr>
            <p:ph type="dt" idx="1"/>
          </p:nvPr>
        </p:nvSpPr>
        <p:spPr bwMode="auto">
          <a:xfrm>
            <a:off x="5437188" y="0"/>
            <a:ext cx="4162425" cy="365125"/>
          </a:xfrm>
          <a:prstGeom prst="rect">
            <a:avLst/>
          </a:prstGeom>
          <a:noFill/>
          <a:ln>
            <a:noFill/>
          </a:ln>
          <a:effectLst/>
        </p:spPr>
        <p:txBody>
          <a:bodyPr vert="horz" wrap="square" lIns="96321" tIns="48159" rIns="96321" bIns="48159" numCol="1" anchor="t" anchorCtr="0" compatLnSpc="1"/>
          <a:lstStyle>
            <a:lvl1pPr algn="r" defTabSz="963295">
              <a:defRPr sz="1400" b="0">
                <a:solidFill>
                  <a:schemeClr val="tx1"/>
                </a:solidFill>
                <a:latin typeface="Times New Roman" panose="02020603050405020304" pitchFamily="18" charset="0"/>
                <a:cs typeface="Times New Roman" panose="02020603050405020304" pitchFamily="18" charset="0"/>
              </a:defRPr>
            </a:lvl1pPr>
          </a:lstStyle>
          <a:p>
            <a:pPr marL="0" marR="0" lvl="0" indent="0" algn="r" defTabSz="96329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endParaRPr>
          </a:p>
        </p:txBody>
      </p:sp>
      <p:sp>
        <p:nvSpPr>
          <p:cNvPr id="2052" name="Rectangle 4"/>
          <p:cNvSpPr>
            <a:spLocks noRot="1" noTextEdit="1"/>
          </p:cNvSpPr>
          <p:nvPr>
            <p:ph type="sldImg" idx="2"/>
          </p:nvPr>
        </p:nvSpPr>
        <p:spPr>
          <a:xfrm>
            <a:off x="2819400" y="549275"/>
            <a:ext cx="3962400" cy="2743200"/>
          </a:xfrm>
          <a:prstGeom prst="rect">
            <a:avLst/>
          </a:prstGeom>
          <a:noFill/>
          <a:ln w="9525" cap="flat" cmpd="sng">
            <a:solidFill>
              <a:srgbClr val="000000"/>
            </a:solidFill>
            <a:prstDash val="solid"/>
            <a:miter/>
            <a:headEnd type="none" w="med" len="med"/>
            <a:tailEnd type="none" w="med" len="med"/>
          </a:ln>
        </p:spPr>
      </p:sp>
      <p:sp>
        <p:nvSpPr>
          <p:cNvPr id="3077" name="Rectangle 5"/>
          <p:cNvSpPr>
            <a:spLocks noGrp="1" noChangeArrowheads="1"/>
          </p:cNvSpPr>
          <p:nvPr>
            <p:ph type="body" sz="quarter" idx="3"/>
          </p:nvPr>
        </p:nvSpPr>
        <p:spPr bwMode="auto">
          <a:xfrm>
            <a:off x="960438" y="3475038"/>
            <a:ext cx="7681913" cy="3290888"/>
          </a:xfrm>
          <a:prstGeom prst="rect">
            <a:avLst/>
          </a:prstGeom>
          <a:noFill/>
          <a:ln>
            <a:noFill/>
          </a:ln>
          <a:effectLst/>
        </p:spPr>
        <p:txBody>
          <a:bodyPr vert="horz" wrap="square" lIns="96321" tIns="48159" rIns="96321" bIns="48159"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3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Click to edit Master text styles</a:t>
            </a:r>
            <a:endParaRPr kumimoji="0" lang="en-US" sz="3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116205" marR="0" lvl="1" indent="0" algn="l" defTabSz="914400" rtl="0" eaLnBrk="0" fontAlgn="base" latinLnBrk="0" hangingPunct="0">
              <a:lnSpc>
                <a:spcPct val="100000"/>
              </a:lnSpc>
              <a:spcBef>
                <a:spcPct val="30000"/>
              </a:spcBef>
              <a:spcAft>
                <a:spcPct val="0"/>
              </a:spcAft>
              <a:buClrTx/>
              <a:buSzTx/>
              <a:buFontTx/>
              <a:buNone/>
              <a:defRPr/>
            </a:pPr>
            <a:r>
              <a:rPr kumimoji="0" lang="en-US" sz="3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Second level</a:t>
            </a:r>
            <a:endParaRPr kumimoji="0" lang="en-US" sz="3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231775" marR="0" lvl="2" indent="0" algn="l" defTabSz="914400" rtl="0" eaLnBrk="0" fontAlgn="base" latinLnBrk="0" hangingPunct="0">
              <a:lnSpc>
                <a:spcPct val="100000"/>
              </a:lnSpc>
              <a:spcBef>
                <a:spcPct val="30000"/>
              </a:spcBef>
              <a:spcAft>
                <a:spcPct val="0"/>
              </a:spcAft>
              <a:buClrTx/>
              <a:buSzTx/>
              <a:buFontTx/>
              <a:buNone/>
              <a:defRPr/>
            </a:pPr>
            <a:r>
              <a:rPr kumimoji="0" lang="en-US" sz="3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Third level</a:t>
            </a:r>
            <a:endParaRPr kumimoji="0" lang="en-US" sz="3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347980" marR="0" lvl="3" indent="0" algn="l" defTabSz="914400" rtl="0" eaLnBrk="0" fontAlgn="base" latinLnBrk="0" hangingPunct="0">
              <a:lnSpc>
                <a:spcPct val="100000"/>
              </a:lnSpc>
              <a:spcBef>
                <a:spcPct val="30000"/>
              </a:spcBef>
              <a:spcAft>
                <a:spcPct val="0"/>
              </a:spcAft>
              <a:buClrTx/>
              <a:buSzTx/>
              <a:buFontTx/>
              <a:buNone/>
              <a:defRPr/>
            </a:pPr>
            <a:r>
              <a:rPr kumimoji="0" lang="en-US" sz="3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Fourth level</a:t>
            </a:r>
            <a:endParaRPr kumimoji="0" lang="en-US" sz="3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465455" marR="0" lvl="4" indent="0" algn="l" defTabSz="914400" rtl="0" eaLnBrk="0" fontAlgn="base" latinLnBrk="0" hangingPunct="0">
              <a:lnSpc>
                <a:spcPct val="100000"/>
              </a:lnSpc>
              <a:spcBef>
                <a:spcPct val="30000"/>
              </a:spcBef>
              <a:spcAft>
                <a:spcPct val="0"/>
              </a:spcAft>
              <a:buClrTx/>
              <a:buSzTx/>
              <a:buFontTx/>
              <a:buNone/>
              <a:defRPr/>
            </a:pPr>
            <a:r>
              <a:rPr kumimoji="0" lang="en-US" sz="3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Fifth level</a:t>
            </a:r>
            <a:endParaRPr kumimoji="0" lang="en-US" sz="3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078" name="Rectangle 6"/>
          <p:cNvSpPr>
            <a:spLocks noGrp="1" noChangeArrowheads="1"/>
          </p:cNvSpPr>
          <p:nvPr>
            <p:ph type="ftr" sz="quarter" idx="4"/>
          </p:nvPr>
        </p:nvSpPr>
        <p:spPr bwMode="auto">
          <a:xfrm>
            <a:off x="0" y="6948488"/>
            <a:ext cx="4160838" cy="365125"/>
          </a:xfrm>
          <a:prstGeom prst="rect">
            <a:avLst/>
          </a:prstGeom>
          <a:noFill/>
          <a:ln>
            <a:noFill/>
          </a:ln>
          <a:effectLst/>
        </p:spPr>
        <p:txBody>
          <a:bodyPr vert="horz" wrap="square" lIns="96321" tIns="48159" rIns="96321" bIns="48159" numCol="1" anchor="b" anchorCtr="0" compatLnSpc="1"/>
          <a:lstStyle>
            <a:lvl1pPr defTabSz="963295">
              <a:defRPr sz="1400" b="0">
                <a:solidFill>
                  <a:schemeClr val="tx1"/>
                </a:solidFill>
                <a:latin typeface="Times New Roman" panose="02020603050405020304" pitchFamily="18" charset="0"/>
                <a:cs typeface="Times New Roman" panose="02020603050405020304" pitchFamily="18" charset="0"/>
              </a:defRPr>
            </a:lvl1pPr>
          </a:lstStyle>
          <a:p>
            <a:pPr marL="0" marR="0" lvl="0" indent="0" algn="l" defTabSz="96329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endParaRPr>
          </a:p>
        </p:txBody>
      </p:sp>
      <p:sp>
        <p:nvSpPr>
          <p:cNvPr id="3079" name="Rectangle 7"/>
          <p:cNvSpPr>
            <a:spLocks noGrp="1" noChangeArrowheads="1"/>
          </p:cNvSpPr>
          <p:nvPr>
            <p:ph type="sldNum" sz="quarter" idx="5"/>
          </p:nvPr>
        </p:nvSpPr>
        <p:spPr bwMode="auto">
          <a:xfrm>
            <a:off x="5437188" y="6948488"/>
            <a:ext cx="4162425" cy="365125"/>
          </a:xfrm>
          <a:prstGeom prst="rect">
            <a:avLst/>
          </a:prstGeom>
          <a:noFill/>
          <a:ln>
            <a:noFill/>
          </a:ln>
          <a:effectLst/>
        </p:spPr>
        <p:txBody>
          <a:bodyPr vert="horz" wrap="square" lIns="96321" tIns="48159" rIns="96321" bIns="48159" numCol="1" anchor="b" anchorCtr="0" compatLnSpc="1"/>
          <a:p>
            <a:pPr lvl="0" algn="r" defTabSz="963930"/>
            <a:fld id="{9A0DB2DC-4C9A-4742-B13C-FB6460FD3503}" type="slidenum">
              <a:rPr lang="en-US" altLang="zh-CN" sz="1400" b="0" dirty="0">
                <a:solidFill>
                  <a:schemeClr val="tx1"/>
                </a:solidFill>
                <a:latin typeface="Times New Roman" panose="02020603050405020304" pitchFamily="18" charset="0"/>
                <a:ea typeface="宋体" charset="-122"/>
              </a:rPr>
            </a:fld>
            <a:endParaRPr lang="en-US" altLang="zh-CN" sz="1400" b="0" dirty="0">
              <a:solidFill>
                <a:schemeClr val="tx1"/>
              </a:solidFill>
              <a:latin typeface="Times New Roman" panose="02020603050405020304" pitchFamily="18" charset="0"/>
              <a:ea typeface="宋体"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300" kern="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1pPr>
    <a:lvl2pPr marL="116205" algn="l" rtl="0" eaLnBrk="0" fontAlgn="base" hangingPunct="0">
      <a:spcBef>
        <a:spcPct val="30000"/>
      </a:spcBef>
      <a:spcAft>
        <a:spcPct val="0"/>
      </a:spcAft>
      <a:defRPr sz="300" kern="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231775" algn="l" rtl="0" eaLnBrk="0" fontAlgn="base" hangingPunct="0">
      <a:spcBef>
        <a:spcPct val="30000"/>
      </a:spcBef>
      <a:spcAft>
        <a:spcPct val="0"/>
      </a:spcAft>
      <a:defRPr sz="300" kern="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347980" algn="l" rtl="0" eaLnBrk="0" fontAlgn="base" hangingPunct="0">
      <a:spcBef>
        <a:spcPct val="30000"/>
      </a:spcBef>
      <a:spcAft>
        <a:spcPct val="0"/>
      </a:spcAft>
      <a:defRPr sz="300" kern="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465455" algn="l" rtl="0" eaLnBrk="0" fontAlgn="base" hangingPunct="0">
      <a:spcBef>
        <a:spcPct val="30000"/>
      </a:spcBef>
      <a:spcAft>
        <a:spcPct val="0"/>
      </a:spcAft>
      <a:defRPr sz="300" kern="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582295" algn="l" defTabSz="232410" rtl="0" eaLnBrk="1" latinLnBrk="0" hangingPunct="1">
      <a:defRPr sz="305" kern="1200">
        <a:solidFill>
          <a:schemeClr val="tx1"/>
        </a:solidFill>
        <a:latin typeface="+mn-lt"/>
        <a:ea typeface="+mn-ea"/>
        <a:cs typeface="+mn-cs"/>
      </a:defRPr>
    </a:lvl6pPr>
    <a:lvl7pPr marL="698500" algn="l" defTabSz="232410" rtl="0" eaLnBrk="1" latinLnBrk="0" hangingPunct="1">
      <a:defRPr sz="305" kern="1200">
        <a:solidFill>
          <a:schemeClr val="tx1"/>
        </a:solidFill>
        <a:latin typeface="+mn-lt"/>
        <a:ea typeface="+mn-ea"/>
        <a:cs typeface="+mn-cs"/>
      </a:defRPr>
    </a:lvl7pPr>
    <a:lvl8pPr marL="814705" algn="l" defTabSz="232410" rtl="0" eaLnBrk="1" latinLnBrk="0" hangingPunct="1">
      <a:defRPr sz="305" kern="1200">
        <a:solidFill>
          <a:schemeClr val="tx1"/>
        </a:solidFill>
        <a:latin typeface="+mn-lt"/>
        <a:ea typeface="+mn-ea"/>
        <a:cs typeface="+mn-cs"/>
      </a:defRPr>
    </a:lvl8pPr>
    <a:lvl9pPr marL="930910" algn="l" defTabSz="232410" rtl="0" eaLnBrk="1" latinLnBrk="0" hangingPunct="1">
      <a:defRPr sz="30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75"/>
            <a:ext cx="8420100" cy="1470050"/>
          </a:xfrm>
        </p:spPr>
        <p:txBody>
          <a:bodyPr/>
          <a:lstStyle/>
          <a:p>
            <a:r>
              <a:rPr lang="en-US"/>
              <a:t>Click to edit Master title style</a:t>
            </a:r>
            <a:endParaRPr lang="en-US"/>
          </a:p>
        </p:txBody>
      </p:sp>
      <p:sp>
        <p:nvSpPr>
          <p:cNvPr id="3" name="Subtitle 2"/>
          <p:cNvSpPr>
            <a:spLocks noGrp="1"/>
          </p:cNvSpPr>
          <p:nvPr>
            <p:ph type="subTitle" idx="1"/>
          </p:nvPr>
        </p:nvSpPr>
        <p:spPr>
          <a:xfrm>
            <a:off x="1485900" y="3886275"/>
            <a:ext cx="6934200" cy="1752451"/>
          </a:xfrm>
        </p:spPr>
        <p:txBody>
          <a:bodyPr/>
          <a:lstStyle>
            <a:lvl1pPr marL="0" indent="0" algn="ctr">
              <a:buNone/>
              <a:defRPr/>
            </a:lvl1pPr>
            <a:lvl2pPr marL="107315" indent="0" algn="ctr">
              <a:buNone/>
              <a:defRPr/>
            </a:lvl2pPr>
            <a:lvl3pPr marL="214630" indent="0" algn="ctr">
              <a:buNone/>
              <a:defRPr/>
            </a:lvl3pPr>
            <a:lvl4pPr marL="321310" indent="0" algn="ctr">
              <a:buNone/>
              <a:defRPr/>
            </a:lvl4pPr>
            <a:lvl5pPr marL="428625" indent="0" algn="ctr">
              <a:buNone/>
              <a:defRPr/>
            </a:lvl5pPr>
            <a:lvl6pPr marL="535940" indent="0" algn="ctr">
              <a:buNone/>
              <a:defRPr/>
            </a:lvl6pPr>
            <a:lvl7pPr marL="643255" indent="0" algn="ctr">
              <a:buNone/>
              <a:defRPr/>
            </a:lvl7pPr>
            <a:lvl8pPr marL="749935" indent="0" algn="ctr">
              <a:buNone/>
              <a:defRPr/>
            </a:lvl8pPr>
            <a:lvl9pPr marL="857250" indent="0" algn="ctr">
              <a:buNone/>
              <a:defRPr/>
            </a:lvl9pPr>
          </a:lstStyle>
          <a:p>
            <a:r>
              <a:rPr lang="en-US"/>
              <a:t>Click to edit Master subtitle style</a:t>
            </a:r>
            <a:endParaRPr lang="en-US"/>
          </a:p>
        </p:txBody>
      </p:sp>
      <p:sp>
        <p:nvSpPr>
          <p:cNvPr id="4" name="日期占位符 3"/>
          <p:cNvSpPr>
            <a:spLocks noGrp="1"/>
          </p:cNvSpPr>
          <p:nvPr>
            <p:ph type="dt" sz="half" idx="10"/>
          </p:nvPr>
        </p:nvSpPr>
        <p:spPr/>
        <p:txBody>
          <a:bodyPr/>
          <a:p>
            <a:pPr marL="0" marR="0" lvl="0" indent="0" algn="l" defTabSz="101917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charset="-122"/>
            </a:endParaRPr>
          </a:p>
        </p:txBody>
      </p:sp>
      <p:sp>
        <p:nvSpPr>
          <p:cNvPr id="5" name="页脚占位符 4"/>
          <p:cNvSpPr>
            <a:spLocks noGrp="1"/>
          </p:cNvSpPr>
          <p:nvPr>
            <p:ph type="ftr" sz="quarter" idx="11"/>
          </p:nvPr>
        </p:nvSpPr>
        <p:spPr/>
        <p:txBody>
          <a:bodyPr/>
          <a:p>
            <a:pPr marL="0" marR="0" lvl="0" indent="0" algn="ctr" defTabSz="101917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charset="-122"/>
            </a:endParaRPr>
          </a:p>
        </p:txBody>
      </p:sp>
      <p:sp>
        <p:nvSpPr>
          <p:cNvPr id="6" name="灯片编号占位符 5"/>
          <p:cNvSpPr>
            <a:spLocks noGrp="1"/>
          </p:cNvSpPr>
          <p:nvPr>
            <p:ph type="sldNum" sz="quarter" idx="12"/>
          </p:nvPr>
        </p:nvSpPr>
        <p:spPr/>
        <p:txBody>
          <a:bodyPr/>
          <a:p>
            <a:pPr lvl="0" defTabSz="1019175"/>
            <a:fld id="{9A0DB2DC-4C9A-4742-B13C-FB6460FD3503}" type="slidenum">
              <a:rPr lang="en-US" altLang="zh-CN" dirty="0"/>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日期占位符 3"/>
          <p:cNvSpPr>
            <a:spLocks noGrp="1"/>
          </p:cNvSpPr>
          <p:nvPr>
            <p:ph type="dt" sz="half" idx="10"/>
          </p:nvPr>
        </p:nvSpPr>
        <p:spPr/>
        <p:txBody>
          <a:bodyPr/>
          <a:p>
            <a:pPr marL="0" marR="0" lvl="0" indent="0" algn="l" defTabSz="101917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charset="-122"/>
            </a:endParaRPr>
          </a:p>
        </p:txBody>
      </p:sp>
      <p:sp>
        <p:nvSpPr>
          <p:cNvPr id="5" name="页脚占位符 4"/>
          <p:cNvSpPr>
            <a:spLocks noGrp="1"/>
          </p:cNvSpPr>
          <p:nvPr>
            <p:ph type="ftr" sz="quarter" idx="11"/>
          </p:nvPr>
        </p:nvSpPr>
        <p:spPr/>
        <p:txBody>
          <a:bodyPr/>
          <a:p>
            <a:pPr marL="0" marR="0" lvl="0" indent="0" algn="ctr" defTabSz="101917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charset="-122"/>
            </a:endParaRPr>
          </a:p>
        </p:txBody>
      </p:sp>
      <p:sp>
        <p:nvSpPr>
          <p:cNvPr id="6" name="灯片编号占位符 5"/>
          <p:cNvSpPr>
            <a:spLocks noGrp="1"/>
          </p:cNvSpPr>
          <p:nvPr>
            <p:ph type="sldNum" sz="quarter" idx="12"/>
          </p:nvPr>
        </p:nvSpPr>
        <p:spPr/>
        <p:txBody>
          <a:bodyPr/>
          <a:p>
            <a:pPr lvl="0" defTabSz="1019175"/>
            <a:fld id="{9A0DB2DC-4C9A-4742-B13C-FB6460FD3503}" type="slidenum">
              <a:rPr lang="en-US" altLang="zh-CN" dirty="0"/>
            </a:fld>
            <a:endParaRPr lang="en-US" alt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57595" y="609823"/>
            <a:ext cx="2103735" cy="5486177"/>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745100" y="609823"/>
            <a:ext cx="6271220" cy="548617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日期占位符 3"/>
          <p:cNvSpPr>
            <a:spLocks noGrp="1"/>
          </p:cNvSpPr>
          <p:nvPr>
            <p:ph type="dt" sz="half" idx="10"/>
          </p:nvPr>
        </p:nvSpPr>
        <p:spPr/>
        <p:txBody>
          <a:bodyPr/>
          <a:p>
            <a:pPr marL="0" marR="0" lvl="0" indent="0" algn="l" defTabSz="101917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charset="-122"/>
            </a:endParaRPr>
          </a:p>
        </p:txBody>
      </p:sp>
      <p:sp>
        <p:nvSpPr>
          <p:cNvPr id="5" name="页脚占位符 4"/>
          <p:cNvSpPr>
            <a:spLocks noGrp="1"/>
          </p:cNvSpPr>
          <p:nvPr>
            <p:ph type="ftr" sz="quarter" idx="11"/>
          </p:nvPr>
        </p:nvSpPr>
        <p:spPr/>
        <p:txBody>
          <a:bodyPr/>
          <a:p>
            <a:pPr marL="0" marR="0" lvl="0" indent="0" algn="ctr" defTabSz="101917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charset="-122"/>
            </a:endParaRPr>
          </a:p>
        </p:txBody>
      </p:sp>
      <p:sp>
        <p:nvSpPr>
          <p:cNvPr id="6" name="灯片编号占位符 5"/>
          <p:cNvSpPr>
            <a:spLocks noGrp="1"/>
          </p:cNvSpPr>
          <p:nvPr>
            <p:ph type="sldNum" sz="quarter" idx="12"/>
          </p:nvPr>
        </p:nvSpPr>
        <p:spPr/>
        <p:txBody>
          <a:bodyPr/>
          <a:p>
            <a:pPr lvl="0" defTabSz="1019175"/>
            <a:fld id="{9A0DB2DC-4C9A-4742-B13C-FB6460FD3503}" type="slidenum">
              <a:rPr lang="en-US" altLang="zh-CN" dirty="0"/>
            </a:fld>
            <a:endParaRPr lang="en-US" altLang="zh-C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75"/>
            <a:ext cx="8420100" cy="1470050"/>
          </a:xfrm>
        </p:spPr>
        <p:txBody>
          <a:bodyPr/>
          <a:lstStyle/>
          <a:p>
            <a:r>
              <a:rPr lang="en-US"/>
              <a:t>Click to edit Master title style</a:t>
            </a:r>
            <a:endParaRPr lang="en-US"/>
          </a:p>
        </p:txBody>
      </p:sp>
      <p:sp>
        <p:nvSpPr>
          <p:cNvPr id="3" name="Subtitle 2"/>
          <p:cNvSpPr>
            <a:spLocks noGrp="1"/>
          </p:cNvSpPr>
          <p:nvPr>
            <p:ph type="subTitle" idx="1"/>
          </p:nvPr>
        </p:nvSpPr>
        <p:spPr>
          <a:xfrm>
            <a:off x="1485900" y="3886275"/>
            <a:ext cx="6934200" cy="1752451"/>
          </a:xfrm>
        </p:spPr>
        <p:txBody>
          <a:bodyPr/>
          <a:lstStyle>
            <a:lvl1pPr marL="0" indent="0" algn="ctr">
              <a:buNone/>
              <a:defRPr/>
            </a:lvl1pPr>
            <a:lvl2pPr marL="107315" indent="0" algn="ctr">
              <a:buNone/>
              <a:defRPr/>
            </a:lvl2pPr>
            <a:lvl3pPr marL="214630" indent="0" algn="ctr">
              <a:buNone/>
              <a:defRPr/>
            </a:lvl3pPr>
            <a:lvl4pPr marL="321310" indent="0" algn="ctr">
              <a:buNone/>
              <a:defRPr/>
            </a:lvl4pPr>
            <a:lvl5pPr marL="428625" indent="0" algn="ctr">
              <a:buNone/>
              <a:defRPr/>
            </a:lvl5pPr>
            <a:lvl6pPr marL="535940" indent="0" algn="ctr">
              <a:buNone/>
              <a:defRPr/>
            </a:lvl6pPr>
            <a:lvl7pPr marL="643255" indent="0" algn="ctr">
              <a:buNone/>
              <a:defRPr/>
            </a:lvl7pPr>
            <a:lvl8pPr marL="749935" indent="0" algn="ctr">
              <a:buNone/>
              <a:defRPr/>
            </a:lvl8pPr>
            <a:lvl9pPr marL="857250" indent="0" algn="ctr">
              <a:buNone/>
              <a:defRPr/>
            </a:lvl9pPr>
          </a:lstStyle>
          <a:p>
            <a:r>
              <a:rPr lang="en-US"/>
              <a:t>Click to edit Master subtitle style</a:t>
            </a:r>
            <a:endParaRPr lang="en-US"/>
          </a:p>
        </p:txBody>
      </p:sp>
      <p:sp>
        <p:nvSpPr>
          <p:cNvPr id="4" name="日期占位符 3"/>
          <p:cNvSpPr>
            <a:spLocks noGrp="1"/>
          </p:cNvSpPr>
          <p:nvPr>
            <p:ph type="dt" sz="half" idx="10"/>
          </p:nvPr>
        </p:nvSpPr>
        <p:spPr/>
        <p:txBody>
          <a:bodyPr/>
          <a:p>
            <a:pPr marL="0" marR="0" lvl="0" indent="0" algn="l" defTabSz="101917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charset="-122"/>
            </a:endParaRPr>
          </a:p>
        </p:txBody>
      </p:sp>
      <p:sp>
        <p:nvSpPr>
          <p:cNvPr id="5" name="页脚占位符 4"/>
          <p:cNvSpPr>
            <a:spLocks noGrp="1"/>
          </p:cNvSpPr>
          <p:nvPr>
            <p:ph type="ftr" sz="quarter" idx="11"/>
          </p:nvPr>
        </p:nvSpPr>
        <p:spPr/>
        <p:txBody>
          <a:bodyPr/>
          <a:p>
            <a:pPr marL="0" marR="0" lvl="0" indent="0" algn="ctr" defTabSz="101917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charset="-122"/>
            </a:endParaRPr>
          </a:p>
        </p:txBody>
      </p:sp>
      <p:sp>
        <p:nvSpPr>
          <p:cNvPr id="6" name="灯片编号占位符 5"/>
          <p:cNvSpPr>
            <a:spLocks noGrp="1"/>
          </p:cNvSpPr>
          <p:nvPr>
            <p:ph type="sldNum" sz="quarter" idx="12"/>
          </p:nvPr>
        </p:nvSpPr>
        <p:spPr/>
        <p:txBody>
          <a:bodyPr/>
          <a:p>
            <a:pPr lvl="0" defTabSz="1019175"/>
            <a:fld id="{9A0DB2DC-4C9A-4742-B13C-FB6460FD3503}" type="slidenum">
              <a:rPr lang="en-US" altLang="zh-CN" dirty="0"/>
            </a:fld>
            <a:endParaRPr lang="en-US" altLang="zh-C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日期占位符 3"/>
          <p:cNvSpPr>
            <a:spLocks noGrp="1"/>
          </p:cNvSpPr>
          <p:nvPr>
            <p:ph type="dt" sz="half" idx="10"/>
          </p:nvPr>
        </p:nvSpPr>
        <p:spPr/>
        <p:txBody>
          <a:bodyPr/>
          <a:p>
            <a:pPr marL="0" marR="0" lvl="0" indent="0" algn="l" defTabSz="101917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charset="-122"/>
            </a:endParaRPr>
          </a:p>
        </p:txBody>
      </p:sp>
      <p:sp>
        <p:nvSpPr>
          <p:cNvPr id="5" name="页脚占位符 4"/>
          <p:cNvSpPr>
            <a:spLocks noGrp="1"/>
          </p:cNvSpPr>
          <p:nvPr>
            <p:ph type="ftr" sz="quarter" idx="11"/>
          </p:nvPr>
        </p:nvSpPr>
        <p:spPr/>
        <p:txBody>
          <a:bodyPr/>
          <a:p>
            <a:pPr marL="0" marR="0" lvl="0" indent="0" algn="ctr" defTabSz="101917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charset="-122"/>
            </a:endParaRPr>
          </a:p>
        </p:txBody>
      </p:sp>
      <p:sp>
        <p:nvSpPr>
          <p:cNvPr id="6" name="灯片编号占位符 5"/>
          <p:cNvSpPr>
            <a:spLocks noGrp="1"/>
          </p:cNvSpPr>
          <p:nvPr>
            <p:ph type="sldNum" sz="quarter" idx="12"/>
          </p:nvPr>
        </p:nvSpPr>
        <p:spPr/>
        <p:txBody>
          <a:bodyPr/>
          <a:p>
            <a:pPr lvl="0" defTabSz="1019175"/>
            <a:fld id="{9A0DB2DC-4C9A-4742-B13C-FB6460FD3503}" type="slidenum">
              <a:rPr lang="en-US" altLang="zh-CN" dirty="0"/>
            </a:fld>
            <a:endParaRPr lang="en-US" altLang="zh-C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5" y="4406801"/>
            <a:ext cx="8420100" cy="1362150"/>
          </a:xfrm>
        </p:spPr>
        <p:txBody>
          <a:bodyPr anchor="t"/>
          <a:lstStyle>
            <a:lvl1pPr algn="l">
              <a:defRPr sz="940" b="1" cap="all"/>
            </a:lvl1pPr>
          </a:lstStyle>
          <a:p>
            <a:r>
              <a:rPr lang="en-US"/>
              <a:t>Click to edit Master title style</a:t>
            </a:r>
            <a:endParaRPr lang="en-US"/>
          </a:p>
        </p:txBody>
      </p:sp>
      <p:sp>
        <p:nvSpPr>
          <p:cNvPr id="3" name="Text Placeholder 2"/>
          <p:cNvSpPr>
            <a:spLocks noGrp="1"/>
          </p:cNvSpPr>
          <p:nvPr>
            <p:ph type="body" idx="1"/>
          </p:nvPr>
        </p:nvSpPr>
        <p:spPr>
          <a:xfrm>
            <a:off x="782505" y="2906613"/>
            <a:ext cx="8420100" cy="1500188"/>
          </a:xfrm>
        </p:spPr>
        <p:txBody>
          <a:bodyPr anchor="b"/>
          <a:lstStyle>
            <a:lvl1pPr marL="0" indent="0">
              <a:buNone/>
              <a:defRPr sz="470"/>
            </a:lvl1pPr>
            <a:lvl2pPr marL="107315" indent="0">
              <a:buNone/>
              <a:defRPr sz="420"/>
            </a:lvl2pPr>
            <a:lvl3pPr marL="214630" indent="0">
              <a:buNone/>
              <a:defRPr sz="375"/>
            </a:lvl3pPr>
            <a:lvl4pPr marL="321310" indent="0">
              <a:buNone/>
              <a:defRPr sz="330"/>
            </a:lvl4pPr>
            <a:lvl5pPr marL="428625" indent="0">
              <a:buNone/>
              <a:defRPr sz="330"/>
            </a:lvl5pPr>
            <a:lvl6pPr marL="535940" indent="0">
              <a:buNone/>
              <a:defRPr sz="330"/>
            </a:lvl6pPr>
            <a:lvl7pPr marL="643255" indent="0">
              <a:buNone/>
              <a:defRPr sz="330"/>
            </a:lvl7pPr>
            <a:lvl8pPr marL="749935" indent="0">
              <a:buNone/>
              <a:defRPr sz="330"/>
            </a:lvl8pPr>
            <a:lvl9pPr marL="857250" indent="0">
              <a:buNone/>
              <a:defRPr sz="330"/>
            </a:lvl9pPr>
          </a:lstStyle>
          <a:p>
            <a:pPr lvl="0"/>
            <a:r>
              <a:rPr lang="en-US"/>
              <a:t>Click to edit Master text styles</a:t>
            </a:r>
            <a:endParaRPr lang="en-US"/>
          </a:p>
        </p:txBody>
      </p:sp>
      <p:sp>
        <p:nvSpPr>
          <p:cNvPr id="4" name="日期占位符 3"/>
          <p:cNvSpPr>
            <a:spLocks noGrp="1"/>
          </p:cNvSpPr>
          <p:nvPr>
            <p:ph type="dt" sz="half" idx="10"/>
          </p:nvPr>
        </p:nvSpPr>
        <p:spPr/>
        <p:txBody>
          <a:bodyPr/>
          <a:p>
            <a:pPr marL="0" marR="0" lvl="0" indent="0" algn="l" defTabSz="101917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charset="-122"/>
            </a:endParaRPr>
          </a:p>
        </p:txBody>
      </p:sp>
      <p:sp>
        <p:nvSpPr>
          <p:cNvPr id="5" name="页脚占位符 4"/>
          <p:cNvSpPr>
            <a:spLocks noGrp="1"/>
          </p:cNvSpPr>
          <p:nvPr>
            <p:ph type="ftr" sz="quarter" idx="11"/>
          </p:nvPr>
        </p:nvSpPr>
        <p:spPr/>
        <p:txBody>
          <a:bodyPr/>
          <a:p>
            <a:pPr marL="0" marR="0" lvl="0" indent="0" algn="ctr" defTabSz="101917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charset="-122"/>
            </a:endParaRPr>
          </a:p>
        </p:txBody>
      </p:sp>
      <p:sp>
        <p:nvSpPr>
          <p:cNvPr id="6" name="灯片编号占位符 5"/>
          <p:cNvSpPr>
            <a:spLocks noGrp="1"/>
          </p:cNvSpPr>
          <p:nvPr>
            <p:ph type="sldNum" sz="quarter" idx="12"/>
          </p:nvPr>
        </p:nvSpPr>
        <p:spPr/>
        <p:txBody>
          <a:bodyPr/>
          <a:p>
            <a:pPr lvl="0" defTabSz="1019175"/>
            <a:fld id="{9A0DB2DC-4C9A-4742-B13C-FB6460FD3503}" type="slidenum">
              <a:rPr lang="en-US" altLang="zh-CN" dirty="0"/>
            </a:fld>
            <a:endParaRPr lang="en-US" altLang="zh-C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745100" y="1976437"/>
            <a:ext cx="4187263" cy="4119563"/>
          </a:xfrm>
        </p:spPr>
        <p:txBody>
          <a:bodyPr/>
          <a:lstStyle>
            <a:lvl1pPr>
              <a:defRPr sz="655"/>
            </a:lvl1pPr>
            <a:lvl2pPr>
              <a:defRPr sz="565"/>
            </a:lvl2pPr>
            <a:lvl3pPr>
              <a:defRPr sz="470"/>
            </a:lvl3pPr>
            <a:lvl4pPr>
              <a:defRPr sz="420"/>
            </a:lvl4pPr>
            <a:lvl5pPr>
              <a:defRPr sz="420"/>
            </a:lvl5pPr>
            <a:lvl6pPr>
              <a:defRPr sz="420"/>
            </a:lvl6pPr>
            <a:lvl7pPr>
              <a:defRPr sz="420"/>
            </a:lvl7pPr>
            <a:lvl8pPr>
              <a:defRPr sz="420"/>
            </a:lvl8pPr>
            <a:lvl9pPr>
              <a:defRPr sz="42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973637" y="1976437"/>
            <a:ext cx="4187693" cy="4119563"/>
          </a:xfrm>
        </p:spPr>
        <p:txBody>
          <a:bodyPr/>
          <a:lstStyle>
            <a:lvl1pPr>
              <a:defRPr sz="655"/>
            </a:lvl1pPr>
            <a:lvl2pPr>
              <a:defRPr sz="565"/>
            </a:lvl2pPr>
            <a:lvl3pPr>
              <a:defRPr sz="470"/>
            </a:lvl3pPr>
            <a:lvl4pPr>
              <a:defRPr sz="420"/>
            </a:lvl4pPr>
            <a:lvl5pPr>
              <a:defRPr sz="420"/>
            </a:lvl5pPr>
            <a:lvl6pPr>
              <a:defRPr sz="420"/>
            </a:lvl6pPr>
            <a:lvl7pPr>
              <a:defRPr sz="420"/>
            </a:lvl7pPr>
            <a:lvl8pPr>
              <a:defRPr sz="420"/>
            </a:lvl8pPr>
            <a:lvl9pPr>
              <a:defRPr sz="42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日期占位符 4"/>
          <p:cNvSpPr>
            <a:spLocks noGrp="1"/>
          </p:cNvSpPr>
          <p:nvPr>
            <p:ph type="dt" sz="half" idx="10"/>
          </p:nvPr>
        </p:nvSpPr>
        <p:spPr/>
        <p:txBody>
          <a:bodyPr/>
          <a:p>
            <a:pPr marL="0" marR="0" lvl="0" indent="0" algn="l" defTabSz="101917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charset="-122"/>
            </a:endParaRPr>
          </a:p>
        </p:txBody>
      </p:sp>
      <p:sp>
        <p:nvSpPr>
          <p:cNvPr id="6" name="页脚占位符 5"/>
          <p:cNvSpPr>
            <a:spLocks noGrp="1"/>
          </p:cNvSpPr>
          <p:nvPr>
            <p:ph type="ftr" sz="quarter" idx="11"/>
          </p:nvPr>
        </p:nvSpPr>
        <p:spPr/>
        <p:txBody>
          <a:bodyPr/>
          <a:p>
            <a:pPr marL="0" marR="0" lvl="0" indent="0" algn="ctr" defTabSz="101917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charset="-122"/>
            </a:endParaRPr>
          </a:p>
        </p:txBody>
      </p:sp>
      <p:sp>
        <p:nvSpPr>
          <p:cNvPr id="7" name="灯片编号占位符 6"/>
          <p:cNvSpPr>
            <a:spLocks noGrp="1"/>
          </p:cNvSpPr>
          <p:nvPr>
            <p:ph type="sldNum" sz="quarter" idx="12"/>
          </p:nvPr>
        </p:nvSpPr>
        <p:spPr/>
        <p:txBody>
          <a:bodyPr/>
          <a:p>
            <a:pPr lvl="0" defTabSz="1019175"/>
            <a:fld id="{9A0DB2DC-4C9A-4742-B13C-FB6460FD3503}" type="slidenum">
              <a:rPr lang="en-US" altLang="zh-CN" dirty="0"/>
            </a:fld>
            <a:endParaRPr lang="en-US" altLang="zh-C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588"/>
            <a:ext cx="89154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95300" y="1535162"/>
            <a:ext cx="4376870" cy="639589"/>
          </a:xfrm>
        </p:spPr>
        <p:txBody>
          <a:bodyPr anchor="b"/>
          <a:lstStyle>
            <a:lvl1pPr marL="0" indent="0">
              <a:buNone/>
              <a:defRPr sz="565" b="1"/>
            </a:lvl1pPr>
            <a:lvl2pPr marL="107315" indent="0">
              <a:buNone/>
              <a:defRPr sz="470" b="1"/>
            </a:lvl2pPr>
            <a:lvl3pPr marL="214630" indent="0">
              <a:buNone/>
              <a:defRPr sz="420" b="1"/>
            </a:lvl3pPr>
            <a:lvl4pPr marL="321310" indent="0">
              <a:buNone/>
              <a:defRPr sz="375" b="1"/>
            </a:lvl4pPr>
            <a:lvl5pPr marL="428625" indent="0">
              <a:buNone/>
              <a:defRPr sz="375" b="1"/>
            </a:lvl5pPr>
            <a:lvl6pPr marL="535940" indent="0">
              <a:buNone/>
              <a:defRPr sz="375" b="1"/>
            </a:lvl6pPr>
            <a:lvl7pPr marL="643255" indent="0">
              <a:buNone/>
              <a:defRPr sz="375" b="1"/>
            </a:lvl7pPr>
            <a:lvl8pPr marL="749935" indent="0">
              <a:buNone/>
              <a:defRPr sz="375" b="1"/>
            </a:lvl8pPr>
            <a:lvl9pPr marL="857250" indent="0">
              <a:buNone/>
              <a:defRPr sz="375" b="1"/>
            </a:lvl9pPr>
          </a:lstStyle>
          <a:p>
            <a:pPr lvl="0"/>
            <a:r>
              <a:rPr lang="en-US"/>
              <a:t>Click to edit Master text styles</a:t>
            </a:r>
            <a:endParaRPr lang="en-US"/>
          </a:p>
        </p:txBody>
      </p:sp>
      <p:sp>
        <p:nvSpPr>
          <p:cNvPr id="4" name="Content Placeholder 3"/>
          <p:cNvSpPr>
            <a:spLocks noGrp="1"/>
          </p:cNvSpPr>
          <p:nvPr>
            <p:ph sz="half" idx="2"/>
          </p:nvPr>
        </p:nvSpPr>
        <p:spPr>
          <a:xfrm>
            <a:off x="495300" y="2174751"/>
            <a:ext cx="4376870" cy="3951387"/>
          </a:xfrm>
        </p:spPr>
        <p:txBody>
          <a:bodyPr/>
          <a:lstStyle>
            <a:lvl1pPr>
              <a:defRPr sz="565"/>
            </a:lvl1pPr>
            <a:lvl2pPr>
              <a:defRPr sz="470"/>
            </a:lvl2pPr>
            <a:lvl3pPr>
              <a:defRPr sz="420"/>
            </a:lvl3pPr>
            <a:lvl4pPr>
              <a:defRPr sz="375"/>
            </a:lvl4pPr>
            <a:lvl5pPr>
              <a:defRPr sz="375"/>
            </a:lvl5pPr>
            <a:lvl6pPr>
              <a:defRPr sz="375"/>
            </a:lvl6pPr>
            <a:lvl7pPr>
              <a:defRPr sz="375"/>
            </a:lvl7pPr>
            <a:lvl8pPr>
              <a:defRPr sz="375"/>
            </a:lvl8pPr>
            <a:lvl9pPr>
              <a:defRPr sz="37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5032110" y="1535162"/>
            <a:ext cx="4378590" cy="639589"/>
          </a:xfrm>
        </p:spPr>
        <p:txBody>
          <a:bodyPr anchor="b"/>
          <a:lstStyle>
            <a:lvl1pPr marL="0" indent="0">
              <a:buNone/>
              <a:defRPr sz="565" b="1"/>
            </a:lvl1pPr>
            <a:lvl2pPr marL="107315" indent="0">
              <a:buNone/>
              <a:defRPr sz="470" b="1"/>
            </a:lvl2pPr>
            <a:lvl3pPr marL="214630" indent="0">
              <a:buNone/>
              <a:defRPr sz="420" b="1"/>
            </a:lvl3pPr>
            <a:lvl4pPr marL="321310" indent="0">
              <a:buNone/>
              <a:defRPr sz="375" b="1"/>
            </a:lvl4pPr>
            <a:lvl5pPr marL="428625" indent="0">
              <a:buNone/>
              <a:defRPr sz="375" b="1"/>
            </a:lvl5pPr>
            <a:lvl6pPr marL="535940" indent="0">
              <a:buNone/>
              <a:defRPr sz="375" b="1"/>
            </a:lvl6pPr>
            <a:lvl7pPr marL="643255" indent="0">
              <a:buNone/>
              <a:defRPr sz="375" b="1"/>
            </a:lvl7pPr>
            <a:lvl8pPr marL="749935" indent="0">
              <a:buNone/>
              <a:defRPr sz="375" b="1"/>
            </a:lvl8pPr>
            <a:lvl9pPr marL="857250" indent="0">
              <a:buNone/>
              <a:defRPr sz="375" b="1"/>
            </a:lvl9pPr>
          </a:lstStyle>
          <a:p>
            <a:pPr lvl="0"/>
            <a:r>
              <a:rPr lang="en-US"/>
              <a:t>Click to edit Master text styles</a:t>
            </a:r>
            <a:endParaRPr lang="en-US"/>
          </a:p>
        </p:txBody>
      </p:sp>
      <p:sp>
        <p:nvSpPr>
          <p:cNvPr id="6" name="Content Placeholder 5"/>
          <p:cNvSpPr>
            <a:spLocks noGrp="1"/>
          </p:cNvSpPr>
          <p:nvPr>
            <p:ph sz="quarter" idx="4"/>
          </p:nvPr>
        </p:nvSpPr>
        <p:spPr>
          <a:xfrm>
            <a:off x="5032110" y="2174751"/>
            <a:ext cx="4378590" cy="3951387"/>
          </a:xfrm>
        </p:spPr>
        <p:txBody>
          <a:bodyPr/>
          <a:lstStyle>
            <a:lvl1pPr>
              <a:defRPr sz="565"/>
            </a:lvl1pPr>
            <a:lvl2pPr>
              <a:defRPr sz="470"/>
            </a:lvl2pPr>
            <a:lvl3pPr>
              <a:defRPr sz="420"/>
            </a:lvl3pPr>
            <a:lvl4pPr>
              <a:defRPr sz="375"/>
            </a:lvl4pPr>
            <a:lvl5pPr>
              <a:defRPr sz="375"/>
            </a:lvl5pPr>
            <a:lvl6pPr>
              <a:defRPr sz="375"/>
            </a:lvl6pPr>
            <a:lvl7pPr>
              <a:defRPr sz="375"/>
            </a:lvl7pPr>
            <a:lvl8pPr>
              <a:defRPr sz="375"/>
            </a:lvl8pPr>
            <a:lvl9pPr>
              <a:defRPr sz="37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日期占位符 6"/>
          <p:cNvSpPr>
            <a:spLocks noGrp="1"/>
          </p:cNvSpPr>
          <p:nvPr>
            <p:ph type="dt" sz="half" idx="10"/>
          </p:nvPr>
        </p:nvSpPr>
        <p:spPr/>
        <p:txBody>
          <a:bodyPr/>
          <a:p>
            <a:pPr marL="0" marR="0" lvl="0" indent="0" algn="l" defTabSz="101917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charset="-122"/>
            </a:endParaRPr>
          </a:p>
        </p:txBody>
      </p:sp>
      <p:sp>
        <p:nvSpPr>
          <p:cNvPr id="8" name="页脚占位符 7"/>
          <p:cNvSpPr>
            <a:spLocks noGrp="1"/>
          </p:cNvSpPr>
          <p:nvPr>
            <p:ph type="ftr" sz="quarter" idx="11"/>
          </p:nvPr>
        </p:nvSpPr>
        <p:spPr/>
        <p:txBody>
          <a:bodyPr/>
          <a:p>
            <a:pPr marL="0" marR="0" lvl="0" indent="0" algn="ctr" defTabSz="101917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charset="-122"/>
            </a:endParaRPr>
          </a:p>
        </p:txBody>
      </p:sp>
      <p:sp>
        <p:nvSpPr>
          <p:cNvPr id="9" name="灯片编号占位符 8"/>
          <p:cNvSpPr>
            <a:spLocks noGrp="1"/>
          </p:cNvSpPr>
          <p:nvPr>
            <p:ph type="sldNum" sz="quarter" idx="12"/>
          </p:nvPr>
        </p:nvSpPr>
        <p:spPr/>
        <p:txBody>
          <a:bodyPr/>
          <a:p>
            <a:pPr lvl="0" defTabSz="1019175"/>
            <a:fld id="{9A0DB2DC-4C9A-4742-B13C-FB6460FD3503}" type="slidenum">
              <a:rPr lang="en-US" altLang="zh-CN" dirty="0"/>
            </a:fld>
            <a:endParaRPr lang="en-US" altLang="zh-C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日期占位符 2"/>
          <p:cNvSpPr>
            <a:spLocks noGrp="1"/>
          </p:cNvSpPr>
          <p:nvPr>
            <p:ph type="dt" sz="half" idx="10"/>
          </p:nvPr>
        </p:nvSpPr>
        <p:spPr/>
        <p:txBody>
          <a:bodyPr/>
          <a:p>
            <a:pPr marL="0" marR="0" lvl="0" indent="0" algn="l" defTabSz="101917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charset="-122"/>
            </a:endParaRPr>
          </a:p>
        </p:txBody>
      </p:sp>
      <p:sp>
        <p:nvSpPr>
          <p:cNvPr id="4" name="页脚占位符 3"/>
          <p:cNvSpPr>
            <a:spLocks noGrp="1"/>
          </p:cNvSpPr>
          <p:nvPr>
            <p:ph type="ftr" sz="quarter" idx="11"/>
          </p:nvPr>
        </p:nvSpPr>
        <p:spPr/>
        <p:txBody>
          <a:bodyPr/>
          <a:p>
            <a:pPr marL="0" marR="0" lvl="0" indent="0" algn="ctr" defTabSz="101917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charset="-122"/>
            </a:endParaRPr>
          </a:p>
        </p:txBody>
      </p:sp>
      <p:sp>
        <p:nvSpPr>
          <p:cNvPr id="5" name="灯片编号占位符 4"/>
          <p:cNvSpPr>
            <a:spLocks noGrp="1"/>
          </p:cNvSpPr>
          <p:nvPr>
            <p:ph type="sldNum" sz="quarter" idx="12"/>
          </p:nvPr>
        </p:nvSpPr>
        <p:spPr/>
        <p:txBody>
          <a:bodyPr/>
          <a:p>
            <a:pPr lvl="0" defTabSz="1019175"/>
            <a:fld id="{9A0DB2DC-4C9A-4742-B13C-FB6460FD3503}" type="slidenum">
              <a:rPr lang="en-US" altLang="zh-CN" dirty="0"/>
            </a:fld>
            <a:endParaRPr lang="en-US" altLang="zh-CN"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101917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charset="-122"/>
            </a:endParaRPr>
          </a:p>
        </p:txBody>
      </p:sp>
      <p:sp>
        <p:nvSpPr>
          <p:cNvPr id="3" name="页脚占位符 2"/>
          <p:cNvSpPr>
            <a:spLocks noGrp="1"/>
          </p:cNvSpPr>
          <p:nvPr>
            <p:ph type="ftr" sz="quarter" idx="11"/>
          </p:nvPr>
        </p:nvSpPr>
        <p:spPr/>
        <p:txBody>
          <a:bodyPr/>
          <a:p>
            <a:pPr marL="0" marR="0" lvl="0" indent="0" algn="ctr" defTabSz="101917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charset="-122"/>
            </a:endParaRPr>
          </a:p>
        </p:txBody>
      </p:sp>
      <p:sp>
        <p:nvSpPr>
          <p:cNvPr id="4" name="灯片编号占位符 3"/>
          <p:cNvSpPr>
            <a:spLocks noGrp="1"/>
          </p:cNvSpPr>
          <p:nvPr>
            <p:ph type="sldNum" sz="quarter" idx="12"/>
          </p:nvPr>
        </p:nvSpPr>
        <p:spPr/>
        <p:txBody>
          <a:bodyPr/>
          <a:p>
            <a:pPr lvl="0" defTabSz="1019175"/>
            <a:fld id="{9A0DB2DC-4C9A-4742-B13C-FB6460FD3503}" type="slidenum">
              <a:rPr lang="en-US" altLang="zh-CN" dirty="0"/>
            </a:fld>
            <a:endParaRPr lang="en-US" altLang="zh-CN"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100"/>
            <a:ext cx="3259005" cy="1161976"/>
          </a:xfrm>
        </p:spPr>
        <p:txBody>
          <a:bodyPr anchor="b"/>
          <a:lstStyle>
            <a:lvl1pPr algn="l">
              <a:defRPr sz="470" b="1"/>
            </a:lvl1pPr>
          </a:lstStyle>
          <a:p>
            <a:r>
              <a:rPr lang="en-US"/>
              <a:t>Click to edit Master title style</a:t>
            </a:r>
            <a:endParaRPr lang="en-US"/>
          </a:p>
        </p:txBody>
      </p:sp>
      <p:sp>
        <p:nvSpPr>
          <p:cNvPr id="3" name="Content Placeholder 2"/>
          <p:cNvSpPr>
            <a:spLocks noGrp="1"/>
          </p:cNvSpPr>
          <p:nvPr>
            <p:ph idx="1"/>
          </p:nvPr>
        </p:nvSpPr>
        <p:spPr>
          <a:xfrm>
            <a:off x="3872971" y="273100"/>
            <a:ext cx="5537729" cy="5853038"/>
          </a:xfrm>
        </p:spPr>
        <p:txBody>
          <a:bodyPr/>
          <a:lstStyle>
            <a:lvl1pPr>
              <a:defRPr sz="750"/>
            </a:lvl1pPr>
            <a:lvl2pPr>
              <a:defRPr sz="655"/>
            </a:lvl2pPr>
            <a:lvl3pPr>
              <a:defRPr sz="565"/>
            </a:lvl3pPr>
            <a:lvl4pPr>
              <a:defRPr sz="470"/>
            </a:lvl4pPr>
            <a:lvl5pPr>
              <a:defRPr sz="470"/>
            </a:lvl5pPr>
            <a:lvl6pPr>
              <a:defRPr sz="470"/>
            </a:lvl6pPr>
            <a:lvl7pPr>
              <a:defRPr sz="470"/>
            </a:lvl7pPr>
            <a:lvl8pPr>
              <a:defRPr sz="470"/>
            </a:lvl8pPr>
            <a:lvl9pPr>
              <a:defRPr sz="47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95300" y="1435075"/>
            <a:ext cx="3259005" cy="4691063"/>
          </a:xfrm>
        </p:spPr>
        <p:txBody>
          <a:bodyPr/>
          <a:lstStyle>
            <a:lvl1pPr marL="0" indent="0">
              <a:buNone/>
              <a:defRPr sz="330"/>
            </a:lvl1pPr>
            <a:lvl2pPr marL="107315" indent="0">
              <a:buNone/>
              <a:defRPr sz="280"/>
            </a:lvl2pPr>
            <a:lvl3pPr marL="214630" indent="0">
              <a:buNone/>
              <a:defRPr sz="235"/>
            </a:lvl3pPr>
            <a:lvl4pPr marL="321310" indent="0">
              <a:buNone/>
              <a:defRPr sz="210"/>
            </a:lvl4pPr>
            <a:lvl5pPr marL="428625" indent="0">
              <a:buNone/>
              <a:defRPr sz="210"/>
            </a:lvl5pPr>
            <a:lvl6pPr marL="535940" indent="0">
              <a:buNone/>
              <a:defRPr sz="210"/>
            </a:lvl6pPr>
            <a:lvl7pPr marL="643255" indent="0">
              <a:buNone/>
              <a:defRPr sz="210"/>
            </a:lvl7pPr>
            <a:lvl8pPr marL="749935" indent="0">
              <a:buNone/>
              <a:defRPr sz="210"/>
            </a:lvl8pPr>
            <a:lvl9pPr marL="857250" indent="0">
              <a:buNone/>
              <a:defRPr sz="210"/>
            </a:lvl9pPr>
          </a:lstStyle>
          <a:p>
            <a:pPr lvl="0"/>
            <a:r>
              <a:rPr lang="en-US"/>
              <a:t>Click to edit Master text styles</a:t>
            </a:r>
            <a:endParaRPr lang="en-US"/>
          </a:p>
        </p:txBody>
      </p:sp>
      <p:sp>
        <p:nvSpPr>
          <p:cNvPr id="5" name="日期占位符 4"/>
          <p:cNvSpPr>
            <a:spLocks noGrp="1"/>
          </p:cNvSpPr>
          <p:nvPr>
            <p:ph type="dt" sz="half" idx="10"/>
          </p:nvPr>
        </p:nvSpPr>
        <p:spPr/>
        <p:txBody>
          <a:bodyPr/>
          <a:p>
            <a:pPr marL="0" marR="0" lvl="0" indent="0" algn="l" defTabSz="101917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charset="-122"/>
            </a:endParaRPr>
          </a:p>
        </p:txBody>
      </p:sp>
      <p:sp>
        <p:nvSpPr>
          <p:cNvPr id="6" name="页脚占位符 5"/>
          <p:cNvSpPr>
            <a:spLocks noGrp="1"/>
          </p:cNvSpPr>
          <p:nvPr>
            <p:ph type="ftr" sz="quarter" idx="11"/>
          </p:nvPr>
        </p:nvSpPr>
        <p:spPr/>
        <p:txBody>
          <a:bodyPr/>
          <a:p>
            <a:pPr marL="0" marR="0" lvl="0" indent="0" algn="ctr" defTabSz="101917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charset="-122"/>
            </a:endParaRPr>
          </a:p>
        </p:txBody>
      </p:sp>
      <p:sp>
        <p:nvSpPr>
          <p:cNvPr id="7" name="灯片编号占位符 6"/>
          <p:cNvSpPr>
            <a:spLocks noGrp="1"/>
          </p:cNvSpPr>
          <p:nvPr>
            <p:ph type="sldNum" sz="quarter" idx="12"/>
          </p:nvPr>
        </p:nvSpPr>
        <p:spPr/>
        <p:txBody>
          <a:bodyPr/>
          <a:p>
            <a:pPr lvl="0" defTabSz="1019175"/>
            <a:fld id="{9A0DB2DC-4C9A-4742-B13C-FB6460FD3503}" type="slidenum">
              <a:rPr lang="en-US" altLang="zh-CN" dirty="0"/>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日期占位符 3"/>
          <p:cNvSpPr>
            <a:spLocks noGrp="1"/>
          </p:cNvSpPr>
          <p:nvPr>
            <p:ph type="dt" sz="half" idx="10"/>
          </p:nvPr>
        </p:nvSpPr>
        <p:spPr/>
        <p:txBody>
          <a:bodyPr/>
          <a:p>
            <a:pPr marL="0" marR="0" lvl="0" indent="0" algn="l" defTabSz="101917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charset="-122"/>
            </a:endParaRPr>
          </a:p>
        </p:txBody>
      </p:sp>
      <p:sp>
        <p:nvSpPr>
          <p:cNvPr id="5" name="页脚占位符 4"/>
          <p:cNvSpPr>
            <a:spLocks noGrp="1"/>
          </p:cNvSpPr>
          <p:nvPr>
            <p:ph type="ftr" sz="quarter" idx="11"/>
          </p:nvPr>
        </p:nvSpPr>
        <p:spPr/>
        <p:txBody>
          <a:bodyPr/>
          <a:p>
            <a:pPr marL="0" marR="0" lvl="0" indent="0" algn="ctr" defTabSz="101917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charset="-122"/>
            </a:endParaRPr>
          </a:p>
        </p:txBody>
      </p:sp>
      <p:sp>
        <p:nvSpPr>
          <p:cNvPr id="6" name="灯片编号占位符 5"/>
          <p:cNvSpPr>
            <a:spLocks noGrp="1"/>
          </p:cNvSpPr>
          <p:nvPr>
            <p:ph type="sldNum" sz="quarter" idx="12"/>
          </p:nvPr>
        </p:nvSpPr>
        <p:spPr/>
        <p:txBody>
          <a:bodyPr/>
          <a:p>
            <a:pPr lvl="0" defTabSz="1019175"/>
            <a:fld id="{9A0DB2DC-4C9A-4742-B13C-FB6460FD3503}" type="slidenum">
              <a:rPr lang="en-US" altLang="zh-CN" dirty="0"/>
            </a:fld>
            <a:endParaRPr lang="en-US" altLang="zh-C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451"/>
            <a:ext cx="5943600" cy="567035"/>
          </a:xfrm>
        </p:spPr>
        <p:txBody>
          <a:bodyPr anchor="b"/>
          <a:lstStyle>
            <a:lvl1pPr algn="l">
              <a:defRPr sz="470" b="1"/>
            </a:lvl1pPr>
          </a:lstStyle>
          <a:p>
            <a:r>
              <a:rPr lang="en-US"/>
              <a:t>Click to edit Master title style</a:t>
            </a:r>
            <a:endParaRPr lang="en-US"/>
          </a:p>
        </p:txBody>
      </p:sp>
      <p:sp>
        <p:nvSpPr>
          <p:cNvPr id="3" name="Picture Placeholder 2"/>
          <p:cNvSpPr>
            <a:spLocks noGrp="1"/>
          </p:cNvSpPr>
          <p:nvPr>
            <p:ph type="pic" idx="1"/>
          </p:nvPr>
        </p:nvSpPr>
        <p:spPr>
          <a:xfrm>
            <a:off x="1941645" y="612800"/>
            <a:ext cx="5943600" cy="4114725"/>
          </a:xfrm>
        </p:spPr>
        <p:txBody>
          <a:bodyPr vert="horz" wrap="square" lIns="434525" tIns="217265" rIns="434525" bIns="217265" numCol="1" anchor="t" anchorCtr="0" compatLnSpc="1"/>
          <a:lstStyle>
            <a:lvl1pPr marL="0" indent="0">
              <a:buNone/>
              <a:defRPr sz="750"/>
            </a:lvl1pPr>
            <a:lvl2pPr marL="107315" indent="0">
              <a:buNone/>
              <a:defRPr sz="655"/>
            </a:lvl2pPr>
            <a:lvl3pPr marL="214630" indent="0">
              <a:buNone/>
              <a:defRPr sz="565"/>
            </a:lvl3pPr>
            <a:lvl4pPr marL="321310" indent="0">
              <a:buNone/>
              <a:defRPr sz="470"/>
            </a:lvl4pPr>
            <a:lvl5pPr marL="428625" indent="0">
              <a:buNone/>
              <a:defRPr sz="470"/>
            </a:lvl5pPr>
            <a:lvl6pPr marL="535940" indent="0">
              <a:buNone/>
              <a:defRPr sz="470"/>
            </a:lvl6pPr>
            <a:lvl7pPr marL="643255" indent="0">
              <a:buNone/>
              <a:defRPr sz="470"/>
            </a:lvl7pPr>
            <a:lvl8pPr marL="749935" indent="0">
              <a:buNone/>
              <a:defRPr sz="470"/>
            </a:lvl8pPr>
            <a:lvl9pPr marL="857250" indent="0">
              <a:buNone/>
              <a:defRPr sz="470"/>
            </a:lvl9pPr>
          </a:lstStyle>
          <a:p>
            <a:pPr marL="0" marR="0" lvl="0" indent="0" algn="l" defTabSz="1019175" rtl="0" eaLnBrk="0" fontAlgn="base" latinLnBrk="0" hangingPunct="0">
              <a:lnSpc>
                <a:spcPct val="100000"/>
              </a:lnSpc>
              <a:spcBef>
                <a:spcPct val="20000"/>
              </a:spcBef>
              <a:spcAft>
                <a:spcPct val="0"/>
              </a:spcAft>
              <a:buClrTx/>
              <a:buSzTx/>
              <a:buFontTx/>
              <a:buNone/>
              <a:defRPr/>
            </a:pPr>
            <a:endParaRPr kumimoji="0" lang="en-US" sz="750" b="0" i="0" u="none" strike="noStrike" kern="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941645" y="5367487"/>
            <a:ext cx="5943600" cy="804788"/>
          </a:xfrm>
        </p:spPr>
        <p:txBody>
          <a:bodyPr/>
          <a:lstStyle>
            <a:lvl1pPr marL="0" indent="0">
              <a:buNone/>
              <a:defRPr sz="330"/>
            </a:lvl1pPr>
            <a:lvl2pPr marL="107315" indent="0">
              <a:buNone/>
              <a:defRPr sz="280"/>
            </a:lvl2pPr>
            <a:lvl3pPr marL="214630" indent="0">
              <a:buNone/>
              <a:defRPr sz="235"/>
            </a:lvl3pPr>
            <a:lvl4pPr marL="321310" indent="0">
              <a:buNone/>
              <a:defRPr sz="210"/>
            </a:lvl4pPr>
            <a:lvl5pPr marL="428625" indent="0">
              <a:buNone/>
              <a:defRPr sz="210"/>
            </a:lvl5pPr>
            <a:lvl6pPr marL="535940" indent="0">
              <a:buNone/>
              <a:defRPr sz="210"/>
            </a:lvl6pPr>
            <a:lvl7pPr marL="643255" indent="0">
              <a:buNone/>
              <a:defRPr sz="210"/>
            </a:lvl7pPr>
            <a:lvl8pPr marL="749935" indent="0">
              <a:buNone/>
              <a:defRPr sz="210"/>
            </a:lvl8pPr>
            <a:lvl9pPr marL="857250" indent="0">
              <a:buNone/>
              <a:defRPr sz="210"/>
            </a:lvl9pPr>
          </a:lstStyle>
          <a:p>
            <a:pPr lvl="0"/>
            <a:r>
              <a:rPr lang="en-US"/>
              <a:t>Click to edit Master text styles</a:t>
            </a:r>
            <a:endParaRPr lang="en-US"/>
          </a:p>
        </p:txBody>
      </p:sp>
      <p:sp>
        <p:nvSpPr>
          <p:cNvPr id="5" name="日期占位符 4"/>
          <p:cNvSpPr>
            <a:spLocks noGrp="1"/>
          </p:cNvSpPr>
          <p:nvPr>
            <p:ph type="dt" sz="half" idx="10"/>
          </p:nvPr>
        </p:nvSpPr>
        <p:spPr/>
        <p:txBody>
          <a:bodyPr/>
          <a:p>
            <a:pPr marL="0" marR="0" lvl="0" indent="0" algn="l" defTabSz="101917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charset="-122"/>
            </a:endParaRPr>
          </a:p>
        </p:txBody>
      </p:sp>
      <p:sp>
        <p:nvSpPr>
          <p:cNvPr id="6" name="页脚占位符 5"/>
          <p:cNvSpPr>
            <a:spLocks noGrp="1"/>
          </p:cNvSpPr>
          <p:nvPr>
            <p:ph type="ftr" sz="quarter" idx="11"/>
          </p:nvPr>
        </p:nvSpPr>
        <p:spPr/>
        <p:txBody>
          <a:bodyPr/>
          <a:p>
            <a:pPr marL="0" marR="0" lvl="0" indent="0" algn="ctr" defTabSz="101917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charset="-122"/>
            </a:endParaRPr>
          </a:p>
        </p:txBody>
      </p:sp>
      <p:sp>
        <p:nvSpPr>
          <p:cNvPr id="7" name="灯片编号占位符 6"/>
          <p:cNvSpPr>
            <a:spLocks noGrp="1"/>
          </p:cNvSpPr>
          <p:nvPr>
            <p:ph type="sldNum" sz="quarter" idx="12"/>
          </p:nvPr>
        </p:nvSpPr>
        <p:spPr/>
        <p:txBody>
          <a:bodyPr/>
          <a:p>
            <a:pPr lvl="0" defTabSz="1019175"/>
            <a:fld id="{9A0DB2DC-4C9A-4742-B13C-FB6460FD3503}" type="slidenum">
              <a:rPr lang="en-US" altLang="zh-CN" dirty="0"/>
            </a:fld>
            <a:endParaRPr lang="en-US" altLang="zh-CN"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日期占位符 3"/>
          <p:cNvSpPr>
            <a:spLocks noGrp="1"/>
          </p:cNvSpPr>
          <p:nvPr>
            <p:ph type="dt" sz="half" idx="10"/>
          </p:nvPr>
        </p:nvSpPr>
        <p:spPr/>
        <p:txBody>
          <a:bodyPr/>
          <a:p>
            <a:pPr marL="0" marR="0" lvl="0" indent="0" algn="l" defTabSz="101917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charset="-122"/>
            </a:endParaRPr>
          </a:p>
        </p:txBody>
      </p:sp>
      <p:sp>
        <p:nvSpPr>
          <p:cNvPr id="5" name="页脚占位符 4"/>
          <p:cNvSpPr>
            <a:spLocks noGrp="1"/>
          </p:cNvSpPr>
          <p:nvPr>
            <p:ph type="ftr" sz="quarter" idx="11"/>
          </p:nvPr>
        </p:nvSpPr>
        <p:spPr/>
        <p:txBody>
          <a:bodyPr/>
          <a:p>
            <a:pPr marL="0" marR="0" lvl="0" indent="0" algn="ctr" defTabSz="101917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charset="-122"/>
            </a:endParaRPr>
          </a:p>
        </p:txBody>
      </p:sp>
      <p:sp>
        <p:nvSpPr>
          <p:cNvPr id="6" name="灯片编号占位符 5"/>
          <p:cNvSpPr>
            <a:spLocks noGrp="1"/>
          </p:cNvSpPr>
          <p:nvPr>
            <p:ph type="sldNum" sz="quarter" idx="12"/>
          </p:nvPr>
        </p:nvSpPr>
        <p:spPr/>
        <p:txBody>
          <a:bodyPr/>
          <a:p>
            <a:pPr lvl="0" defTabSz="1019175"/>
            <a:fld id="{9A0DB2DC-4C9A-4742-B13C-FB6460FD3503}" type="slidenum">
              <a:rPr lang="en-US" altLang="zh-CN" dirty="0"/>
            </a:fld>
            <a:endParaRPr lang="en-US" altLang="zh-CN"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57595" y="609823"/>
            <a:ext cx="2103735" cy="5486177"/>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745100" y="609823"/>
            <a:ext cx="6271220" cy="548617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日期占位符 3"/>
          <p:cNvSpPr>
            <a:spLocks noGrp="1"/>
          </p:cNvSpPr>
          <p:nvPr>
            <p:ph type="dt" sz="half" idx="10"/>
          </p:nvPr>
        </p:nvSpPr>
        <p:spPr/>
        <p:txBody>
          <a:bodyPr/>
          <a:p>
            <a:pPr marL="0" marR="0" lvl="0" indent="0" algn="l" defTabSz="101917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charset="-122"/>
            </a:endParaRPr>
          </a:p>
        </p:txBody>
      </p:sp>
      <p:sp>
        <p:nvSpPr>
          <p:cNvPr id="5" name="页脚占位符 4"/>
          <p:cNvSpPr>
            <a:spLocks noGrp="1"/>
          </p:cNvSpPr>
          <p:nvPr>
            <p:ph type="ftr" sz="quarter" idx="11"/>
          </p:nvPr>
        </p:nvSpPr>
        <p:spPr/>
        <p:txBody>
          <a:bodyPr/>
          <a:p>
            <a:pPr marL="0" marR="0" lvl="0" indent="0" algn="ctr" defTabSz="101917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charset="-122"/>
            </a:endParaRPr>
          </a:p>
        </p:txBody>
      </p:sp>
      <p:sp>
        <p:nvSpPr>
          <p:cNvPr id="6" name="灯片编号占位符 5"/>
          <p:cNvSpPr>
            <a:spLocks noGrp="1"/>
          </p:cNvSpPr>
          <p:nvPr>
            <p:ph type="sldNum" sz="quarter" idx="12"/>
          </p:nvPr>
        </p:nvSpPr>
        <p:spPr/>
        <p:txBody>
          <a:bodyPr/>
          <a:p>
            <a:pPr lvl="0" defTabSz="1019175"/>
            <a:fld id="{9A0DB2DC-4C9A-4742-B13C-FB6460FD3503}" type="slidenum">
              <a:rPr lang="en-US" altLang="zh-CN" dirty="0"/>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5" y="4406801"/>
            <a:ext cx="8420100" cy="1362150"/>
          </a:xfrm>
        </p:spPr>
        <p:txBody>
          <a:bodyPr anchor="t"/>
          <a:lstStyle>
            <a:lvl1pPr algn="l">
              <a:defRPr sz="940" b="1" cap="all"/>
            </a:lvl1pPr>
          </a:lstStyle>
          <a:p>
            <a:r>
              <a:rPr lang="en-US"/>
              <a:t>Click to edit Master title style</a:t>
            </a:r>
            <a:endParaRPr lang="en-US"/>
          </a:p>
        </p:txBody>
      </p:sp>
      <p:sp>
        <p:nvSpPr>
          <p:cNvPr id="3" name="Text Placeholder 2"/>
          <p:cNvSpPr>
            <a:spLocks noGrp="1"/>
          </p:cNvSpPr>
          <p:nvPr>
            <p:ph type="body" idx="1"/>
          </p:nvPr>
        </p:nvSpPr>
        <p:spPr>
          <a:xfrm>
            <a:off x="782505" y="2906613"/>
            <a:ext cx="8420100" cy="1500188"/>
          </a:xfrm>
        </p:spPr>
        <p:txBody>
          <a:bodyPr anchor="b"/>
          <a:lstStyle>
            <a:lvl1pPr marL="0" indent="0">
              <a:buNone/>
              <a:defRPr sz="470"/>
            </a:lvl1pPr>
            <a:lvl2pPr marL="107315" indent="0">
              <a:buNone/>
              <a:defRPr sz="420"/>
            </a:lvl2pPr>
            <a:lvl3pPr marL="214630" indent="0">
              <a:buNone/>
              <a:defRPr sz="375"/>
            </a:lvl3pPr>
            <a:lvl4pPr marL="321310" indent="0">
              <a:buNone/>
              <a:defRPr sz="330"/>
            </a:lvl4pPr>
            <a:lvl5pPr marL="428625" indent="0">
              <a:buNone/>
              <a:defRPr sz="330"/>
            </a:lvl5pPr>
            <a:lvl6pPr marL="535940" indent="0">
              <a:buNone/>
              <a:defRPr sz="330"/>
            </a:lvl6pPr>
            <a:lvl7pPr marL="643255" indent="0">
              <a:buNone/>
              <a:defRPr sz="330"/>
            </a:lvl7pPr>
            <a:lvl8pPr marL="749935" indent="0">
              <a:buNone/>
              <a:defRPr sz="330"/>
            </a:lvl8pPr>
            <a:lvl9pPr marL="857250" indent="0">
              <a:buNone/>
              <a:defRPr sz="330"/>
            </a:lvl9pPr>
          </a:lstStyle>
          <a:p>
            <a:pPr lvl="0"/>
            <a:r>
              <a:rPr lang="en-US"/>
              <a:t>Click to edit Master text styles</a:t>
            </a:r>
            <a:endParaRPr lang="en-US"/>
          </a:p>
        </p:txBody>
      </p:sp>
      <p:sp>
        <p:nvSpPr>
          <p:cNvPr id="4" name="日期占位符 3"/>
          <p:cNvSpPr>
            <a:spLocks noGrp="1"/>
          </p:cNvSpPr>
          <p:nvPr>
            <p:ph type="dt" sz="half" idx="10"/>
          </p:nvPr>
        </p:nvSpPr>
        <p:spPr/>
        <p:txBody>
          <a:bodyPr/>
          <a:p>
            <a:pPr marL="0" marR="0" lvl="0" indent="0" algn="l" defTabSz="101917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charset="-122"/>
            </a:endParaRPr>
          </a:p>
        </p:txBody>
      </p:sp>
      <p:sp>
        <p:nvSpPr>
          <p:cNvPr id="5" name="页脚占位符 4"/>
          <p:cNvSpPr>
            <a:spLocks noGrp="1"/>
          </p:cNvSpPr>
          <p:nvPr>
            <p:ph type="ftr" sz="quarter" idx="11"/>
          </p:nvPr>
        </p:nvSpPr>
        <p:spPr/>
        <p:txBody>
          <a:bodyPr/>
          <a:p>
            <a:pPr marL="0" marR="0" lvl="0" indent="0" algn="ctr" defTabSz="101917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charset="-122"/>
            </a:endParaRPr>
          </a:p>
        </p:txBody>
      </p:sp>
      <p:sp>
        <p:nvSpPr>
          <p:cNvPr id="6" name="灯片编号占位符 5"/>
          <p:cNvSpPr>
            <a:spLocks noGrp="1"/>
          </p:cNvSpPr>
          <p:nvPr>
            <p:ph type="sldNum" sz="quarter" idx="12"/>
          </p:nvPr>
        </p:nvSpPr>
        <p:spPr/>
        <p:txBody>
          <a:bodyPr/>
          <a:p>
            <a:pPr lvl="0" defTabSz="1019175"/>
            <a:fld id="{9A0DB2DC-4C9A-4742-B13C-FB6460FD3503}" type="slidenum">
              <a:rPr lang="en-US" altLang="zh-CN" dirty="0"/>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745100" y="1976437"/>
            <a:ext cx="4187263" cy="4119563"/>
          </a:xfrm>
        </p:spPr>
        <p:txBody>
          <a:bodyPr/>
          <a:lstStyle>
            <a:lvl1pPr>
              <a:defRPr sz="655"/>
            </a:lvl1pPr>
            <a:lvl2pPr>
              <a:defRPr sz="565"/>
            </a:lvl2pPr>
            <a:lvl3pPr>
              <a:defRPr sz="470"/>
            </a:lvl3pPr>
            <a:lvl4pPr>
              <a:defRPr sz="420"/>
            </a:lvl4pPr>
            <a:lvl5pPr>
              <a:defRPr sz="420"/>
            </a:lvl5pPr>
            <a:lvl6pPr>
              <a:defRPr sz="420"/>
            </a:lvl6pPr>
            <a:lvl7pPr>
              <a:defRPr sz="420"/>
            </a:lvl7pPr>
            <a:lvl8pPr>
              <a:defRPr sz="420"/>
            </a:lvl8pPr>
            <a:lvl9pPr>
              <a:defRPr sz="42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973637" y="1976437"/>
            <a:ext cx="4187693" cy="4119563"/>
          </a:xfrm>
        </p:spPr>
        <p:txBody>
          <a:bodyPr/>
          <a:lstStyle>
            <a:lvl1pPr>
              <a:defRPr sz="655"/>
            </a:lvl1pPr>
            <a:lvl2pPr>
              <a:defRPr sz="565"/>
            </a:lvl2pPr>
            <a:lvl3pPr>
              <a:defRPr sz="470"/>
            </a:lvl3pPr>
            <a:lvl4pPr>
              <a:defRPr sz="420"/>
            </a:lvl4pPr>
            <a:lvl5pPr>
              <a:defRPr sz="420"/>
            </a:lvl5pPr>
            <a:lvl6pPr>
              <a:defRPr sz="420"/>
            </a:lvl6pPr>
            <a:lvl7pPr>
              <a:defRPr sz="420"/>
            </a:lvl7pPr>
            <a:lvl8pPr>
              <a:defRPr sz="420"/>
            </a:lvl8pPr>
            <a:lvl9pPr>
              <a:defRPr sz="42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日期占位符 4"/>
          <p:cNvSpPr>
            <a:spLocks noGrp="1"/>
          </p:cNvSpPr>
          <p:nvPr>
            <p:ph type="dt" sz="half" idx="10"/>
          </p:nvPr>
        </p:nvSpPr>
        <p:spPr/>
        <p:txBody>
          <a:bodyPr/>
          <a:p>
            <a:pPr marL="0" marR="0" lvl="0" indent="0" algn="l" defTabSz="101917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charset="-122"/>
            </a:endParaRPr>
          </a:p>
        </p:txBody>
      </p:sp>
      <p:sp>
        <p:nvSpPr>
          <p:cNvPr id="6" name="页脚占位符 5"/>
          <p:cNvSpPr>
            <a:spLocks noGrp="1"/>
          </p:cNvSpPr>
          <p:nvPr>
            <p:ph type="ftr" sz="quarter" idx="11"/>
          </p:nvPr>
        </p:nvSpPr>
        <p:spPr/>
        <p:txBody>
          <a:bodyPr/>
          <a:p>
            <a:pPr marL="0" marR="0" lvl="0" indent="0" algn="ctr" defTabSz="101917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charset="-122"/>
            </a:endParaRPr>
          </a:p>
        </p:txBody>
      </p:sp>
      <p:sp>
        <p:nvSpPr>
          <p:cNvPr id="7" name="灯片编号占位符 6"/>
          <p:cNvSpPr>
            <a:spLocks noGrp="1"/>
          </p:cNvSpPr>
          <p:nvPr>
            <p:ph type="sldNum" sz="quarter" idx="12"/>
          </p:nvPr>
        </p:nvSpPr>
        <p:spPr/>
        <p:txBody>
          <a:bodyPr/>
          <a:p>
            <a:pPr lvl="0" defTabSz="1019175"/>
            <a:fld id="{9A0DB2DC-4C9A-4742-B13C-FB6460FD3503}" type="slidenum">
              <a:rPr lang="en-US" altLang="zh-CN" dirty="0"/>
            </a:fld>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588"/>
            <a:ext cx="89154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95300" y="1535162"/>
            <a:ext cx="4376870" cy="639589"/>
          </a:xfrm>
        </p:spPr>
        <p:txBody>
          <a:bodyPr anchor="b"/>
          <a:lstStyle>
            <a:lvl1pPr marL="0" indent="0">
              <a:buNone/>
              <a:defRPr sz="565" b="1"/>
            </a:lvl1pPr>
            <a:lvl2pPr marL="107315" indent="0">
              <a:buNone/>
              <a:defRPr sz="470" b="1"/>
            </a:lvl2pPr>
            <a:lvl3pPr marL="214630" indent="0">
              <a:buNone/>
              <a:defRPr sz="420" b="1"/>
            </a:lvl3pPr>
            <a:lvl4pPr marL="321310" indent="0">
              <a:buNone/>
              <a:defRPr sz="375" b="1"/>
            </a:lvl4pPr>
            <a:lvl5pPr marL="428625" indent="0">
              <a:buNone/>
              <a:defRPr sz="375" b="1"/>
            </a:lvl5pPr>
            <a:lvl6pPr marL="535940" indent="0">
              <a:buNone/>
              <a:defRPr sz="375" b="1"/>
            </a:lvl6pPr>
            <a:lvl7pPr marL="643255" indent="0">
              <a:buNone/>
              <a:defRPr sz="375" b="1"/>
            </a:lvl7pPr>
            <a:lvl8pPr marL="749935" indent="0">
              <a:buNone/>
              <a:defRPr sz="375" b="1"/>
            </a:lvl8pPr>
            <a:lvl9pPr marL="857250" indent="0">
              <a:buNone/>
              <a:defRPr sz="375" b="1"/>
            </a:lvl9pPr>
          </a:lstStyle>
          <a:p>
            <a:pPr lvl="0"/>
            <a:r>
              <a:rPr lang="en-US"/>
              <a:t>Click to edit Master text styles</a:t>
            </a:r>
            <a:endParaRPr lang="en-US"/>
          </a:p>
        </p:txBody>
      </p:sp>
      <p:sp>
        <p:nvSpPr>
          <p:cNvPr id="4" name="Content Placeholder 3"/>
          <p:cNvSpPr>
            <a:spLocks noGrp="1"/>
          </p:cNvSpPr>
          <p:nvPr>
            <p:ph sz="half" idx="2"/>
          </p:nvPr>
        </p:nvSpPr>
        <p:spPr>
          <a:xfrm>
            <a:off x="495300" y="2174751"/>
            <a:ext cx="4376870" cy="3951387"/>
          </a:xfrm>
        </p:spPr>
        <p:txBody>
          <a:bodyPr/>
          <a:lstStyle>
            <a:lvl1pPr>
              <a:defRPr sz="565"/>
            </a:lvl1pPr>
            <a:lvl2pPr>
              <a:defRPr sz="470"/>
            </a:lvl2pPr>
            <a:lvl3pPr>
              <a:defRPr sz="420"/>
            </a:lvl3pPr>
            <a:lvl4pPr>
              <a:defRPr sz="375"/>
            </a:lvl4pPr>
            <a:lvl5pPr>
              <a:defRPr sz="375"/>
            </a:lvl5pPr>
            <a:lvl6pPr>
              <a:defRPr sz="375"/>
            </a:lvl6pPr>
            <a:lvl7pPr>
              <a:defRPr sz="375"/>
            </a:lvl7pPr>
            <a:lvl8pPr>
              <a:defRPr sz="375"/>
            </a:lvl8pPr>
            <a:lvl9pPr>
              <a:defRPr sz="37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5032110" y="1535162"/>
            <a:ext cx="4378590" cy="639589"/>
          </a:xfrm>
        </p:spPr>
        <p:txBody>
          <a:bodyPr anchor="b"/>
          <a:lstStyle>
            <a:lvl1pPr marL="0" indent="0">
              <a:buNone/>
              <a:defRPr sz="565" b="1"/>
            </a:lvl1pPr>
            <a:lvl2pPr marL="107315" indent="0">
              <a:buNone/>
              <a:defRPr sz="470" b="1"/>
            </a:lvl2pPr>
            <a:lvl3pPr marL="214630" indent="0">
              <a:buNone/>
              <a:defRPr sz="420" b="1"/>
            </a:lvl3pPr>
            <a:lvl4pPr marL="321310" indent="0">
              <a:buNone/>
              <a:defRPr sz="375" b="1"/>
            </a:lvl4pPr>
            <a:lvl5pPr marL="428625" indent="0">
              <a:buNone/>
              <a:defRPr sz="375" b="1"/>
            </a:lvl5pPr>
            <a:lvl6pPr marL="535940" indent="0">
              <a:buNone/>
              <a:defRPr sz="375" b="1"/>
            </a:lvl6pPr>
            <a:lvl7pPr marL="643255" indent="0">
              <a:buNone/>
              <a:defRPr sz="375" b="1"/>
            </a:lvl7pPr>
            <a:lvl8pPr marL="749935" indent="0">
              <a:buNone/>
              <a:defRPr sz="375" b="1"/>
            </a:lvl8pPr>
            <a:lvl9pPr marL="857250" indent="0">
              <a:buNone/>
              <a:defRPr sz="375" b="1"/>
            </a:lvl9pPr>
          </a:lstStyle>
          <a:p>
            <a:pPr lvl="0"/>
            <a:r>
              <a:rPr lang="en-US"/>
              <a:t>Click to edit Master text styles</a:t>
            </a:r>
            <a:endParaRPr lang="en-US"/>
          </a:p>
        </p:txBody>
      </p:sp>
      <p:sp>
        <p:nvSpPr>
          <p:cNvPr id="6" name="Content Placeholder 5"/>
          <p:cNvSpPr>
            <a:spLocks noGrp="1"/>
          </p:cNvSpPr>
          <p:nvPr>
            <p:ph sz="quarter" idx="4"/>
          </p:nvPr>
        </p:nvSpPr>
        <p:spPr>
          <a:xfrm>
            <a:off x="5032110" y="2174751"/>
            <a:ext cx="4378590" cy="3951387"/>
          </a:xfrm>
        </p:spPr>
        <p:txBody>
          <a:bodyPr/>
          <a:lstStyle>
            <a:lvl1pPr>
              <a:defRPr sz="565"/>
            </a:lvl1pPr>
            <a:lvl2pPr>
              <a:defRPr sz="470"/>
            </a:lvl2pPr>
            <a:lvl3pPr>
              <a:defRPr sz="420"/>
            </a:lvl3pPr>
            <a:lvl4pPr>
              <a:defRPr sz="375"/>
            </a:lvl4pPr>
            <a:lvl5pPr>
              <a:defRPr sz="375"/>
            </a:lvl5pPr>
            <a:lvl6pPr>
              <a:defRPr sz="375"/>
            </a:lvl6pPr>
            <a:lvl7pPr>
              <a:defRPr sz="375"/>
            </a:lvl7pPr>
            <a:lvl8pPr>
              <a:defRPr sz="375"/>
            </a:lvl8pPr>
            <a:lvl9pPr>
              <a:defRPr sz="37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日期占位符 6"/>
          <p:cNvSpPr>
            <a:spLocks noGrp="1"/>
          </p:cNvSpPr>
          <p:nvPr>
            <p:ph type="dt" sz="half" idx="10"/>
          </p:nvPr>
        </p:nvSpPr>
        <p:spPr/>
        <p:txBody>
          <a:bodyPr/>
          <a:p>
            <a:pPr marL="0" marR="0" lvl="0" indent="0" algn="l" defTabSz="101917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charset="-122"/>
            </a:endParaRPr>
          </a:p>
        </p:txBody>
      </p:sp>
      <p:sp>
        <p:nvSpPr>
          <p:cNvPr id="8" name="页脚占位符 7"/>
          <p:cNvSpPr>
            <a:spLocks noGrp="1"/>
          </p:cNvSpPr>
          <p:nvPr>
            <p:ph type="ftr" sz="quarter" idx="11"/>
          </p:nvPr>
        </p:nvSpPr>
        <p:spPr/>
        <p:txBody>
          <a:bodyPr/>
          <a:p>
            <a:pPr marL="0" marR="0" lvl="0" indent="0" algn="ctr" defTabSz="101917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charset="-122"/>
            </a:endParaRPr>
          </a:p>
        </p:txBody>
      </p:sp>
      <p:sp>
        <p:nvSpPr>
          <p:cNvPr id="9" name="灯片编号占位符 8"/>
          <p:cNvSpPr>
            <a:spLocks noGrp="1"/>
          </p:cNvSpPr>
          <p:nvPr>
            <p:ph type="sldNum" sz="quarter" idx="12"/>
          </p:nvPr>
        </p:nvSpPr>
        <p:spPr/>
        <p:txBody>
          <a:bodyPr/>
          <a:p>
            <a:pPr lvl="0" defTabSz="1019175"/>
            <a:fld id="{9A0DB2DC-4C9A-4742-B13C-FB6460FD3503}" type="slidenum">
              <a:rPr lang="en-US" altLang="zh-CN" dirty="0"/>
            </a:fld>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日期占位符 2"/>
          <p:cNvSpPr>
            <a:spLocks noGrp="1"/>
          </p:cNvSpPr>
          <p:nvPr>
            <p:ph type="dt" sz="half" idx="10"/>
          </p:nvPr>
        </p:nvSpPr>
        <p:spPr/>
        <p:txBody>
          <a:bodyPr/>
          <a:p>
            <a:pPr marL="0" marR="0" lvl="0" indent="0" algn="l" defTabSz="101917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charset="-122"/>
            </a:endParaRPr>
          </a:p>
        </p:txBody>
      </p:sp>
      <p:sp>
        <p:nvSpPr>
          <p:cNvPr id="4" name="页脚占位符 3"/>
          <p:cNvSpPr>
            <a:spLocks noGrp="1"/>
          </p:cNvSpPr>
          <p:nvPr>
            <p:ph type="ftr" sz="quarter" idx="11"/>
          </p:nvPr>
        </p:nvSpPr>
        <p:spPr/>
        <p:txBody>
          <a:bodyPr/>
          <a:p>
            <a:pPr marL="0" marR="0" lvl="0" indent="0" algn="ctr" defTabSz="101917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charset="-122"/>
            </a:endParaRPr>
          </a:p>
        </p:txBody>
      </p:sp>
      <p:sp>
        <p:nvSpPr>
          <p:cNvPr id="5" name="灯片编号占位符 4"/>
          <p:cNvSpPr>
            <a:spLocks noGrp="1"/>
          </p:cNvSpPr>
          <p:nvPr>
            <p:ph type="sldNum" sz="quarter" idx="12"/>
          </p:nvPr>
        </p:nvSpPr>
        <p:spPr/>
        <p:txBody>
          <a:bodyPr/>
          <a:p>
            <a:pPr lvl="0" defTabSz="1019175"/>
            <a:fld id="{9A0DB2DC-4C9A-4742-B13C-FB6460FD3503}" type="slidenum">
              <a:rPr lang="en-US" altLang="zh-CN" dirty="0"/>
            </a:fld>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101917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charset="-122"/>
            </a:endParaRPr>
          </a:p>
        </p:txBody>
      </p:sp>
      <p:sp>
        <p:nvSpPr>
          <p:cNvPr id="3" name="页脚占位符 2"/>
          <p:cNvSpPr>
            <a:spLocks noGrp="1"/>
          </p:cNvSpPr>
          <p:nvPr>
            <p:ph type="ftr" sz="quarter" idx="11"/>
          </p:nvPr>
        </p:nvSpPr>
        <p:spPr/>
        <p:txBody>
          <a:bodyPr/>
          <a:p>
            <a:pPr marL="0" marR="0" lvl="0" indent="0" algn="ctr" defTabSz="101917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charset="-122"/>
            </a:endParaRPr>
          </a:p>
        </p:txBody>
      </p:sp>
      <p:sp>
        <p:nvSpPr>
          <p:cNvPr id="4" name="灯片编号占位符 3"/>
          <p:cNvSpPr>
            <a:spLocks noGrp="1"/>
          </p:cNvSpPr>
          <p:nvPr>
            <p:ph type="sldNum" sz="quarter" idx="12"/>
          </p:nvPr>
        </p:nvSpPr>
        <p:spPr/>
        <p:txBody>
          <a:bodyPr/>
          <a:p>
            <a:pPr lvl="0" defTabSz="1019175"/>
            <a:fld id="{9A0DB2DC-4C9A-4742-B13C-FB6460FD3503}" type="slidenum">
              <a:rPr lang="en-US" altLang="zh-CN" dirty="0"/>
            </a:fld>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100"/>
            <a:ext cx="3259005" cy="1161976"/>
          </a:xfrm>
        </p:spPr>
        <p:txBody>
          <a:bodyPr anchor="b"/>
          <a:lstStyle>
            <a:lvl1pPr algn="l">
              <a:defRPr sz="470" b="1"/>
            </a:lvl1pPr>
          </a:lstStyle>
          <a:p>
            <a:r>
              <a:rPr lang="en-US"/>
              <a:t>Click to edit Master title style</a:t>
            </a:r>
            <a:endParaRPr lang="en-US"/>
          </a:p>
        </p:txBody>
      </p:sp>
      <p:sp>
        <p:nvSpPr>
          <p:cNvPr id="3" name="Content Placeholder 2"/>
          <p:cNvSpPr>
            <a:spLocks noGrp="1"/>
          </p:cNvSpPr>
          <p:nvPr>
            <p:ph idx="1"/>
          </p:nvPr>
        </p:nvSpPr>
        <p:spPr>
          <a:xfrm>
            <a:off x="3872971" y="273100"/>
            <a:ext cx="5537729" cy="5853038"/>
          </a:xfrm>
        </p:spPr>
        <p:txBody>
          <a:bodyPr/>
          <a:lstStyle>
            <a:lvl1pPr>
              <a:defRPr sz="750"/>
            </a:lvl1pPr>
            <a:lvl2pPr>
              <a:defRPr sz="655"/>
            </a:lvl2pPr>
            <a:lvl3pPr>
              <a:defRPr sz="565"/>
            </a:lvl3pPr>
            <a:lvl4pPr>
              <a:defRPr sz="470"/>
            </a:lvl4pPr>
            <a:lvl5pPr>
              <a:defRPr sz="470"/>
            </a:lvl5pPr>
            <a:lvl6pPr>
              <a:defRPr sz="470"/>
            </a:lvl6pPr>
            <a:lvl7pPr>
              <a:defRPr sz="470"/>
            </a:lvl7pPr>
            <a:lvl8pPr>
              <a:defRPr sz="470"/>
            </a:lvl8pPr>
            <a:lvl9pPr>
              <a:defRPr sz="47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95300" y="1435075"/>
            <a:ext cx="3259005" cy="4691063"/>
          </a:xfrm>
        </p:spPr>
        <p:txBody>
          <a:bodyPr/>
          <a:lstStyle>
            <a:lvl1pPr marL="0" indent="0">
              <a:buNone/>
              <a:defRPr sz="330"/>
            </a:lvl1pPr>
            <a:lvl2pPr marL="107315" indent="0">
              <a:buNone/>
              <a:defRPr sz="280"/>
            </a:lvl2pPr>
            <a:lvl3pPr marL="214630" indent="0">
              <a:buNone/>
              <a:defRPr sz="235"/>
            </a:lvl3pPr>
            <a:lvl4pPr marL="321310" indent="0">
              <a:buNone/>
              <a:defRPr sz="210"/>
            </a:lvl4pPr>
            <a:lvl5pPr marL="428625" indent="0">
              <a:buNone/>
              <a:defRPr sz="210"/>
            </a:lvl5pPr>
            <a:lvl6pPr marL="535940" indent="0">
              <a:buNone/>
              <a:defRPr sz="210"/>
            </a:lvl6pPr>
            <a:lvl7pPr marL="643255" indent="0">
              <a:buNone/>
              <a:defRPr sz="210"/>
            </a:lvl7pPr>
            <a:lvl8pPr marL="749935" indent="0">
              <a:buNone/>
              <a:defRPr sz="210"/>
            </a:lvl8pPr>
            <a:lvl9pPr marL="857250" indent="0">
              <a:buNone/>
              <a:defRPr sz="210"/>
            </a:lvl9pPr>
          </a:lstStyle>
          <a:p>
            <a:pPr lvl="0"/>
            <a:r>
              <a:rPr lang="en-US"/>
              <a:t>Click to edit Master text styles</a:t>
            </a:r>
            <a:endParaRPr lang="en-US"/>
          </a:p>
        </p:txBody>
      </p:sp>
      <p:sp>
        <p:nvSpPr>
          <p:cNvPr id="5" name="日期占位符 4"/>
          <p:cNvSpPr>
            <a:spLocks noGrp="1"/>
          </p:cNvSpPr>
          <p:nvPr>
            <p:ph type="dt" sz="half" idx="10"/>
          </p:nvPr>
        </p:nvSpPr>
        <p:spPr/>
        <p:txBody>
          <a:bodyPr/>
          <a:p>
            <a:pPr marL="0" marR="0" lvl="0" indent="0" algn="l" defTabSz="101917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charset="-122"/>
            </a:endParaRPr>
          </a:p>
        </p:txBody>
      </p:sp>
      <p:sp>
        <p:nvSpPr>
          <p:cNvPr id="6" name="页脚占位符 5"/>
          <p:cNvSpPr>
            <a:spLocks noGrp="1"/>
          </p:cNvSpPr>
          <p:nvPr>
            <p:ph type="ftr" sz="quarter" idx="11"/>
          </p:nvPr>
        </p:nvSpPr>
        <p:spPr/>
        <p:txBody>
          <a:bodyPr/>
          <a:p>
            <a:pPr marL="0" marR="0" lvl="0" indent="0" algn="ctr" defTabSz="101917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charset="-122"/>
            </a:endParaRPr>
          </a:p>
        </p:txBody>
      </p:sp>
      <p:sp>
        <p:nvSpPr>
          <p:cNvPr id="7" name="灯片编号占位符 6"/>
          <p:cNvSpPr>
            <a:spLocks noGrp="1"/>
          </p:cNvSpPr>
          <p:nvPr>
            <p:ph type="sldNum" sz="quarter" idx="12"/>
          </p:nvPr>
        </p:nvSpPr>
        <p:spPr/>
        <p:txBody>
          <a:bodyPr/>
          <a:p>
            <a:pPr lvl="0" defTabSz="1019175"/>
            <a:fld id="{9A0DB2DC-4C9A-4742-B13C-FB6460FD3503}" type="slidenum">
              <a:rPr lang="en-US" altLang="zh-CN" dirty="0"/>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451"/>
            <a:ext cx="5943600" cy="567035"/>
          </a:xfrm>
        </p:spPr>
        <p:txBody>
          <a:bodyPr anchor="b"/>
          <a:lstStyle>
            <a:lvl1pPr algn="l">
              <a:defRPr sz="470" b="1"/>
            </a:lvl1pPr>
          </a:lstStyle>
          <a:p>
            <a:r>
              <a:rPr lang="en-US"/>
              <a:t>Click to edit Master title style</a:t>
            </a:r>
            <a:endParaRPr lang="en-US"/>
          </a:p>
        </p:txBody>
      </p:sp>
      <p:sp>
        <p:nvSpPr>
          <p:cNvPr id="3" name="Picture Placeholder 2"/>
          <p:cNvSpPr>
            <a:spLocks noGrp="1"/>
          </p:cNvSpPr>
          <p:nvPr>
            <p:ph type="pic" idx="1"/>
          </p:nvPr>
        </p:nvSpPr>
        <p:spPr>
          <a:xfrm>
            <a:off x="1941645" y="612800"/>
            <a:ext cx="5943600" cy="4114725"/>
          </a:xfrm>
        </p:spPr>
        <p:txBody>
          <a:bodyPr vert="horz" wrap="square" lIns="434525" tIns="217265" rIns="434525" bIns="217265" numCol="1" anchor="t" anchorCtr="0" compatLnSpc="1"/>
          <a:lstStyle>
            <a:lvl1pPr marL="0" indent="0">
              <a:buNone/>
              <a:defRPr sz="750"/>
            </a:lvl1pPr>
            <a:lvl2pPr marL="107315" indent="0">
              <a:buNone/>
              <a:defRPr sz="655"/>
            </a:lvl2pPr>
            <a:lvl3pPr marL="214630" indent="0">
              <a:buNone/>
              <a:defRPr sz="565"/>
            </a:lvl3pPr>
            <a:lvl4pPr marL="321310" indent="0">
              <a:buNone/>
              <a:defRPr sz="470"/>
            </a:lvl4pPr>
            <a:lvl5pPr marL="428625" indent="0">
              <a:buNone/>
              <a:defRPr sz="470"/>
            </a:lvl5pPr>
            <a:lvl6pPr marL="535940" indent="0">
              <a:buNone/>
              <a:defRPr sz="470"/>
            </a:lvl6pPr>
            <a:lvl7pPr marL="643255" indent="0">
              <a:buNone/>
              <a:defRPr sz="470"/>
            </a:lvl7pPr>
            <a:lvl8pPr marL="749935" indent="0">
              <a:buNone/>
              <a:defRPr sz="470"/>
            </a:lvl8pPr>
            <a:lvl9pPr marL="857250" indent="0">
              <a:buNone/>
              <a:defRPr sz="470"/>
            </a:lvl9pPr>
          </a:lstStyle>
          <a:p>
            <a:pPr marL="0" marR="0" lvl="0" indent="0" algn="l" defTabSz="1019175" rtl="0" eaLnBrk="0" fontAlgn="base" latinLnBrk="0" hangingPunct="0">
              <a:lnSpc>
                <a:spcPct val="100000"/>
              </a:lnSpc>
              <a:spcBef>
                <a:spcPct val="20000"/>
              </a:spcBef>
              <a:spcAft>
                <a:spcPct val="0"/>
              </a:spcAft>
              <a:buClrTx/>
              <a:buSzTx/>
              <a:buFontTx/>
              <a:buNone/>
              <a:defRPr/>
            </a:pPr>
            <a:endParaRPr kumimoji="0" lang="en-US" sz="750" b="0" i="0" u="none" strike="noStrike" kern="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941645" y="5367487"/>
            <a:ext cx="5943600" cy="804788"/>
          </a:xfrm>
        </p:spPr>
        <p:txBody>
          <a:bodyPr/>
          <a:lstStyle>
            <a:lvl1pPr marL="0" indent="0">
              <a:buNone/>
              <a:defRPr sz="330"/>
            </a:lvl1pPr>
            <a:lvl2pPr marL="107315" indent="0">
              <a:buNone/>
              <a:defRPr sz="280"/>
            </a:lvl2pPr>
            <a:lvl3pPr marL="214630" indent="0">
              <a:buNone/>
              <a:defRPr sz="235"/>
            </a:lvl3pPr>
            <a:lvl4pPr marL="321310" indent="0">
              <a:buNone/>
              <a:defRPr sz="210"/>
            </a:lvl4pPr>
            <a:lvl5pPr marL="428625" indent="0">
              <a:buNone/>
              <a:defRPr sz="210"/>
            </a:lvl5pPr>
            <a:lvl6pPr marL="535940" indent="0">
              <a:buNone/>
              <a:defRPr sz="210"/>
            </a:lvl6pPr>
            <a:lvl7pPr marL="643255" indent="0">
              <a:buNone/>
              <a:defRPr sz="210"/>
            </a:lvl7pPr>
            <a:lvl8pPr marL="749935" indent="0">
              <a:buNone/>
              <a:defRPr sz="210"/>
            </a:lvl8pPr>
            <a:lvl9pPr marL="857250" indent="0">
              <a:buNone/>
              <a:defRPr sz="210"/>
            </a:lvl9pPr>
          </a:lstStyle>
          <a:p>
            <a:pPr lvl="0"/>
            <a:r>
              <a:rPr lang="en-US"/>
              <a:t>Click to edit Master text styles</a:t>
            </a:r>
            <a:endParaRPr lang="en-US"/>
          </a:p>
        </p:txBody>
      </p:sp>
      <p:sp>
        <p:nvSpPr>
          <p:cNvPr id="5" name="日期占位符 4"/>
          <p:cNvSpPr>
            <a:spLocks noGrp="1"/>
          </p:cNvSpPr>
          <p:nvPr>
            <p:ph type="dt" sz="half" idx="10"/>
          </p:nvPr>
        </p:nvSpPr>
        <p:spPr/>
        <p:txBody>
          <a:bodyPr/>
          <a:p>
            <a:pPr marL="0" marR="0" lvl="0" indent="0" algn="l" defTabSz="101917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charset="-122"/>
            </a:endParaRPr>
          </a:p>
        </p:txBody>
      </p:sp>
      <p:sp>
        <p:nvSpPr>
          <p:cNvPr id="6" name="页脚占位符 5"/>
          <p:cNvSpPr>
            <a:spLocks noGrp="1"/>
          </p:cNvSpPr>
          <p:nvPr>
            <p:ph type="ftr" sz="quarter" idx="11"/>
          </p:nvPr>
        </p:nvSpPr>
        <p:spPr/>
        <p:txBody>
          <a:bodyPr/>
          <a:p>
            <a:pPr marL="0" marR="0" lvl="0" indent="0" algn="ctr" defTabSz="101917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charset="-122"/>
            </a:endParaRPr>
          </a:p>
        </p:txBody>
      </p:sp>
      <p:sp>
        <p:nvSpPr>
          <p:cNvPr id="7" name="灯片编号占位符 6"/>
          <p:cNvSpPr>
            <a:spLocks noGrp="1"/>
          </p:cNvSpPr>
          <p:nvPr>
            <p:ph type="sldNum" sz="quarter" idx="12"/>
          </p:nvPr>
        </p:nvSpPr>
        <p:spPr/>
        <p:txBody>
          <a:bodyPr/>
          <a:p>
            <a:pPr lvl="0" defTabSz="1019175"/>
            <a:fld id="{9A0DB2DC-4C9A-4742-B13C-FB6460FD3503}" type="slidenum">
              <a:rPr lang="en-US" altLang="zh-CN" dirty="0"/>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744538" y="609600"/>
            <a:ext cx="8416925" cy="1143000"/>
          </a:xfrm>
          <a:prstGeom prst="rect">
            <a:avLst/>
          </a:prstGeom>
          <a:noFill/>
          <a:ln w="9525">
            <a:noFill/>
          </a:ln>
        </p:spPr>
        <p:txBody>
          <a:bodyPr lIns="434525" tIns="217265" rIns="434525" bIns="217265" anchor="ctr"/>
          <a:p>
            <a:pPr lvl="0"/>
            <a:r>
              <a:rPr lang="en-US" altLang="zh-CN" dirty="0"/>
              <a:t>Click to edit Master title style</a:t>
            </a:r>
            <a:endParaRPr lang="en-US" altLang="zh-CN" dirty="0"/>
          </a:p>
        </p:txBody>
      </p:sp>
      <p:sp>
        <p:nvSpPr>
          <p:cNvPr id="1027" name="Rectangle 3"/>
          <p:cNvSpPr>
            <a:spLocks noGrp="1"/>
          </p:cNvSpPr>
          <p:nvPr>
            <p:ph type="body" idx="1"/>
          </p:nvPr>
        </p:nvSpPr>
        <p:spPr>
          <a:xfrm>
            <a:off x="744538" y="1976438"/>
            <a:ext cx="8416925" cy="4119562"/>
          </a:xfrm>
          <a:prstGeom prst="rect">
            <a:avLst/>
          </a:prstGeom>
          <a:noFill/>
          <a:ln w="9525">
            <a:noFill/>
          </a:ln>
        </p:spPr>
        <p:txBody>
          <a:bodyPr lIns="434525" tIns="217265" rIns="434525" bIns="217265"/>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8" name="Rectangle 4"/>
          <p:cNvSpPr>
            <a:spLocks noGrp="1" noChangeArrowheads="1"/>
          </p:cNvSpPr>
          <p:nvPr>
            <p:ph type="dt" sz="half" idx="2"/>
          </p:nvPr>
        </p:nvSpPr>
        <p:spPr bwMode="auto">
          <a:xfrm>
            <a:off x="744538" y="6253163"/>
            <a:ext cx="2063750" cy="452438"/>
          </a:xfrm>
          <a:prstGeom prst="rect">
            <a:avLst/>
          </a:prstGeom>
          <a:noFill/>
          <a:ln>
            <a:noFill/>
          </a:ln>
          <a:effectLst/>
        </p:spPr>
        <p:txBody>
          <a:bodyPr vert="horz" wrap="square" lIns="434525" tIns="217265" rIns="434525" bIns="217265" numCol="1" anchor="t" anchorCtr="0" compatLnSpc="1"/>
          <a:lstStyle>
            <a:lvl1pPr defTabSz="1019175">
              <a:defRPr sz="1400" b="0">
                <a:solidFill>
                  <a:schemeClr val="tx1"/>
                </a:solidFill>
                <a:latin typeface="Times New Roman" panose="02020603050405020304" pitchFamily="18" charset="0"/>
                <a:ea typeface="宋体" charset="-122"/>
                <a:cs typeface="Times New Roman" panose="02020603050405020304" pitchFamily="18" charset="0"/>
              </a:defRPr>
            </a:lvl1pPr>
          </a:lstStyle>
          <a:p>
            <a:pPr marL="0" marR="0" lvl="0" indent="0" algn="l" defTabSz="101917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charset="-122"/>
            </a:endParaRPr>
          </a:p>
        </p:txBody>
      </p:sp>
      <p:sp>
        <p:nvSpPr>
          <p:cNvPr id="1029" name="Rectangle 5"/>
          <p:cNvSpPr>
            <a:spLocks noGrp="1" noChangeArrowheads="1"/>
          </p:cNvSpPr>
          <p:nvPr>
            <p:ph type="ftr" sz="quarter" idx="3"/>
          </p:nvPr>
        </p:nvSpPr>
        <p:spPr bwMode="auto">
          <a:xfrm>
            <a:off x="3382963" y="6253163"/>
            <a:ext cx="3140075" cy="452438"/>
          </a:xfrm>
          <a:prstGeom prst="rect">
            <a:avLst/>
          </a:prstGeom>
          <a:noFill/>
          <a:ln>
            <a:noFill/>
          </a:ln>
          <a:effectLst/>
        </p:spPr>
        <p:txBody>
          <a:bodyPr vert="horz" wrap="square" lIns="434525" tIns="217265" rIns="434525" bIns="217265" numCol="1" anchor="t" anchorCtr="0" compatLnSpc="1"/>
          <a:lstStyle>
            <a:lvl1pPr algn="ctr" defTabSz="1019175">
              <a:defRPr sz="1400" b="0">
                <a:solidFill>
                  <a:schemeClr val="tx1"/>
                </a:solidFill>
                <a:latin typeface="Times New Roman" panose="02020603050405020304" pitchFamily="18" charset="0"/>
                <a:ea typeface="宋体" charset="-122"/>
                <a:cs typeface="Times New Roman" panose="02020603050405020304" pitchFamily="18" charset="0"/>
              </a:defRPr>
            </a:lvl1pPr>
          </a:lstStyle>
          <a:p>
            <a:pPr marL="0" marR="0" lvl="0" indent="0" algn="ctr" defTabSz="101917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charset="-122"/>
            </a:endParaRPr>
          </a:p>
        </p:txBody>
      </p:sp>
      <p:sp>
        <p:nvSpPr>
          <p:cNvPr id="1030" name="Rectangle 6"/>
          <p:cNvSpPr>
            <a:spLocks noGrp="1" noChangeArrowheads="1"/>
          </p:cNvSpPr>
          <p:nvPr>
            <p:ph type="sldNum" sz="quarter" idx="4"/>
          </p:nvPr>
        </p:nvSpPr>
        <p:spPr bwMode="auto">
          <a:xfrm>
            <a:off x="7097713" y="6253163"/>
            <a:ext cx="2063750" cy="452438"/>
          </a:xfrm>
          <a:prstGeom prst="rect">
            <a:avLst/>
          </a:prstGeom>
          <a:noFill/>
          <a:ln>
            <a:noFill/>
          </a:ln>
          <a:effectLst/>
        </p:spPr>
        <p:txBody>
          <a:bodyPr vert="horz" wrap="square" lIns="434525" tIns="217265" rIns="434525" bIns="217265" numCol="1" anchor="t" anchorCtr="0" compatLnSpc="1"/>
          <a:lstStyle>
            <a:lvl1pPr algn="r">
              <a:defRPr sz="1400" b="0">
                <a:solidFill>
                  <a:schemeClr val="tx1"/>
                </a:solidFill>
                <a:latin typeface="Times New Roman" panose="02020603050405020304" pitchFamily="18" charset="0"/>
                <a:ea typeface="宋体" charset="-122"/>
                <a:cs typeface="Times New Roman" panose="02020603050405020304" pitchFamily="18" charset="0"/>
              </a:defRPr>
            </a:lvl1pPr>
          </a:lstStyle>
          <a:p>
            <a:pPr lvl="0" defTabSz="1019175"/>
            <a:fld id="{9A0DB2DC-4C9A-4742-B13C-FB6460FD3503}" type="slidenum">
              <a:rPr lang="en-US" altLang="zh-CN" dirty="0"/>
            </a:fld>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1019175" rtl="0" eaLnBrk="0" fontAlgn="base" hangingPunct="0">
        <a:spcBef>
          <a:spcPct val="0"/>
        </a:spcBef>
        <a:spcAft>
          <a:spcPct val="0"/>
        </a:spcAft>
        <a:defRPr sz="4900">
          <a:solidFill>
            <a:schemeClr val="tx2"/>
          </a:solidFill>
          <a:latin typeface="+mj-lt"/>
          <a:ea typeface="Times New Roman" panose="02020603050405020304" pitchFamily="18" charset="0"/>
          <a:cs typeface="Times New Roman" panose="02020603050405020304" pitchFamily="18" charset="0"/>
        </a:defRPr>
      </a:lvl1pPr>
      <a:lvl2pPr algn="ctr" defTabSz="1019175" rtl="0" eaLnBrk="0" fontAlgn="base" hangingPunct="0">
        <a:spcBef>
          <a:spcPct val="0"/>
        </a:spcBef>
        <a:spcAft>
          <a:spcPct val="0"/>
        </a:spcAft>
        <a:defRPr sz="4900">
          <a:solidFill>
            <a:schemeClr val="tx2"/>
          </a:solidFill>
          <a:latin typeface="Times New Roman" panose="02020603050405020304" pitchFamily="18" charset="0"/>
        </a:defRPr>
      </a:lvl2pPr>
      <a:lvl3pPr algn="ctr" defTabSz="1019175" rtl="0" eaLnBrk="0" fontAlgn="base" hangingPunct="0">
        <a:spcBef>
          <a:spcPct val="0"/>
        </a:spcBef>
        <a:spcAft>
          <a:spcPct val="0"/>
        </a:spcAft>
        <a:defRPr sz="4900">
          <a:solidFill>
            <a:schemeClr val="tx2"/>
          </a:solidFill>
          <a:latin typeface="Times New Roman" panose="02020603050405020304" pitchFamily="18" charset="0"/>
        </a:defRPr>
      </a:lvl3pPr>
      <a:lvl4pPr algn="ctr" defTabSz="1019175" rtl="0" eaLnBrk="0" fontAlgn="base" hangingPunct="0">
        <a:spcBef>
          <a:spcPct val="0"/>
        </a:spcBef>
        <a:spcAft>
          <a:spcPct val="0"/>
        </a:spcAft>
        <a:defRPr sz="4900">
          <a:solidFill>
            <a:schemeClr val="tx2"/>
          </a:solidFill>
          <a:latin typeface="Times New Roman" panose="02020603050405020304" pitchFamily="18" charset="0"/>
        </a:defRPr>
      </a:lvl4pPr>
      <a:lvl5pPr algn="ctr" defTabSz="1019175" rtl="0" eaLnBrk="0" fontAlgn="base" hangingPunct="0">
        <a:spcBef>
          <a:spcPct val="0"/>
        </a:spcBef>
        <a:spcAft>
          <a:spcPct val="0"/>
        </a:spcAft>
        <a:defRPr sz="4900">
          <a:solidFill>
            <a:schemeClr val="tx2"/>
          </a:solidFill>
          <a:latin typeface="Times New Roman" panose="02020603050405020304" pitchFamily="18" charset="0"/>
        </a:defRPr>
      </a:lvl5pPr>
      <a:lvl6pPr marL="107315" algn="ctr" defTabSz="1019810" rtl="0" eaLnBrk="0" fontAlgn="base" hangingPunct="0">
        <a:spcBef>
          <a:spcPct val="0"/>
        </a:spcBef>
        <a:spcAft>
          <a:spcPct val="0"/>
        </a:spcAft>
        <a:defRPr sz="4970">
          <a:solidFill>
            <a:schemeClr val="tx2"/>
          </a:solidFill>
          <a:latin typeface="Times New Roman" panose="02020603050405020304" pitchFamily="18" charset="0"/>
        </a:defRPr>
      </a:lvl6pPr>
      <a:lvl7pPr marL="214630" algn="ctr" defTabSz="1019810" rtl="0" eaLnBrk="0" fontAlgn="base" hangingPunct="0">
        <a:spcBef>
          <a:spcPct val="0"/>
        </a:spcBef>
        <a:spcAft>
          <a:spcPct val="0"/>
        </a:spcAft>
        <a:defRPr sz="4970">
          <a:solidFill>
            <a:schemeClr val="tx2"/>
          </a:solidFill>
          <a:latin typeface="Times New Roman" panose="02020603050405020304" pitchFamily="18" charset="0"/>
        </a:defRPr>
      </a:lvl7pPr>
      <a:lvl8pPr marL="321310" algn="ctr" defTabSz="1019810" rtl="0" eaLnBrk="0" fontAlgn="base" hangingPunct="0">
        <a:spcBef>
          <a:spcPct val="0"/>
        </a:spcBef>
        <a:spcAft>
          <a:spcPct val="0"/>
        </a:spcAft>
        <a:defRPr sz="4970">
          <a:solidFill>
            <a:schemeClr val="tx2"/>
          </a:solidFill>
          <a:latin typeface="Times New Roman" panose="02020603050405020304" pitchFamily="18" charset="0"/>
        </a:defRPr>
      </a:lvl8pPr>
      <a:lvl9pPr marL="428625" algn="ctr" defTabSz="1019810" rtl="0" eaLnBrk="0" fontAlgn="base" hangingPunct="0">
        <a:spcBef>
          <a:spcPct val="0"/>
        </a:spcBef>
        <a:spcAft>
          <a:spcPct val="0"/>
        </a:spcAft>
        <a:defRPr sz="4970">
          <a:solidFill>
            <a:schemeClr val="tx2"/>
          </a:solidFill>
          <a:latin typeface="Times New Roman" panose="02020603050405020304" pitchFamily="18" charset="0"/>
        </a:defRPr>
      </a:lvl9pPr>
    </p:titleStyle>
    <p:bodyStyle>
      <a:lvl1pPr marL="381000" indent="-381000" algn="l" defTabSz="1019175" rtl="0" eaLnBrk="0" fontAlgn="base" hangingPunct="0">
        <a:spcBef>
          <a:spcPct val="20000"/>
        </a:spcBef>
        <a:spcAft>
          <a:spcPct val="0"/>
        </a:spcAft>
        <a:buChar char="•"/>
        <a:defRPr sz="3300">
          <a:solidFill>
            <a:schemeClr val="tx1"/>
          </a:solidFill>
          <a:latin typeface="+mn-lt"/>
          <a:ea typeface="Times New Roman" panose="02020603050405020304" pitchFamily="18" charset="0"/>
          <a:cs typeface="Times New Roman" panose="02020603050405020304" pitchFamily="18" charset="0"/>
        </a:defRPr>
      </a:lvl1pPr>
      <a:lvl2pPr marL="827405" indent="-319405" algn="l" defTabSz="1019175" rtl="0" eaLnBrk="0" fontAlgn="base" hangingPunct="0">
        <a:spcBef>
          <a:spcPct val="20000"/>
        </a:spcBef>
        <a:spcAft>
          <a:spcPct val="0"/>
        </a:spcAft>
        <a:buChar char="–"/>
        <a:defRPr sz="3000">
          <a:solidFill>
            <a:schemeClr val="tx1"/>
          </a:solidFill>
          <a:latin typeface="+mn-lt"/>
          <a:ea typeface="Times New Roman" panose="02020603050405020304" pitchFamily="18" charset="0"/>
        </a:defRPr>
      </a:lvl2pPr>
      <a:lvl3pPr marL="1271905" indent="-250825" algn="l" defTabSz="1019175" rtl="0" eaLnBrk="0" fontAlgn="base" hangingPunct="0">
        <a:spcBef>
          <a:spcPct val="20000"/>
        </a:spcBef>
        <a:spcAft>
          <a:spcPct val="0"/>
        </a:spcAft>
        <a:buChar char="•"/>
        <a:defRPr sz="2500">
          <a:solidFill>
            <a:schemeClr val="tx1"/>
          </a:solidFill>
          <a:latin typeface="+mn-lt"/>
          <a:ea typeface="Times New Roman" panose="02020603050405020304" pitchFamily="18" charset="0"/>
        </a:defRPr>
      </a:lvl3pPr>
      <a:lvl4pPr marL="1783080" indent="-257175" algn="l" defTabSz="1019175" rtl="0" eaLnBrk="0" fontAlgn="base" hangingPunct="0">
        <a:spcBef>
          <a:spcPct val="20000"/>
        </a:spcBef>
        <a:spcAft>
          <a:spcPct val="0"/>
        </a:spcAft>
        <a:buChar char="–"/>
        <a:defRPr sz="2100">
          <a:solidFill>
            <a:schemeClr val="tx1"/>
          </a:solidFill>
          <a:latin typeface="+mn-lt"/>
          <a:ea typeface="Times New Roman" panose="02020603050405020304" pitchFamily="18" charset="0"/>
        </a:defRPr>
      </a:lvl4pPr>
      <a:lvl5pPr marL="2289175" indent="-252730" algn="l" defTabSz="1019175" rtl="0" eaLnBrk="0" fontAlgn="base" hangingPunct="0">
        <a:spcBef>
          <a:spcPct val="20000"/>
        </a:spcBef>
        <a:spcAft>
          <a:spcPct val="0"/>
        </a:spcAft>
        <a:buChar char="»"/>
        <a:defRPr sz="2100">
          <a:solidFill>
            <a:schemeClr val="tx1"/>
          </a:solidFill>
          <a:latin typeface="+mn-lt"/>
          <a:ea typeface="Times New Roman" panose="02020603050405020304" pitchFamily="18" charset="0"/>
        </a:defRPr>
      </a:lvl5pPr>
      <a:lvl6pPr marL="2397125" indent="-253365" algn="l" defTabSz="1019810" rtl="0" eaLnBrk="0" fontAlgn="base" hangingPunct="0">
        <a:spcBef>
          <a:spcPct val="20000"/>
        </a:spcBef>
        <a:spcAft>
          <a:spcPct val="0"/>
        </a:spcAft>
        <a:buChar char="»"/>
        <a:defRPr sz="2180">
          <a:solidFill>
            <a:schemeClr val="tx1"/>
          </a:solidFill>
          <a:latin typeface="+mn-lt"/>
        </a:defRPr>
      </a:lvl6pPr>
      <a:lvl7pPr marL="2504440" indent="-253365" algn="l" defTabSz="1019810" rtl="0" eaLnBrk="0" fontAlgn="base" hangingPunct="0">
        <a:spcBef>
          <a:spcPct val="20000"/>
        </a:spcBef>
        <a:spcAft>
          <a:spcPct val="0"/>
        </a:spcAft>
        <a:buChar char="»"/>
        <a:defRPr sz="2180">
          <a:solidFill>
            <a:schemeClr val="tx1"/>
          </a:solidFill>
          <a:latin typeface="+mn-lt"/>
        </a:defRPr>
      </a:lvl7pPr>
      <a:lvl8pPr marL="2611755" indent="-253365" algn="l" defTabSz="1019810" rtl="0" eaLnBrk="0" fontAlgn="base" hangingPunct="0">
        <a:spcBef>
          <a:spcPct val="20000"/>
        </a:spcBef>
        <a:spcAft>
          <a:spcPct val="0"/>
        </a:spcAft>
        <a:buChar char="»"/>
        <a:defRPr sz="2180">
          <a:solidFill>
            <a:schemeClr val="tx1"/>
          </a:solidFill>
          <a:latin typeface="+mn-lt"/>
        </a:defRPr>
      </a:lvl8pPr>
      <a:lvl9pPr marL="2718435" indent="-253365" algn="l" defTabSz="1019810" rtl="0" eaLnBrk="0" fontAlgn="base" hangingPunct="0">
        <a:spcBef>
          <a:spcPct val="20000"/>
        </a:spcBef>
        <a:spcAft>
          <a:spcPct val="0"/>
        </a:spcAft>
        <a:buChar char="»"/>
        <a:defRPr sz="2180">
          <a:solidFill>
            <a:schemeClr val="tx1"/>
          </a:solidFill>
          <a:latin typeface="+mn-lt"/>
        </a:defRPr>
      </a:lvl9pPr>
    </p:bodyStyle>
    <p:otherStyle>
      <a:defPPr>
        <a:defRPr lang="en-US"/>
      </a:defPPr>
      <a:lvl1pPr marL="0" algn="l" defTabSz="213995" rtl="0" eaLnBrk="1" latinLnBrk="0" hangingPunct="1">
        <a:defRPr sz="420" kern="1200">
          <a:solidFill>
            <a:schemeClr val="tx1"/>
          </a:solidFill>
          <a:latin typeface="+mn-lt"/>
          <a:ea typeface="+mn-ea"/>
          <a:cs typeface="+mn-cs"/>
        </a:defRPr>
      </a:lvl1pPr>
      <a:lvl2pPr marL="107315" algn="l" defTabSz="213995" rtl="0" eaLnBrk="1" latinLnBrk="0" hangingPunct="1">
        <a:defRPr sz="420" kern="1200">
          <a:solidFill>
            <a:schemeClr val="tx1"/>
          </a:solidFill>
          <a:latin typeface="+mn-lt"/>
          <a:ea typeface="+mn-ea"/>
          <a:cs typeface="+mn-cs"/>
        </a:defRPr>
      </a:lvl2pPr>
      <a:lvl3pPr marL="214630" algn="l" defTabSz="213995" rtl="0" eaLnBrk="1" latinLnBrk="0" hangingPunct="1">
        <a:defRPr sz="420" kern="1200">
          <a:solidFill>
            <a:schemeClr val="tx1"/>
          </a:solidFill>
          <a:latin typeface="+mn-lt"/>
          <a:ea typeface="+mn-ea"/>
          <a:cs typeface="+mn-cs"/>
        </a:defRPr>
      </a:lvl3pPr>
      <a:lvl4pPr marL="321310" algn="l" defTabSz="213995" rtl="0" eaLnBrk="1" latinLnBrk="0" hangingPunct="1">
        <a:defRPr sz="420" kern="1200">
          <a:solidFill>
            <a:schemeClr val="tx1"/>
          </a:solidFill>
          <a:latin typeface="+mn-lt"/>
          <a:ea typeface="+mn-ea"/>
          <a:cs typeface="+mn-cs"/>
        </a:defRPr>
      </a:lvl4pPr>
      <a:lvl5pPr marL="428625" algn="l" defTabSz="213995" rtl="0" eaLnBrk="1" latinLnBrk="0" hangingPunct="1">
        <a:defRPr sz="420" kern="1200">
          <a:solidFill>
            <a:schemeClr val="tx1"/>
          </a:solidFill>
          <a:latin typeface="+mn-lt"/>
          <a:ea typeface="+mn-ea"/>
          <a:cs typeface="+mn-cs"/>
        </a:defRPr>
      </a:lvl5pPr>
      <a:lvl6pPr marL="535940" algn="l" defTabSz="213995" rtl="0" eaLnBrk="1" latinLnBrk="0" hangingPunct="1">
        <a:defRPr sz="420" kern="1200">
          <a:solidFill>
            <a:schemeClr val="tx1"/>
          </a:solidFill>
          <a:latin typeface="+mn-lt"/>
          <a:ea typeface="+mn-ea"/>
          <a:cs typeface="+mn-cs"/>
        </a:defRPr>
      </a:lvl6pPr>
      <a:lvl7pPr marL="643255" algn="l" defTabSz="213995" rtl="0" eaLnBrk="1" latinLnBrk="0" hangingPunct="1">
        <a:defRPr sz="420" kern="1200">
          <a:solidFill>
            <a:schemeClr val="tx1"/>
          </a:solidFill>
          <a:latin typeface="+mn-lt"/>
          <a:ea typeface="+mn-ea"/>
          <a:cs typeface="+mn-cs"/>
        </a:defRPr>
      </a:lvl7pPr>
      <a:lvl8pPr marL="749935" algn="l" defTabSz="213995" rtl="0" eaLnBrk="1" latinLnBrk="0" hangingPunct="1">
        <a:defRPr sz="420" kern="1200">
          <a:solidFill>
            <a:schemeClr val="tx1"/>
          </a:solidFill>
          <a:latin typeface="+mn-lt"/>
          <a:ea typeface="+mn-ea"/>
          <a:cs typeface="+mn-cs"/>
        </a:defRPr>
      </a:lvl8pPr>
      <a:lvl9pPr marL="857250" algn="l" defTabSz="213995" rtl="0" eaLnBrk="1" latinLnBrk="0" hangingPunct="1">
        <a:defRPr sz="42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744538" y="609600"/>
            <a:ext cx="8416925" cy="1143000"/>
          </a:xfrm>
          <a:prstGeom prst="rect">
            <a:avLst/>
          </a:prstGeom>
          <a:noFill/>
          <a:ln w="9525">
            <a:noFill/>
          </a:ln>
        </p:spPr>
        <p:txBody>
          <a:bodyPr lIns="434525" tIns="217265" rIns="434525" bIns="217265" anchor="ctr"/>
          <a:p>
            <a:pPr lvl="0"/>
            <a:r>
              <a:rPr lang="en-US" altLang="zh-CN" dirty="0"/>
              <a:t>Click to edit Master title style</a:t>
            </a:r>
            <a:endParaRPr lang="en-US" altLang="zh-CN" dirty="0"/>
          </a:p>
        </p:txBody>
      </p:sp>
      <p:sp>
        <p:nvSpPr>
          <p:cNvPr id="1027" name="Rectangle 3"/>
          <p:cNvSpPr>
            <a:spLocks noGrp="1"/>
          </p:cNvSpPr>
          <p:nvPr>
            <p:ph type="body" idx="1"/>
          </p:nvPr>
        </p:nvSpPr>
        <p:spPr>
          <a:xfrm>
            <a:off x="744538" y="1976438"/>
            <a:ext cx="8416925" cy="4119562"/>
          </a:xfrm>
          <a:prstGeom prst="rect">
            <a:avLst/>
          </a:prstGeom>
          <a:noFill/>
          <a:ln w="9525">
            <a:noFill/>
          </a:ln>
        </p:spPr>
        <p:txBody>
          <a:bodyPr lIns="434525" tIns="217265" rIns="434525" bIns="217265"/>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8" name="Rectangle 4"/>
          <p:cNvSpPr>
            <a:spLocks noGrp="1" noChangeArrowheads="1"/>
          </p:cNvSpPr>
          <p:nvPr>
            <p:ph type="dt" sz="half" idx="2"/>
          </p:nvPr>
        </p:nvSpPr>
        <p:spPr bwMode="auto">
          <a:xfrm>
            <a:off x="744538" y="6253163"/>
            <a:ext cx="2063750" cy="452438"/>
          </a:xfrm>
          <a:prstGeom prst="rect">
            <a:avLst/>
          </a:prstGeom>
          <a:noFill/>
          <a:ln>
            <a:noFill/>
          </a:ln>
          <a:effectLst/>
        </p:spPr>
        <p:txBody>
          <a:bodyPr vert="horz" wrap="square" lIns="434525" tIns="217265" rIns="434525" bIns="217265" numCol="1" anchor="t" anchorCtr="0" compatLnSpc="1"/>
          <a:lstStyle>
            <a:lvl1pPr defTabSz="1019175">
              <a:defRPr sz="1400" b="0">
                <a:solidFill>
                  <a:schemeClr val="tx1"/>
                </a:solidFill>
                <a:latin typeface="Times New Roman" panose="02020603050405020304" pitchFamily="18" charset="0"/>
                <a:ea typeface="宋体" charset="-122"/>
                <a:cs typeface="Times New Roman" panose="02020603050405020304" pitchFamily="18" charset="0"/>
              </a:defRPr>
            </a:lvl1pPr>
          </a:lstStyle>
          <a:p>
            <a:pPr marL="0" marR="0" lvl="0" indent="0" algn="l" defTabSz="101917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charset="-122"/>
            </a:endParaRPr>
          </a:p>
        </p:txBody>
      </p:sp>
      <p:sp>
        <p:nvSpPr>
          <p:cNvPr id="1029" name="Rectangle 5"/>
          <p:cNvSpPr>
            <a:spLocks noGrp="1" noChangeArrowheads="1"/>
          </p:cNvSpPr>
          <p:nvPr>
            <p:ph type="ftr" sz="quarter" idx="3"/>
          </p:nvPr>
        </p:nvSpPr>
        <p:spPr bwMode="auto">
          <a:xfrm>
            <a:off x="3382963" y="6253163"/>
            <a:ext cx="3140075" cy="452438"/>
          </a:xfrm>
          <a:prstGeom prst="rect">
            <a:avLst/>
          </a:prstGeom>
          <a:noFill/>
          <a:ln>
            <a:noFill/>
          </a:ln>
          <a:effectLst/>
        </p:spPr>
        <p:txBody>
          <a:bodyPr vert="horz" wrap="square" lIns="434525" tIns="217265" rIns="434525" bIns="217265" numCol="1" anchor="t" anchorCtr="0" compatLnSpc="1"/>
          <a:lstStyle>
            <a:lvl1pPr algn="ctr" defTabSz="1019175">
              <a:defRPr sz="1400" b="0">
                <a:solidFill>
                  <a:schemeClr val="tx1"/>
                </a:solidFill>
                <a:latin typeface="Times New Roman" panose="02020603050405020304" pitchFamily="18" charset="0"/>
                <a:ea typeface="宋体" charset="-122"/>
                <a:cs typeface="Times New Roman" panose="02020603050405020304" pitchFamily="18" charset="0"/>
              </a:defRPr>
            </a:lvl1pPr>
          </a:lstStyle>
          <a:p>
            <a:pPr marL="0" marR="0" lvl="0" indent="0" algn="ctr" defTabSz="1019175"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charset="-122"/>
            </a:endParaRPr>
          </a:p>
        </p:txBody>
      </p:sp>
      <p:sp>
        <p:nvSpPr>
          <p:cNvPr id="1030" name="Rectangle 6"/>
          <p:cNvSpPr>
            <a:spLocks noGrp="1" noChangeArrowheads="1"/>
          </p:cNvSpPr>
          <p:nvPr>
            <p:ph type="sldNum" sz="quarter" idx="4"/>
          </p:nvPr>
        </p:nvSpPr>
        <p:spPr bwMode="auto">
          <a:xfrm>
            <a:off x="7097713" y="6253163"/>
            <a:ext cx="2063750" cy="452438"/>
          </a:xfrm>
          <a:prstGeom prst="rect">
            <a:avLst/>
          </a:prstGeom>
          <a:noFill/>
          <a:ln>
            <a:noFill/>
          </a:ln>
          <a:effectLst/>
        </p:spPr>
        <p:txBody>
          <a:bodyPr vert="horz" wrap="square" lIns="434525" tIns="217265" rIns="434525" bIns="217265" numCol="1" anchor="t" anchorCtr="0" compatLnSpc="1"/>
          <a:lstStyle>
            <a:lvl1pPr algn="r">
              <a:defRPr sz="1400" b="0">
                <a:solidFill>
                  <a:schemeClr val="tx1"/>
                </a:solidFill>
                <a:latin typeface="Times New Roman" panose="02020603050405020304" pitchFamily="18" charset="0"/>
                <a:ea typeface="宋体" charset="-122"/>
                <a:cs typeface="Times New Roman" panose="02020603050405020304" pitchFamily="18" charset="0"/>
              </a:defRPr>
            </a:lvl1pPr>
          </a:lstStyle>
          <a:p>
            <a:pPr lvl="0" defTabSz="1019175"/>
            <a:fld id="{9A0DB2DC-4C9A-4742-B13C-FB6460FD3503}" type="slidenum">
              <a:rPr lang="en-US" altLang="zh-CN" dirty="0"/>
            </a:fld>
            <a:endParaRPr lang="en-US" altLang="zh-CN"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1019175" rtl="0" eaLnBrk="0" fontAlgn="base" hangingPunct="0">
        <a:spcBef>
          <a:spcPct val="0"/>
        </a:spcBef>
        <a:spcAft>
          <a:spcPct val="0"/>
        </a:spcAft>
        <a:defRPr sz="4900">
          <a:solidFill>
            <a:schemeClr val="tx2"/>
          </a:solidFill>
          <a:latin typeface="+mj-lt"/>
          <a:ea typeface="Times New Roman" panose="02020603050405020304" pitchFamily="18" charset="0"/>
          <a:cs typeface="Times New Roman" panose="02020603050405020304" pitchFamily="18" charset="0"/>
        </a:defRPr>
      </a:lvl1pPr>
      <a:lvl2pPr algn="ctr" defTabSz="1019175" rtl="0" eaLnBrk="0" fontAlgn="base" hangingPunct="0">
        <a:spcBef>
          <a:spcPct val="0"/>
        </a:spcBef>
        <a:spcAft>
          <a:spcPct val="0"/>
        </a:spcAft>
        <a:defRPr sz="4900">
          <a:solidFill>
            <a:schemeClr val="tx2"/>
          </a:solidFill>
          <a:latin typeface="Times New Roman" panose="02020603050405020304" pitchFamily="18" charset="0"/>
        </a:defRPr>
      </a:lvl2pPr>
      <a:lvl3pPr algn="ctr" defTabSz="1019175" rtl="0" eaLnBrk="0" fontAlgn="base" hangingPunct="0">
        <a:spcBef>
          <a:spcPct val="0"/>
        </a:spcBef>
        <a:spcAft>
          <a:spcPct val="0"/>
        </a:spcAft>
        <a:defRPr sz="4900">
          <a:solidFill>
            <a:schemeClr val="tx2"/>
          </a:solidFill>
          <a:latin typeface="Times New Roman" panose="02020603050405020304" pitchFamily="18" charset="0"/>
        </a:defRPr>
      </a:lvl3pPr>
      <a:lvl4pPr algn="ctr" defTabSz="1019175" rtl="0" eaLnBrk="0" fontAlgn="base" hangingPunct="0">
        <a:spcBef>
          <a:spcPct val="0"/>
        </a:spcBef>
        <a:spcAft>
          <a:spcPct val="0"/>
        </a:spcAft>
        <a:defRPr sz="4900">
          <a:solidFill>
            <a:schemeClr val="tx2"/>
          </a:solidFill>
          <a:latin typeface="Times New Roman" panose="02020603050405020304" pitchFamily="18" charset="0"/>
        </a:defRPr>
      </a:lvl4pPr>
      <a:lvl5pPr algn="ctr" defTabSz="1019175" rtl="0" eaLnBrk="0" fontAlgn="base" hangingPunct="0">
        <a:spcBef>
          <a:spcPct val="0"/>
        </a:spcBef>
        <a:spcAft>
          <a:spcPct val="0"/>
        </a:spcAft>
        <a:defRPr sz="4900">
          <a:solidFill>
            <a:schemeClr val="tx2"/>
          </a:solidFill>
          <a:latin typeface="Times New Roman" panose="02020603050405020304" pitchFamily="18" charset="0"/>
        </a:defRPr>
      </a:lvl5pPr>
      <a:lvl6pPr marL="107315" algn="ctr" defTabSz="1019810" rtl="0" eaLnBrk="0" fontAlgn="base" hangingPunct="0">
        <a:spcBef>
          <a:spcPct val="0"/>
        </a:spcBef>
        <a:spcAft>
          <a:spcPct val="0"/>
        </a:spcAft>
        <a:defRPr sz="4970">
          <a:solidFill>
            <a:schemeClr val="tx2"/>
          </a:solidFill>
          <a:latin typeface="Times New Roman" panose="02020603050405020304" pitchFamily="18" charset="0"/>
        </a:defRPr>
      </a:lvl6pPr>
      <a:lvl7pPr marL="214630" algn="ctr" defTabSz="1019810" rtl="0" eaLnBrk="0" fontAlgn="base" hangingPunct="0">
        <a:spcBef>
          <a:spcPct val="0"/>
        </a:spcBef>
        <a:spcAft>
          <a:spcPct val="0"/>
        </a:spcAft>
        <a:defRPr sz="4970">
          <a:solidFill>
            <a:schemeClr val="tx2"/>
          </a:solidFill>
          <a:latin typeface="Times New Roman" panose="02020603050405020304" pitchFamily="18" charset="0"/>
        </a:defRPr>
      </a:lvl7pPr>
      <a:lvl8pPr marL="321310" algn="ctr" defTabSz="1019810" rtl="0" eaLnBrk="0" fontAlgn="base" hangingPunct="0">
        <a:spcBef>
          <a:spcPct val="0"/>
        </a:spcBef>
        <a:spcAft>
          <a:spcPct val="0"/>
        </a:spcAft>
        <a:defRPr sz="4970">
          <a:solidFill>
            <a:schemeClr val="tx2"/>
          </a:solidFill>
          <a:latin typeface="Times New Roman" panose="02020603050405020304" pitchFamily="18" charset="0"/>
        </a:defRPr>
      </a:lvl8pPr>
      <a:lvl9pPr marL="428625" algn="ctr" defTabSz="1019810" rtl="0" eaLnBrk="0" fontAlgn="base" hangingPunct="0">
        <a:spcBef>
          <a:spcPct val="0"/>
        </a:spcBef>
        <a:spcAft>
          <a:spcPct val="0"/>
        </a:spcAft>
        <a:defRPr sz="4970">
          <a:solidFill>
            <a:schemeClr val="tx2"/>
          </a:solidFill>
          <a:latin typeface="Times New Roman" panose="02020603050405020304" pitchFamily="18" charset="0"/>
        </a:defRPr>
      </a:lvl9pPr>
    </p:titleStyle>
    <p:bodyStyle>
      <a:lvl1pPr marL="381000" indent="-381000" algn="l" defTabSz="1019175" rtl="0" eaLnBrk="0" fontAlgn="base" hangingPunct="0">
        <a:spcBef>
          <a:spcPct val="20000"/>
        </a:spcBef>
        <a:spcAft>
          <a:spcPct val="0"/>
        </a:spcAft>
        <a:buChar char="•"/>
        <a:defRPr sz="3300">
          <a:solidFill>
            <a:schemeClr val="tx1"/>
          </a:solidFill>
          <a:latin typeface="+mn-lt"/>
          <a:ea typeface="Times New Roman" panose="02020603050405020304" pitchFamily="18" charset="0"/>
          <a:cs typeface="Times New Roman" panose="02020603050405020304" pitchFamily="18" charset="0"/>
        </a:defRPr>
      </a:lvl1pPr>
      <a:lvl2pPr marL="827405" indent="-319405" algn="l" defTabSz="1019175" rtl="0" eaLnBrk="0" fontAlgn="base" hangingPunct="0">
        <a:spcBef>
          <a:spcPct val="20000"/>
        </a:spcBef>
        <a:spcAft>
          <a:spcPct val="0"/>
        </a:spcAft>
        <a:buChar char="–"/>
        <a:defRPr sz="3000">
          <a:solidFill>
            <a:schemeClr val="tx1"/>
          </a:solidFill>
          <a:latin typeface="+mn-lt"/>
          <a:ea typeface="Times New Roman" panose="02020603050405020304" pitchFamily="18" charset="0"/>
        </a:defRPr>
      </a:lvl2pPr>
      <a:lvl3pPr marL="1271905" indent="-250825" algn="l" defTabSz="1019175" rtl="0" eaLnBrk="0" fontAlgn="base" hangingPunct="0">
        <a:spcBef>
          <a:spcPct val="20000"/>
        </a:spcBef>
        <a:spcAft>
          <a:spcPct val="0"/>
        </a:spcAft>
        <a:buChar char="•"/>
        <a:defRPr sz="2500">
          <a:solidFill>
            <a:schemeClr val="tx1"/>
          </a:solidFill>
          <a:latin typeface="+mn-lt"/>
          <a:ea typeface="Times New Roman" panose="02020603050405020304" pitchFamily="18" charset="0"/>
        </a:defRPr>
      </a:lvl3pPr>
      <a:lvl4pPr marL="1783080" indent="-257175" algn="l" defTabSz="1019175" rtl="0" eaLnBrk="0" fontAlgn="base" hangingPunct="0">
        <a:spcBef>
          <a:spcPct val="20000"/>
        </a:spcBef>
        <a:spcAft>
          <a:spcPct val="0"/>
        </a:spcAft>
        <a:buChar char="–"/>
        <a:defRPr sz="2100">
          <a:solidFill>
            <a:schemeClr val="tx1"/>
          </a:solidFill>
          <a:latin typeface="+mn-lt"/>
          <a:ea typeface="Times New Roman" panose="02020603050405020304" pitchFamily="18" charset="0"/>
        </a:defRPr>
      </a:lvl4pPr>
      <a:lvl5pPr marL="2289175" indent="-252730" algn="l" defTabSz="1019175" rtl="0" eaLnBrk="0" fontAlgn="base" hangingPunct="0">
        <a:spcBef>
          <a:spcPct val="20000"/>
        </a:spcBef>
        <a:spcAft>
          <a:spcPct val="0"/>
        </a:spcAft>
        <a:buChar char="»"/>
        <a:defRPr sz="2100">
          <a:solidFill>
            <a:schemeClr val="tx1"/>
          </a:solidFill>
          <a:latin typeface="+mn-lt"/>
          <a:ea typeface="Times New Roman" panose="02020603050405020304" pitchFamily="18" charset="0"/>
        </a:defRPr>
      </a:lvl5pPr>
      <a:lvl6pPr marL="2397125" indent="-253365" algn="l" defTabSz="1019810" rtl="0" eaLnBrk="0" fontAlgn="base" hangingPunct="0">
        <a:spcBef>
          <a:spcPct val="20000"/>
        </a:spcBef>
        <a:spcAft>
          <a:spcPct val="0"/>
        </a:spcAft>
        <a:buChar char="»"/>
        <a:defRPr sz="2180">
          <a:solidFill>
            <a:schemeClr val="tx1"/>
          </a:solidFill>
          <a:latin typeface="+mn-lt"/>
        </a:defRPr>
      </a:lvl6pPr>
      <a:lvl7pPr marL="2504440" indent="-253365" algn="l" defTabSz="1019810" rtl="0" eaLnBrk="0" fontAlgn="base" hangingPunct="0">
        <a:spcBef>
          <a:spcPct val="20000"/>
        </a:spcBef>
        <a:spcAft>
          <a:spcPct val="0"/>
        </a:spcAft>
        <a:buChar char="»"/>
        <a:defRPr sz="2180">
          <a:solidFill>
            <a:schemeClr val="tx1"/>
          </a:solidFill>
          <a:latin typeface="+mn-lt"/>
        </a:defRPr>
      </a:lvl7pPr>
      <a:lvl8pPr marL="2611755" indent="-253365" algn="l" defTabSz="1019810" rtl="0" eaLnBrk="0" fontAlgn="base" hangingPunct="0">
        <a:spcBef>
          <a:spcPct val="20000"/>
        </a:spcBef>
        <a:spcAft>
          <a:spcPct val="0"/>
        </a:spcAft>
        <a:buChar char="»"/>
        <a:defRPr sz="2180">
          <a:solidFill>
            <a:schemeClr val="tx1"/>
          </a:solidFill>
          <a:latin typeface="+mn-lt"/>
        </a:defRPr>
      </a:lvl8pPr>
      <a:lvl9pPr marL="2718435" indent="-253365" algn="l" defTabSz="1019810" rtl="0" eaLnBrk="0" fontAlgn="base" hangingPunct="0">
        <a:spcBef>
          <a:spcPct val="20000"/>
        </a:spcBef>
        <a:spcAft>
          <a:spcPct val="0"/>
        </a:spcAft>
        <a:buChar char="»"/>
        <a:defRPr sz="2180">
          <a:solidFill>
            <a:schemeClr val="tx1"/>
          </a:solidFill>
          <a:latin typeface="+mn-lt"/>
        </a:defRPr>
      </a:lvl9pPr>
    </p:bodyStyle>
    <p:otherStyle>
      <a:defPPr>
        <a:defRPr lang="en-US"/>
      </a:defPPr>
      <a:lvl1pPr marL="0" algn="l" defTabSz="213995" rtl="0" eaLnBrk="1" latinLnBrk="0" hangingPunct="1">
        <a:defRPr sz="420" kern="1200">
          <a:solidFill>
            <a:schemeClr val="tx1"/>
          </a:solidFill>
          <a:latin typeface="+mn-lt"/>
          <a:ea typeface="+mn-ea"/>
          <a:cs typeface="+mn-cs"/>
        </a:defRPr>
      </a:lvl1pPr>
      <a:lvl2pPr marL="107315" algn="l" defTabSz="213995" rtl="0" eaLnBrk="1" latinLnBrk="0" hangingPunct="1">
        <a:defRPr sz="420" kern="1200">
          <a:solidFill>
            <a:schemeClr val="tx1"/>
          </a:solidFill>
          <a:latin typeface="+mn-lt"/>
          <a:ea typeface="+mn-ea"/>
          <a:cs typeface="+mn-cs"/>
        </a:defRPr>
      </a:lvl2pPr>
      <a:lvl3pPr marL="214630" algn="l" defTabSz="213995" rtl="0" eaLnBrk="1" latinLnBrk="0" hangingPunct="1">
        <a:defRPr sz="420" kern="1200">
          <a:solidFill>
            <a:schemeClr val="tx1"/>
          </a:solidFill>
          <a:latin typeface="+mn-lt"/>
          <a:ea typeface="+mn-ea"/>
          <a:cs typeface="+mn-cs"/>
        </a:defRPr>
      </a:lvl3pPr>
      <a:lvl4pPr marL="321310" algn="l" defTabSz="213995" rtl="0" eaLnBrk="1" latinLnBrk="0" hangingPunct="1">
        <a:defRPr sz="420" kern="1200">
          <a:solidFill>
            <a:schemeClr val="tx1"/>
          </a:solidFill>
          <a:latin typeface="+mn-lt"/>
          <a:ea typeface="+mn-ea"/>
          <a:cs typeface="+mn-cs"/>
        </a:defRPr>
      </a:lvl4pPr>
      <a:lvl5pPr marL="428625" algn="l" defTabSz="213995" rtl="0" eaLnBrk="1" latinLnBrk="0" hangingPunct="1">
        <a:defRPr sz="420" kern="1200">
          <a:solidFill>
            <a:schemeClr val="tx1"/>
          </a:solidFill>
          <a:latin typeface="+mn-lt"/>
          <a:ea typeface="+mn-ea"/>
          <a:cs typeface="+mn-cs"/>
        </a:defRPr>
      </a:lvl5pPr>
      <a:lvl6pPr marL="535940" algn="l" defTabSz="213995" rtl="0" eaLnBrk="1" latinLnBrk="0" hangingPunct="1">
        <a:defRPr sz="420" kern="1200">
          <a:solidFill>
            <a:schemeClr val="tx1"/>
          </a:solidFill>
          <a:latin typeface="+mn-lt"/>
          <a:ea typeface="+mn-ea"/>
          <a:cs typeface="+mn-cs"/>
        </a:defRPr>
      </a:lvl6pPr>
      <a:lvl7pPr marL="643255" algn="l" defTabSz="213995" rtl="0" eaLnBrk="1" latinLnBrk="0" hangingPunct="1">
        <a:defRPr sz="420" kern="1200">
          <a:solidFill>
            <a:schemeClr val="tx1"/>
          </a:solidFill>
          <a:latin typeface="+mn-lt"/>
          <a:ea typeface="+mn-ea"/>
          <a:cs typeface="+mn-cs"/>
        </a:defRPr>
      </a:lvl7pPr>
      <a:lvl8pPr marL="749935" algn="l" defTabSz="213995" rtl="0" eaLnBrk="1" latinLnBrk="0" hangingPunct="1">
        <a:defRPr sz="420" kern="1200">
          <a:solidFill>
            <a:schemeClr val="tx1"/>
          </a:solidFill>
          <a:latin typeface="+mn-lt"/>
          <a:ea typeface="+mn-ea"/>
          <a:cs typeface="+mn-cs"/>
        </a:defRPr>
      </a:lvl8pPr>
      <a:lvl9pPr marL="857250" algn="l" defTabSz="213995" rtl="0" eaLnBrk="1" latinLnBrk="0" hangingPunct="1">
        <a:defRPr sz="4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8.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9.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5" name="Line 72"/>
          <p:cNvSpPr>
            <a:spLocks noChangeShapeType="1"/>
          </p:cNvSpPr>
          <p:nvPr/>
        </p:nvSpPr>
        <p:spPr bwMode="auto">
          <a:xfrm>
            <a:off x="674688" y="919163"/>
            <a:ext cx="0" cy="5938838"/>
          </a:xfrm>
          <a:prstGeom prst="line">
            <a:avLst/>
          </a:prstGeom>
          <a:noFill/>
          <a:ln w="9525">
            <a:solidFill>
              <a:srgbClr val="F8F8F8"/>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 b="1" i="0" u="none" strike="noStrike" kern="1200" cap="none" spc="0" normalizeH="0" baseline="0" noProof="0">
              <a:ln>
                <a:noFill/>
              </a:ln>
              <a:solidFill>
                <a:srgbClr val="003399"/>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102" name="Text Box 3"/>
          <p:cNvSpPr txBox="1"/>
          <p:nvPr/>
        </p:nvSpPr>
        <p:spPr>
          <a:xfrm>
            <a:off x="274638" y="1066800"/>
            <a:ext cx="4089400" cy="812800"/>
          </a:xfrm>
          <a:prstGeom prst="rect">
            <a:avLst/>
          </a:prstGeom>
          <a:noFill/>
          <a:ln w="9525">
            <a:noFill/>
          </a:ln>
        </p:spPr>
        <p:txBody>
          <a:bodyPr lIns="107156" tIns="10609" rIns="53578" bIns="10609">
            <a:spAutoFit/>
          </a:bodyPr>
          <a:p>
            <a:pPr defTabSz="908050">
              <a:tabLst>
                <a:tab pos="914400" algn="l"/>
              </a:tabLst>
            </a:pPr>
            <a:r>
              <a:rPr lang="en-US" altLang="zh-CN" sz="2400" dirty="0">
                <a:solidFill>
                  <a:srgbClr val="005398"/>
                </a:solidFill>
                <a:latin typeface="Calibri" pitchFamily="34" charset="0"/>
                <a:ea typeface="宋体" charset="-122"/>
                <a:cs typeface="Times New Roman" panose="02020603050405020304" pitchFamily="18" charset="0"/>
              </a:rPr>
              <a:t>Introduction</a:t>
            </a:r>
            <a:endParaRPr lang="en-US" altLang="zh-CN" sz="1400" dirty="0">
              <a:solidFill>
                <a:srgbClr val="005398"/>
              </a:solidFill>
              <a:latin typeface="Calibri" pitchFamily="34" charset="0"/>
              <a:ea typeface="宋体" charset="-122"/>
              <a:cs typeface="Times New Roman" panose="02020603050405020304" pitchFamily="18" charset="0"/>
            </a:endParaRPr>
          </a:p>
          <a:p>
            <a:pPr defTabSz="908050">
              <a:spcBef>
                <a:spcPct val="25000"/>
              </a:spcBef>
              <a:tabLst>
                <a:tab pos="914400" algn="l"/>
              </a:tabLst>
            </a:pPr>
            <a:endParaRPr lang="en-US" altLang="zh-CN" sz="1100" dirty="0">
              <a:solidFill>
                <a:schemeClr val="tx1"/>
              </a:solidFill>
              <a:latin typeface="Calibri" pitchFamily="34" charset="0"/>
              <a:ea typeface="宋体" charset="-122"/>
              <a:cs typeface="Times New Roman" panose="02020603050405020304" pitchFamily="18" charset="0"/>
            </a:endParaRPr>
          </a:p>
          <a:p>
            <a:pPr defTabSz="908050">
              <a:spcBef>
                <a:spcPct val="25000"/>
              </a:spcBef>
              <a:tabLst>
                <a:tab pos="914400" algn="l"/>
              </a:tabLst>
            </a:pPr>
            <a:endParaRPr lang="en-US" altLang="zh-CN" sz="1100" dirty="0">
              <a:latin typeface="Calibri" pitchFamily="34" charset="0"/>
              <a:ea typeface="宋体" charset="-122"/>
              <a:cs typeface="Times New Roman" panose="02020603050405020304" pitchFamily="18" charset="0"/>
            </a:endParaRPr>
          </a:p>
        </p:txBody>
      </p:sp>
      <p:pic>
        <p:nvPicPr>
          <p:cNvPr id="4104" name="Picture 2"/>
          <p:cNvPicPr>
            <a:picLocks noChangeAspect="1"/>
          </p:cNvPicPr>
          <p:nvPr/>
        </p:nvPicPr>
        <p:blipFill>
          <a:blip r:embed="rId1"/>
          <a:stretch>
            <a:fillRect/>
          </a:stretch>
        </p:blipFill>
        <p:spPr>
          <a:xfrm>
            <a:off x="538163" y="200025"/>
            <a:ext cx="1763712" cy="676275"/>
          </a:xfrm>
          <a:prstGeom prst="rect">
            <a:avLst/>
          </a:prstGeom>
          <a:noFill/>
          <a:ln w="9525">
            <a:noFill/>
          </a:ln>
        </p:spPr>
      </p:pic>
      <p:cxnSp>
        <p:nvCxnSpPr>
          <p:cNvPr id="4106" name="Straight Connector 3"/>
          <p:cNvCxnSpPr/>
          <p:nvPr/>
        </p:nvCxnSpPr>
        <p:spPr>
          <a:xfrm>
            <a:off x="381000" y="990600"/>
            <a:ext cx="9193213" cy="0"/>
          </a:xfrm>
          <a:prstGeom prst="line">
            <a:avLst/>
          </a:prstGeom>
          <a:ln w="9525" cap="flat" cmpd="sng">
            <a:solidFill>
              <a:schemeClr val="tx1"/>
            </a:solidFill>
            <a:prstDash val="solid"/>
            <a:headEnd type="none" w="med" len="med"/>
            <a:tailEnd type="none" w="med" len="med"/>
          </a:ln>
        </p:spPr>
      </p:cxnSp>
      <p:sp>
        <p:nvSpPr>
          <p:cNvPr id="3" name="文本框 2"/>
          <p:cNvSpPr txBox="1"/>
          <p:nvPr/>
        </p:nvSpPr>
        <p:spPr>
          <a:xfrm>
            <a:off x="274955" y="2781300"/>
            <a:ext cx="4888230" cy="460375"/>
          </a:xfrm>
          <a:prstGeom prst="rect">
            <a:avLst/>
          </a:prstGeom>
          <a:noFill/>
        </p:spPr>
        <p:txBody>
          <a:bodyPr wrap="square" rtlCol="0">
            <a:spAutoFit/>
          </a:bodyPr>
          <a:p>
            <a:r>
              <a:rPr lang="en-US" altLang="zh-CN" sz="2400" dirty="0">
                <a:solidFill>
                  <a:srgbClr val="005398"/>
                </a:solidFill>
                <a:latin typeface="Calibri" pitchFamily="34" charset="0"/>
                <a:ea typeface="宋体" charset="-122"/>
                <a:cs typeface="Times New Roman" panose="02020603050405020304" pitchFamily="18" charset="0"/>
              </a:rPr>
              <a:t>the aims of the analysis</a:t>
            </a:r>
            <a:endParaRPr lang="en-US" altLang="zh-CN" sz="2400" dirty="0">
              <a:solidFill>
                <a:srgbClr val="005398"/>
              </a:solidFill>
              <a:latin typeface="Calibri" pitchFamily="34" charset="0"/>
              <a:ea typeface="宋体" charset="-122"/>
              <a:cs typeface="Times New Roman" panose="02020603050405020304" pitchFamily="18" charset="0"/>
            </a:endParaRPr>
          </a:p>
        </p:txBody>
      </p:sp>
      <p:sp>
        <p:nvSpPr>
          <p:cNvPr id="4" name="Text Box 2"/>
          <p:cNvSpPr txBox="1"/>
          <p:nvPr/>
        </p:nvSpPr>
        <p:spPr>
          <a:xfrm>
            <a:off x="1729740" y="64135"/>
            <a:ext cx="8378825" cy="520700"/>
          </a:xfrm>
          <a:prstGeom prst="rect">
            <a:avLst/>
          </a:prstGeom>
          <a:noFill/>
          <a:ln w="9525">
            <a:noFill/>
          </a:ln>
        </p:spPr>
        <p:txBody>
          <a:bodyPr lIns="107156" tIns="107156" rIns="107156" bIns="107156">
            <a:spAutoFit/>
          </a:bodyPr>
          <a:p>
            <a:pPr algn="ctr" defTabSz="908050"/>
            <a:r>
              <a:rPr lang="en-US" altLang="zh-CN" sz="2000" dirty="0">
                <a:solidFill>
                  <a:srgbClr val="005398"/>
                </a:solidFill>
                <a:latin typeface="Calibri" pitchFamily="34" charset="0"/>
                <a:ea typeface="宋体" charset="-122"/>
                <a:cs typeface="Times New Roman" panose="02020603050405020304" pitchFamily="18" charset="0"/>
              </a:rPr>
              <a:t>Project 2</a:t>
            </a:r>
            <a:endParaRPr lang="en-US" altLang="zh-CN" sz="2000" dirty="0">
              <a:solidFill>
                <a:srgbClr val="005398"/>
              </a:solidFill>
              <a:latin typeface="Calibri" pitchFamily="34" charset="0"/>
              <a:ea typeface="宋体" charset="-122"/>
              <a:cs typeface="Times New Roman" panose="02020603050405020304" pitchFamily="18" charset="0"/>
            </a:endParaRPr>
          </a:p>
        </p:txBody>
      </p:sp>
      <p:sp>
        <p:nvSpPr>
          <p:cNvPr id="5" name="Text Box 96"/>
          <p:cNvSpPr txBox="1"/>
          <p:nvPr/>
        </p:nvSpPr>
        <p:spPr>
          <a:xfrm>
            <a:off x="3338830" y="546100"/>
            <a:ext cx="4663440" cy="389255"/>
          </a:xfrm>
          <a:prstGeom prst="rect">
            <a:avLst/>
          </a:prstGeom>
          <a:noFill/>
          <a:ln w="9525">
            <a:noFill/>
          </a:ln>
        </p:spPr>
        <p:txBody>
          <a:bodyPr wrap="square" lIns="98220" tIns="10609" rIns="98220" bIns="10609">
            <a:spAutoFit/>
          </a:bodyPr>
          <a:p>
            <a:pPr algn="ctr" defTabSz="908050"/>
            <a:r>
              <a:rPr lang="en-US" altLang="zh-CN" sz="1200" b="0" dirty="0">
                <a:solidFill>
                  <a:schemeClr val="tx1"/>
                </a:solidFill>
                <a:latin typeface="Calibri" pitchFamily="34" charset="0"/>
                <a:ea typeface="宋体" charset="-122"/>
                <a:cs typeface="Times New Roman" panose="02020603050405020304" pitchFamily="18" charset="0"/>
              </a:rPr>
              <a:t>Team members </a:t>
            </a:r>
            <a:r>
              <a:rPr lang="zh-CN" altLang="en-US" sz="1200" b="0" dirty="0">
                <a:solidFill>
                  <a:schemeClr val="tx1"/>
                </a:solidFill>
                <a:latin typeface="Calibri" pitchFamily="34" charset="0"/>
                <a:ea typeface="宋体" charset="-122"/>
                <a:cs typeface="Times New Roman" panose="02020603050405020304" pitchFamily="18" charset="0"/>
              </a:rPr>
              <a:t>：</a:t>
            </a:r>
            <a:r>
              <a:rPr lang="en-US" altLang="zh-CN" sz="1200" b="0" dirty="0">
                <a:solidFill>
                  <a:schemeClr val="tx1"/>
                </a:solidFill>
                <a:latin typeface="Calibri" pitchFamily="34" charset="0"/>
                <a:ea typeface="宋体" charset="-122"/>
                <a:cs typeface="Times New Roman" panose="02020603050405020304" pitchFamily="18" charset="0"/>
              </a:rPr>
              <a:t>Desheng Guo, Fengkai YU, Xunke DENG, Chengcheng Zheng, Panthakan Boonsuriyatham</a:t>
            </a:r>
            <a:endParaRPr lang="en-US" altLang="zh-CN" sz="1200" b="0" dirty="0">
              <a:solidFill>
                <a:schemeClr val="tx1"/>
              </a:solidFill>
              <a:latin typeface="Calibri" pitchFamily="34" charset="0"/>
              <a:ea typeface="宋体" charset="-122"/>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9" name="Text Box 2"/>
          <p:cNvSpPr txBox="1"/>
          <p:nvPr/>
        </p:nvSpPr>
        <p:spPr>
          <a:xfrm>
            <a:off x="1729740" y="64135"/>
            <a:ext cx="8378825" cy="520700"/>
          </a:xfrm>
          <a:prstGeom prst="rect">
            <a:avLst/>
          </a:prstGeom>
          <a:noFill/>
          <a:ln w="9525">
            <a:noFill/>
          </a:ln>
        </p:spPr>
        <p:txBody>
          <a:bodyPr lIns="107156" tIns="107156" rIns="107156" bIns="107156">
            <a:spAutoFit/>
          </a:bodyPr>
          <a:p>
            <a:pPr algn="ctr" defTabSz="908050"/>
            <a:r>
              <a:rPr lang="en-US" altLang="zh-CN" sz="2000" dirty="0">
                <a:solidFill>
                  <a:srgbClr val="005398"/>
                </a:solidFill>
                <a:latin typeface="Calibri" pitchFamily="34" charset="0"/>
                <a:ea typeface="宋体" charset="-122"/>
                <a:cs typeface="Times New Roman" panose="02020603050405020304" pitchFamily="18" charset="0"/>
              </a:rPr>
              <a:t>Project 2</a:t>
            </a:r>
            <a:endParaRPr lang="en-US" altLang="zh-CN" sz="2000" dirty="0">
              <a:solidFill>
                <a:srgbClr val="005398"/>
              </a:solidFill>
              <a:latin typeface="Calibri" pitchFamily="34" charset="0"/>
              <a:ea typeface="宋体" charset="-122"/>
              <a:cs typeface="Times New Roman" panose="02020603050405020304" pitchFamily="18" charset="0"/>
            </a:endParaRPr>
          </a:p>
        </p:txBody>
      </p:sp>
      <p:sp>
        <p:nvSpPr>
          <p:cNvPr id="1035" name="Line 72"/>
          <p:cNvSpPr>
            <a:spLocks noChangeShapeType="1"/>
          </p:cNvSpPr>
          <p:nvPr/>
        </p:nvSpPr>
        <p:spPr bwMode="auto">
          <a:xfrm>
            <a:off x="674688" y="919163"/>
            <a:ext cx="0" cy="5938838"/>
          </a:xfrm>
          <a:prstGeom prst="line">
            <a:avLst/>
          </a:prstGeom>
          <a:noFill/>
          <a:ln w="9525">
            <a:solidFill>
              <a:srgbClr val="F8F8F8"/>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 b="1" i="0" u="none" strike="noStrike" kern="1200" cap="none" spc="0" normalizeH="0" baseline="0" noProof="0">
              <a:ln>
                <a:noFill/>
              </a:ln>
              <a:solidFill>
                <a:srgbClr val="003399"/>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101" name="Text Box 96"/>
          <p:cNvSpPr txBox="1"/>
          <p:nvPr/>
        </p:nvSpPr>
        <p:spPr>
          <a:xfrm>
            <a:off x="3338830" y="546100"/>
            <a:ext cx="4663440" cy="389255"/>
          </a:xfrm>
          <a:prstGeom prst="rect">
            <a:avLst/>
          </a:prstGeom>
          <a:noFill/>
          <a:ln w="9525">
            <a:noFill/>
          </a:ln>
        </p:spPr>
        <p:txBody>
          <a:bodyPr wrap="square" lIns="98220" tIns="10609" rIns="98220" bIns="10609">
            <a:spAutoFit/>
          </a:bodyPr>
          <a:p>
            <a:pPr algn="ctr" defTabSz="908050"/>
            <a:r>
              <a:rPr lang="en-US" altLang="zh-CN" sz="1200" b="0" dirty="0">
                <a:solidFill>
                  <a:schemeClr val="tx1"/>
                </a:solidFill>
                <a:latin typeface="Calibri" pitchFamily="34" charset="0"/>
                <a:ea typeface="宋体" charset="-122"/>
                <a:cs typeface="Times New Roman" panose="02020603050405020304" pitchFamily="18" charset="0"/>
              </a:rPr>
              <a:t>Team members </a:t>
            </a:r>
            <a:r>
              <a:rPr lang="zh-CN" altLang="en-US" sz="1200" b="0" dirty="0">
                <a:solidFill>
                  <a:schemeClr val="tx1"/>
                </a:solidFill>
                <a:latin typeface="Calibri" pitchFamily="34" charset="0"/>
                <a:ea typeface="宋体" charset="-122"/>
                <a:cs typeface="Times New Roman" panose="02020603050405020304" pitchFamily="18" charset="0"/>
              </a:rPr>
              <a:t>：</a:t>
            </a:r>
            <a:r>
              <a:rPr lang="en-US" altLang="zh-CN" sz="1200" b="0" dirty="0">
                <a:solidFill>
                  <a:schemeClr val="tx1"/>
                </a:solidFill>
                <a:latin typeface="Calibri" pitchFamily="34" charset="0"/>
                <a:ea typeface="宋体" charset="-122"/>
                <a:cs typeface="Times New Roman" panose="02020603050405020304" pitchFamily="18" charset="0"/>
              </a:rPr>
              <a:t>Desheng Guo, Fengkai YU, Xunke DENG, Chengcheng Zheng, Panthakan Boonsuriyatham</a:t>
            </a:r>
            <a:endParaRPr lang="en-US" altLang="zh-CN" sz="1200" b="0" dirty="0">
              <a:solidFill>
                <a:schemeClr val="tx1"/>
              </a:solidFill>
              <a:latin typeface="Calibri" pitchFamily="34" charset="0"/>
              <a:ea typeface="宋体" charset="-122"/>
              <a:cs typeface="Times New Roman" panose="02020603050405020304" pitchFamily="18" charset="0"/>
            </a:endParaRPr>
          </a:p>
        </p:txBody>
      </p:sp>
      <p:pic>
        <p:nvPicPr>
          <p:cNvPr id="4104" name="Picture 2"/>
          <p:cNvPicPr>
            <a:picLocks noChangeAspect="1"/>
          </p:cNvPicPr>
          <p:nvPr/>
        </p:nvPicPr>
        <p:blipFill>
          <a:blip r:embed="rId1"/>
          <a:stretch>
            <a:fillRect/>
          </a:stretch>
        </p:blipFill>
        <p:spPr>
          <a:xfrm>
            <a:off x="538163" y="200025"/>
            <a:ext cx="1763712" cy="676275"/>
          </a:xfrm>
          <a:prstGeom prst="rect">
            <a:avLst/>
          </a:prstGeom>
          <a:noFill/>
          <a:ln w="9525">
            <a:noFill/>
          </a:ln>
        </p:spPr>
      </p:pic>
      <p:cxnSp>
        <p:nvCxnSpPr>
          <p:cNvPr id="4106" name="Straight Connector 3"/>
          <p:cNvCxnSpPr/>
          <p:nvPr/>
        </p:nvCxnSpPr>
        <p:spPr>
          <a:xfrm>
            <a:off x="381000" y="990600"/>
            <a:ext cx="9193213" cy="0"/>
          </a:xfrm>
          <a:prstGeom prst="line">
            <a:avLst/>
          </a:prstGeom>
          <a:ln w="9525" cap="flat" cmpd="sng">
            <a:solidFill>
              <a:schemeClr val="tx1"/>
            </a:solidFill>
            <a:prstDash val="solid"/>
            <a:headEnd type="none" w="med" len="med"/>
            <a:tailEnd type="none" w="med" len="med"/>
          </a:ln>
        </p:spPr>
      </p:cxnSp>
      <p:sp>
        <p:nvSpPr>
          <p:cNvPr id="3" name="文本框 2"/>
          <p:cNvSpPr txBox="1"/>
          <p:nvPr/>
        </p:nvSpPr>
        <p:spPr>
          <a:xfrm>
            <a:off x="381000" y="1045845"/>
            <a:ext cx="4888230" cy="460375"/>
          </a:xfrm>
          <a:prstGeom prst="rect">
            <a:avLst/>
          </a:prstGeom>
          <a:noFill/>
        </p:spPr>
        <p:txBody>
          <a:bodyPr wrap="square" rtlCol="0">
            <a:spAutoFit/>
          </a:bodyPr>
          <a:p>
            <a:r>
              <a:rPr lang="en-US" altLang="zh-CN" sz="2400" dirty="0">
                <a:solidFill>
                  <a:srgbClr val="005398"/>
                </a:solidFill>
                <a:latin typeface="Calibri" pitchFamily="34" charset="0"/>
                <a:ea typeface="宋体" charset="-122"/>
                <a:cs typeface="Times New Roman" panose="02020603050405020304" pitchFamily="18" charset="0"/>
              </a:rPr>
              <a:t>exploratory data analysis</a:t>
            </a:r>
            <a:endParaRPr lang="en-US" altLang="zh-CN" sz="2400" dirty="0">
              <a:solidFill>
                <a:srgbClr val="005398"/>
              </a:solidFill>
              <a:latin typeface="Calibri" pitchFamily="34" charset="0"/>
              <a:ea typeface="宋体"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5" name="Line 72"/>
          <p:cNvSpPr>
            <a:spLocks noChangeShapeType="1"/>
          </p:cNvSpPr>
          <p:nvPr/>
        </p:nvSpPr>
        <p:spPr bwMode="auto">
          <a:xfrm>
            <a:off x="674688" y="919163"/>
            <a:ext cx="0" cy="5938838"/>
          </a:xfrm>
          <a:prstGeom prst="line">
            <a:avLst/>
          </a:prstGeom>
          <a:noFill/>
          <a:ln w="9525">
            <a:solidFill>
              <a:srgbClr val="F8F8F8"/>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 b="1" i="0" u="none" strike="noStrike" kern="1200" cap="none" spc="0" normalizeH="0" baseline="0" noProof="0">
              <a:ln>
                <a:noFill/>
              </a:ln>
              <a:solidFill>
                <a:srgbClr val="003399"/>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104" name="Picture 2"/>
          <p:cNvPicPr>
            <a:picLocks noChangeAspect="1"/>
          </p:cNvPicPr>
          <p:nvPr/>
        </p:nvPicPr>
        <p:blipFill>
          <a:blip r:embed="rId1"/>
          <a:stretch>
            <a:fillRect/>
          </a:stretch>
        </p:blipFill>
        <p:spPr>
          <a:xfrm>
            <a:off x="538163" y="200025"/>
            <a:ext cx="1763712" cy="676275"/>
          </a:xfrm>
          <a:prstGeom prst="rect">
            <a:avLst/>
          </a:prstGeom>
          <a:noFill/>
          <a:ln w="9525">
            <a:noFill/>
          </a:ln>
        </p:spPr>
      </p:pic>
      <p:cxnSp>
        <p:nvCxnSpPr>
          <p:cNvPr id="4106" name="Straight Connector 3"/>
          <p:cNvCxnSpPr/>
          <p:nvPr/>
        </p:nvCxnSpPr>
        <p:spPr>
          <a:xfrm>
            <a:off x="381000" y="990600"/>
            <a:ext cx="9193213" cy="0"/>
          </a:xfrm>
          <a:prstGeom prst="line">
            <a:avLst/>
          </a:prstGeom>
          <a:ln w="9525" cap="flat" cmpd="sng">
            <a:solidFill>
              <a:schemeClr val="tx1"/>
            </a:solidFill>
            <a:prstDash val="solid"/>
            <a:headEnd type="none" w="med" len="med"/>
            <a:tailEnd type="none" w="med" len="med"/>
          </a:ln>
        </p:spPr>
      </p:cxnSp>
      <p:sp>
        <p:nvSpPr>
          <p:cNvPr id="3" name="文本框 2"/>
          <p:cNvSpPr txBox="1"/>
          <p:nvPr/>
        </p:nvSpPr>
        <p:spPr>
          <a:xfrm>
            <a:off x="2301875" y="97155"/>
            <a:ext cx="4888230" cy="460375"/>
          </a:xfrm>
          <a:prstGeom prst="rect">
            <a:avLst/>
          </a:prstGeom>
          <a:noFill/>
        </p:spPr>
        <p:txBody>
          <a:bodyPr wrap="square" rtlCol="0">
            <a:spAutoFit/>
          </a:bodyPr>
          <a:p>
            <a:r>
              <a:rPr lang="en-US" altLang="zh-CN" sz="2400" dirty="0">
                <a:solidFill>
                  <a:srgbClr val="005398"/>
                </a:solidFill>
                <a:latin typeface="Calibri" pitchFamily="34" charset="0"/>
                <a:ea typeface="宋体" charset="-122"/>
                <a:cs typeface="Times New Roman" panose="02020603050405020304" pitchFamily="18" charset="0"/>
              </a:rPr>
              <a:t>statistical modelling and results</a:t>
            </a:r>
            <a:endParaRPr lang="en-US" altLang="zh-CN" sz="2400" dirty="0">
              <a:solidFill>
                <a:srgbClr val="005398"/>
              </a:solidFill>
              <a:latin typeface="Calibri" pitchFamily="34" charset="0"/>
              <a:ea typeface="宋体" charset="-122"/>
              <a:cs typeface="Times New Roman" panose="02020603050405020304" pitchFamily="18" charset="0"/>
            </a:endParaRPr>
          </a:p>
        </p:txBody>
      </p:sp>
      <p:sp>
        <p:nvSpPr>
          <p:cNvPr id="5" name="Text Box 96"/>
          <p:cNvSpPr txBox="1"/>
          <p:nvPr/>
        </p:nvSpPr>
        <p:spPr>
          <a:xfrm>
            <a:off x="2159000" y="671830"/>
            <a:ext cx="7949565" cy="204470"/>
          </a:xfrm>
          <a:prstGeom prst="rect">
            <a:avLst/>
          </a:prstGeom>
          <a:noFill/>
          <a:ln w="9525">
            <a:noFill/>
          </a:ln>
        </p:spPr>
        <p:txBody>
          <a:bodyPr wrap="square" lIns="98220" tIns="10609" rIns="98220" bIns="10609">
            <a:spAutoFit/>
          </a:bodyPr>
          <a:p>
            <a:pPr algn="ctr" defTabSz="908050"/>
            <a:r>
              <a:rPr lang="en-US" altLang="zh-CN" sz="1200" b="0" dirty="0">
                <a:solidFill>
                  <a:schemeClr val="tx1"/>
                </a:solidFill>
                <a:latin typeface="Calibri" pitchFamily="34" charset="0"/>
                <a:ea typeface="宋体" charset="-122"/>
                <a:cs typeface="Times New Roman" panose="02020603050405020304" pitchFamily="18" charset="0"/>
              </a:rPr>
              <a:t>Team members </a:t>
            </a:r>
            <a:r>
              <a:rPr lang="zh-CN" altLang="en-US" sz="1200" b="0" dirty="0">
                <a:solidFill>
                  <a:schemeClr val="tx1"/>
                </a:solidFill>
                <a:latin typeface="Calibri" pitchFamily="34" charset="0"/>
                <a:ea typeface="宋体" charset="-122"/>
                <a:cs typeface="Times New Roman" panose="02020603050405020304" pitchFamily="18" charset="0"/>
              </a:rPr>
              <a:t>：</a:t>
            </a:r>
            <a:r>
              <a:rPr lang="en-US" altLang="zh-CN" sz="1200" b="0" dirty="0">
                <a:solidFill>
                  <a:schemeClr val="tx1"/>
                </a:solidFill>
                <a:latin typeface="Calibri" pitchFamily="34" charset="0"/>
                <a:ea typeface="宋体" charset="-122"/>
                <a:cs typeface="Times New Roman" panose="02020603050405020304" pitchFamily="18" charset="0"/>
              </a:rPr>
              <a:t>Desheng Guo, Fengkai YU, Xunke DENG, Chengcheng Zheng, Panthakan Boonsuriyatham</a:t>
            </a:r>
            <a:endParaRPr lang="en-US" altLang="zh-CN" sz="1200" b="0" dirty="0">
              <a:solidFill>
                <a:schemeClr val="tx1"/>
              </a:solidFill>
              <a:latin typeface="Calibri" pitchFamily="34" charset="0"/>
              <a:ea typeface="宋体" charset="-122"/>
              <a:cs typeface="Times New Roman" panose="02020603050405020304" pitchFamily="18" charset="0"/>
            </a:endParaRPr>
          </a:p>
        </p:txBody>
      </p:sp>
      <p:sp>
        <p:nvSpPr>
          <p:cNvPr id="6" name="文本框 5"/>
          <p:cNvSpPr txBox="1"/>
          <p:nvPr/>
        </p:nvSpPr>
        <p:spPr>
          <a:xfrm>
            <a:off x="381000" y="1104900"/>
            <a:ext cx="9194165" cy="645160"/>
          </a:xfrm>
          <a:prstGeom prst="rect">
            <a:avLst/>
          </a:prstGeom>
          <a:noFill/>
        </p:spPr>
        <p:txBody>
          <a:bodyPr wrap="square" rtlCol="0">
            <a:spAutoFit/>
          </a:bodyPr>
          <a:p>
            <a:r>
              <a:rPr lang="zh-CN" altLang="en-US"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This study decided to use Poisson regression to fit the model. Poisson regression mainly has two assumptions. Firstly, the human time risk of different objects with the same characteristics and at the same time is homogeneous. Secondly, when the sample size is larger and larger, the mean of frequency tends to variance.</a:t>
            </a:r>
            <a:endParaRPr lang="zh-CN" altLang="en-US"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 name="文本框 6"/>
          <p:cNvSpPr txBox="1"/>
          <p:nvPr/>
        </p:nvSpPr>
        <p:spPr>
          <a:xfrm>
            <a:off x="379095" y="1827530"/>
            <a:ext cx="2987040" cy="275590"/>
          </a:xfrm>
          <a:prstGeom prst="rect">
            <a:avLst/>
          </a:prstGeom>
          <a:noFill/>
        </p:spPr>
        <p:txBody>
          <a:bodyPr wrap="square" rtlCol="0">
            <a:spAutoFit/>
          </a:bodyPr>
          <a:p>
            <a:r>
              <a:rPr lang="en-US" altLang="zh-CN"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First: </a:t>
            </a:r>
            <a:r>
              <a:rPr lang="zh-CN" altLang="en-US" sz="1200">
                <a:solidFill>
                  <a:schemeClr val="tx1"/>
                </a:solidFill>
                <a:latin typeface="Times New Roman" panose="02020603050405020304" pitchFamily="18" charset="0"/>
                <a:ea typeface="宋体" charset="0"/>
                <a:cs typeface="Times New Roman" panose="02020603050405020304" pitchFamily="18" charset="0"/>
              </a:rPr>
              <a:t>Preliminary fitting model</a:t>
            </a:r>
            <a:endParaRPr lang="zh-CN" altLang="en-US" sz="1200">
              <a:solidFill>
                <a:schemeClr val="tx1"/>
              </a:solidFill>
              <a:latin typeface="Times New Roman" panose="02020603050405020304" pitchFamily="18" charset="0"/>
              <a:ea typeface="宋体" charset="0"/>
              <a:cs typeface="Times New Roman" panose="02020603050405020304" pitchFamily="18" charset="0"/>
            </a:endParaRPr>
          </a:p>
        </p:txBody>
      </p:sp>
      <p:sp>
        <p:nvSpPr>
          <p:cNvPr id="8" name="文本框 7"/>
          <p:cNvSpPr txBox="1"/>
          <p:nvPr/>
        </p:nvSpPr>
        <p:spPr>
          <a:xfrm>
            <a:off x="455295" y="2256790"/>
            <a:ext cx="8931910" cy="645160"/>
          </a:xfrm>
          <a:prstGeom prst="rect">
            <a:avLst/>
          </a:prstGeom>
          <a:noFill/>
        </p:spPr>
        <p:txBody>
          <a:bodyPr wrap="square" rtlCol="0">
            <a:spAutoFit/>
          </a:bodyPr>
          <a:p>
            <a:r>
              <a:rPr lang="zh-CN" altLang="en-US"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model&lt;</a:t>
            </a:r>
            <a:r>
              <a:rPr lang="en-US" altLang="zh-CN"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r>
              <a:rPr lang="zh-CN" altLang="en-US"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glm(Total.Number.of.Family.members~Total.Household.Income+Total.Food.Expenditure+Household.Head.Sex+Household.Head.Age+Type.of.Household+House.Floor.Area+House.Age+Number.of.bedrooms+Electricity, data=data, family = "poisson")</a:t>
            </a:r>
            <a:endParaRPr lang="zh-CN" altLang="en-US"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9" name="图片 8" descr="model1"/>
          <p:cNvPicPr>
            <a:picLocks noChangeAspect="1"/>
          </p:cNvPicPr>
          <p:nvPr/>
        </p:nvPicPr>
        <p:blipFill>
          <a:blip r:embed="rId2"/>
          <a:stretch>
            <a:fillRect/>
          </a:stretch>
        </p:blipFill>
        <p:spPr>
          <a:xfrm>
            <a:off x="538480" y="3095625"/>
            <a:ext cx="4989830" cy="36271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5" name="Line 72"/>
          <p:cNvSpPr>
            <a:spLocks noChangeShapeType="1"/>
          </p:cNvSpPr>
          <p:nvPr/>
        </p:nvSpPr>
        <p:spPr bwMode="auto">
          <a:xfrm>
            <a:off x="674688" y="919163"/>
            <a:ext cx="0" cy="5938838"/>
          </a:xfrm>
          <a:prstGeom prst="line">
            <a:avLst/>
          </a:prstGeom>
          <a:noFill/>
          <a:ln w="9525">
            <a:solidFill>
              <a:srgbClr val="F8F8F8"/>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 b="1" i="0" u="none" strike="noStrike" kern="1200" cap="none" spc="0" normalizeH="0" baseline="0" noProof="0">
              <a:ln>
                <a:noFill/>
              </a:ln>
              <a:solidFill>
                <a:srgbClr val="003399"/>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104" name="Picture 2"/>
          <p:cNvPicPr>
            <a:picLocks noChangeAspect="1"/>
          </p:cNvPicPr>
          <p:nvPr/>
        </p:nvPicPr>
        <p:blipFill>
          <a:blip r:embed="rId1"/>
          <a:stretch>
            <a:fillRect/>
          </a:stretch>
        </p:blipFill>
        <p:spPr>
          <a:xfrm>
            <a:off x="538163" y="200025"/>
            <a:ext cx="1763712" cy="676275"/>
          </a:xfrm>
          <a:prstGeom prst="rect">
            <a:avLst/>
          </a:prstGeom>
          <a:noFill/>
          <a:ln w="9525">
            <a:noFill/>
          </a:ln>
        </p:spPr>
      </p:pic>
      <p:cxnSp>
        <p:nvCxnSpPr>
          <p:cNvPr id="4106" name="Straight Connector 3"/>
          <p:cNvCxnSpPr/>
          <p:nvPr/>
        </p:nvCxnSpPr>
        <p:spPr>
          <a:xfrm>
            <a:off x="381000" y="990600"/>
            <a:ext cx="9193213" cy="0"/>
          </a:xfrm>
          <a:prstGeom prst="line">
            <a:avLst/>
          </a:prstGeom>
          <a:ln w="9525" cap="flat" cmpd="sng">
            <a:solidFill>
              <a:schemeClr val="tx1"/>
            </a:solidFill>
            <a:prstDash val="solid"/>
            <a:headEnd type="none" w="med" len="med"/>
            <a:tailEnd type="none" w="med" len="med"/>
          </a:ln>
        </p:spPr>
      </p:cxnSp>
      <p:sp>
        <p:nvSpPr>
          <p:cNvPr id="3" name="文本框 2"/>
          <p:cNvSpPr txBox="1"/>
          <p:nvPr/>
        </p:nvSpPr>
        <p:spPr>
          <a:xfrm>
            <a:off x="2301875" y="97155"/>
            <a:ext cx="4888230" cy="460375"/>
          </a:xfrm>
          <a:prstGeom prst="rect">
            <a:avLst/>
          </a:prstGeom>
          <a:noFill/>
        </p:spPr>
        <p:txBody>
          <a:bodyPr wrap="square" rtlCol="0">
            <a:spAutoFit/>
          </a:bodyPr>
          <a:p>
            <a:r>
              <a:rPr lang="en-US" altLang="zh-CN" sz="2400" dirty="0">
                <a:solidFill>
                  <a:srgbClr val="005398"/>
                </a:solidFill>
                <a:latin typeface="Calibri" pitchFamily="34" charset="0"/>
                <a:ea typeface="宋体" charset="-122"/>
                <a:cs typeface="Times New Roman" panose="02020603050405020304" pitchFamily="18" charset="0"/>
              </a:rPr>
              <a:t>statistical modelling and results</a:t>
            </a:r>
            <a:endParaRPr lang="en-US" altLang="zh-CN" sz="2400" dirty="0">
              <a:solidFill>
                <a:srgbClr val="005398"/>
              </a:solidFill>
              <a:latin typeface="Calibri" pitchFamily="34" charset="0"/>
              <a:ea typeface="宋体" charset="-122"/>
              <a:cs typeface="Times New Roman" panose="02020603050405020304" pitchFamily="18" charset="0"/>
            </a:endParaRPr>
          </a:p>
        </p:txBody>
      </p:sp>
      <p:sp>
        <p:nvSpPr>
          <p:cNvPr id="5" name="Text Box 96"/>
          <p:cNvSpPr txBox="1"/>
          <p:nvPr/>
        </p:nvSpPr>
        <p:spPr>
          <a:xfrm>
            <a:off x="2159000" y="671830"/>
            <a:ext cx="7949565" cy="204470"/>
          </a:xfrm>
          <a:prstGeom prst="rect">
            <a:avLst/>
          </a:prstGeom>
          <a:noFill/>
          <a:ln w="9525">
            <a:noFill/>
          </a:ln>
        </p:spPr>
        <p:txBody>
          <a:bodyPr wrap="square" lIns="98220" tIns="10609" rIns="98220" bIns="10609">
            <a:spAutoFit/>
          </a:bodyPr>
          <a:p>
            <a:pPr algn="ctr" defTabSz="908050"/>
            <a:r>
              <a:rPr lang="en-US" altLang="zh-CN" sz="1200" b="0" dirty="0">
                <a:solidFill>
                  <a:schemeClr val="tx1"/>
                </a:solidFill>
                <a:latin typeface="Calibri" pitchFamily="34" charset="0"/>
                <a:ea typeface="宋体" charset="-122"/>
                <a:cs typeface="Times New Roman" panose="02020603050405020304" pitchFamily="18" charset="0"/>
              </a:rPr>
              <a:t>Team members </a:t>
            </a:r>
            <a:r>
              <a:rPr lang="zh-CN" altLang="en-US" sz="1200" b="0" dirty="0">
                <a:solidFill>
                  <a:schemeClr val="tx1"/>
                </a:solidFill>
                <a:latin typeface="Calibri" pitchFamily="34" charset="0"/>
                <a:ea typeface="宋体" charset="-122"/>
                <a:cs typeface="Times New Roman" panose="02020603050405020304" pitchFamily="18" charset="0"/>
              </a:rPr>
              <a:t>：</a:t>
            </a:r>
            <a:r>
              <a:rPr lang="en-US" altLang="zh-CN" sz="1200" b="0" dirty="0">
                <a:solidFill>
                  <a:schemeClr val="tx1"/>
                </a:solidFill>
                <a:latin typeface="Calibri" pitchFamily="34" charset="0"/>
                <a:ea typeface="宋体" charset="-122"/>
                <a:cs typeface="Times New Roman" panose="02020603050405020304" pitchFamily="18" charset="0"/>
              </a:rPr>
              <a:t>Desheng Guo, Fengkai YU, Xunke DENG, Chengcheng Zheng, Panthakan Boonsuriyatham</a:t>
            </a:r>
            <a:endParaRPr lang="en-US" altLang="zh-CN" sz="1200" b="0" dirty="0">
              <a:solidFill>
                <a:schemeClr val="tx1"/>
              </a:solidFill>
              <a:latin typeface="Calibri" pitchFamily="34" charset="0"/>
              <a:ea typeface="宋体" charset="-122"/>
              <a:cs typeface="Times New Roman" panose="02020603050405020304" pitchFamily="18" charset="0"/>
            </a:endParaRPr>
          </a:p>
        </p:txBody>
      </p:sp>
      <p:sp>
        <p:nvSpPr>
          <p:cNvPr id="6" name="文本框 5"/>
          <p:cNvSpPr txBox="1"/>
          <p:nvPr/>
        </p:nvSpPr>
        <p:spPr>
          <a:xfrm>
            <a:off x="381000" y="1104900"/>
            <a:ext cx="9194165" cy="275590"/>
          </a:xfrm>
          <a:prstGeom prst="rect">
            <a:avLst/>
          </a:prstGeom>
          <a:noFill/>
        </p:spPr>
        <p:txBody>
          <a:bodyPr wrap="square" rtlCol="0">
            <a:spAutoFit/>
          </a:bodyPr>
          <a:p>
            <a:r>
              <a:rPr lang="zh-CN" altLang="en-US"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The stepwise method was used to complete the screening of independent variables</a:t>
            </a:r>
            <a:r>
              <a:rPr lang="en-US" altLang="zh-CN"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altLang="zh-CN"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 name="文本框 6"/>
          <p:cNvSpPr txBox="1"/>
          <p:nvPr/>
        </p:nvSpPr>
        <p:spPr>
          <a:xfrm>
            <a:off x="379095" y="1370330"/>
            <a:ext cx="2987040" cy="275590"/>
          </a:xfrm>
          <a:prstGeom prst="rect">
            <a:avLst/>
          </a:prstGeom>
          <a:noFill/>
        </p:spPr>
        <p:txBody>
          <a:bodyPr wrap="square" rtlCol="0">
            <a:spAutoFit/>
          </a:bodyPr>
          <a:p>
            <a:r>
              <a:rPr lang="en-US" altLang="zh-CN"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Second: </a:t>
            </a:r>
            <a:r>
              <a:rPr lang="en-US" altLang="zh-CN" sz="1200">
                <a:solidFill>
                  <a:schemeClr val="tx1"/>
                </a:solidFill>
                <a:latin typeface="Times New Roman" panose="02020603050405020304" pitchFamily="18" charset="0"/>
                <a:ea typeface="宋体" charset="0"/>
                <a:cs typeface="Times New Roman" panose="02020603050405020304" pitchFamily="18" charset="0"/>
              </a:rPr>
              <a:t>Stepwise method</a:t>
            </a:r>
            <a:endParaRPr lang="en-US" altLang="zh-CN" sz="1200">
              <a:solidFill>
                <a:schemeClr val="tx1"/>
              </a:solidFill>
              <a:latin typeface="Times New Roman" panose="02020603050405020304" pitchFamily="18" charset="0"/>
              <a:ea typeface="宋体" charset="0"/>
              <a:cs typeface="Times New Roman" panose="02020603050405020304" pitchFamily="18" charset="0"/>
            </a:endParaRPr>
          </a:p>
        </p:txBody>
      </p:sp>
      <p:sp>
        <p:nvSpPr>
          <p:cNvPr id="8" name="文本框 7"/>
          <p:cNvSpPr txBox="1"/>
          <p:nvPr/>
        </p:nvSpPr>
        <p:spPr>
          <a:xfrm>
            <a:off x="548640" y="1686560"/>
            <a:ext cx="3673475" cy="398780"/>
          </a:xfrm>
          <a:prstGeom prst="rect">
            <a:avLst/>
          </a:prstGeom>
          <a:noFill/>
        </p:spPr>
        <p:txBody>
          <a:bodyPr wrap="square" rtlCol="0">
            <a:spAutoFit/>
          </a:bodyPr>
          <a:p>
            <a:r>
              <a:rPr lang="en-US" altLang="zh-CN">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Step 1: </a:t>
            </a:r>
            <a:endParaRPr lang="en-US" altLang="zh-CN">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US" altLang="zh-CN">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mn-ea"/>
              </a:rPr>
              <a:t>The AIC of “House.Floor.Area” is the lowest, so drop it.</a:t>
            </a:r>
            <a:endParaRPr lang="en-US" altLang="zh-CN">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2" name="图片 1" descr="step1"/>
          <p:cNvPicPr>
            <a:picLocks noChangeAspect="1"/>
          </p:cNvPicPr>
          <p:nvPr/>
        </p:nvPicPr>
        <p:blipFill>
          <a:blip r:embed="rId2"/>
          <a:stretch>
            <a:fillRect/>
          </a:stretch>
        </p:blipFill>
        <p:spPr>
          <a:xfrm>
            <a:off x="457200" y="2101850"/>
            <a:ext cx="4100830" cy="1915160"/>
          </a:xfrm>
          <a:prstGeom prst="rect">
            <a:avLst/>
          </a:prstGeom>
        </p:spPr>
      </p:pic>
      <p:pic>
        <p:nvPicPr>
          <p:cNvPr id="4" name="图片 3" descr="step2"/>
          <p:cNvPicPr>
            <a:picLocks noChangeAspect="1"/>
          </p:cNvPicPr>
          <p:nvPr/>
        </p:nvPicPr>
        <p:blipFill>
          <a:blip r:embed="rId3"/>
          <a:stretch>
            <a:fillRect/>
          </a:stretch>
        </p:blipFill>
        <p:spPr>
          <a:xfrm>
            <a:off x="457200" y="4508500"/>
            <a:ext cx="5131435" cy="2196465"/>
          </a:xfrm>
          <a:prstGeom prst="rect">
            <a:avLst/>
          </a:prstGeom>
        </p:spPr>
      </p:pic>
      <p:sp>
        <p:nvSpPr>
          <p:cNvPr id="10" name="文本框 9"/>
          <p:cNvSpPr txBox="1"/>
          <p:nvPr/>
        </p:nvSpPr>
        <p:spPr>
          <a:xfrm>
            <a:off x="548640" y="4110990"/>
            <a:ext cx="4177665" cy="398780"/>
          </a:xfrm>
          <a:prstGeom prst="rect">
            <a:avLst/>
          </a:prstGeom>
          <a:noFill/>
        </p:spPr>
        <p:txBody>
          <a:bodyPr wrap="square" rtlCol="0">
            <a:spAutoFit/>
          </a:bodyPr>
          <a:p>
            <a:r>
              <a:rPr lang="en-US" altLang="zh-CN">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Step 2: </a:t>
            </a:r>
            <a:endParaRPr lang="en-US" altLang="zh-CN">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US" altLang="zh-CN">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The AIC of “Electricity” is the lowest, drop it</a:t>
            </a:r>
            <a:endParaRPr lang="en-US" altLang="zh-CN">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 name="文本框 10"/>
          <p:cNvSpPr txBox="1"/>
          <p:nvPr/>
        </p:nvSpPr>
        <p:spPr>
          <a:xfrm>
            <a:off x="5736590" y="1677670"/>
            <a:ext cx="3673475" cy="553085"/>
          </a:xfrm>
          <a:prstGeom prst="rect">
            <a:avLst/>
          </a:prstGeom>
          <a:noFill/>
        </p:spPr>
        <p:txBody>
          <a:bodyPr wrap="square" rtlCol="0">
            <a:spAutoFit/>
          </a:bodyPr>
          <a:p>
            <a:r>
              <a:rPr lang="en-US" altLang="zh-CN">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Step 3:</a:t>
            </a:r>
            <a:endParaRPr lang="en-US" altLang="zh-CN">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US" altLang="zh-CN">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mn-ea"/>
              </a:rPr>
              <a:t>After dropped </a:t>
            </a:r>
            <a:r>
              <a:rPr lang="en-US" altLang="zh-CN">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mn-ea"/>
              </a:rPr>
              <a:t> “House.Floor.Area” </a:t>
            </a:r>
            <a:r>
              <a:rPr lang="en-US" altLang="zh-CN">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mn-ea"/>
              </a:rPr>
              <a:t>and </a:t>
            </a:r>
            <a:r>
              <a:rPr lang="en-US" altLang="zh-CN">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mn-ea"/>
              </a:rPr>
              <a:t>“Electricity”</a:t>
            </a:r>
            <a:endParaRPr lang="en-US" altLang="zh-CN">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US" altLang="zh-CN">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2" name="图片 11" descr="step3"/>
          <p:cNvPicPr>
            <a:picLocks noChangeAspect="1"/>
          </p:cNvPicPr>
          <p:nvPr/>
        </p:nvPicPr>
        <p:blipFill>
          <a:blip r:embed="rId4"/>
          <a:stretch>
            <a:fillRect/>
          </a:stretch>
        </p:blipFill>
        <p:spPr>
          <a:xfrm>
            <a:off x="5357495" y="2101850"/>
            <a:ext cx="4548505" cy="18586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5" name="Line 72"/>
          <p:cNvSpPr>
            <a:spLocks noChangeShapeType="1"/>
          </p:cNvSpPr>
          <p:nvPr/>
        </p:nvSpPr>
        <p:spPr bwMode="auto">
          <a:xfrm>
            <a:off x="674688" y="919163"/>
            <a:ext cx="0" cy="5938838"/>
          </a:xfrm>
          <a:prstGeom prst="line">
            <a:avLst/>
          </a:prstGeom>
          <a:noFill/>
          <a:ln w="9525">
            <a:solidFill>
              <a:srgbClr val="F8F8F8"/>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 b="1" i="0" u="none" strike="noStrike" kern="1200" cap="none" spc="0" normalizeH="0" baseline="0" noProof="0">
              <a:ln>
                <a:noFill/>
              </a:ln>
              <a:solidFill>
                <a:srgbClr val="003399"/>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104" name="Picture 2"/>
          <p:cNvPicPr>
            <a:picLocks noChangeAspect="1"/>
          </p:cNvPicPr>
          <p:nvPr/>
        </p:nvPicPr>
        <p:blipFill>
          <a:blip r:embed="rId1"/>
          <a:stretch>
            <a:fillRect/>
          </a:stretch>
        </p:blipFill>
        <p:spPr>
          <a:xfrm>
            <a:off x="538163" y="200025"/>
            <a:ext cx="1763712" cy="676275"/>
          </a:xfrm>
          <a:prstGeom prst="rect">
            <a:avLst/>
          </a:prstGeom>
          <a:noFill/>
          <a:ln w="9525">
            <a:noFill/>
          </a:ln>
        </p:spPr>
      </p:pic>
      <p:cxnSp>
        <p:nvCxnSpPr>
          <p:cNvPr id="4106" name="Straight Connector 3"/>
          <p:cNvCxnSpPr/>
          <p:nvPr/>
        </p:nvCxnSpPr>
        <p:spPr>
          <a:xfrm>
            <a:off x="381000" y="990600"/>
            <a:ext cx="9193213" cy="0"/>
          </a:xfrm>
          <a:prstGeom prst="line">
            <a:avLst/>
          </a:prstGeom>
          <a:ln w="9525" cap="flat" cmpd="sng">
            <a:solidFill>
              <a:schemeClr val="tx1"/>
            </a:solidFill>
            <a:prstDash val="solid"/>
            <a:headEnd type="none" w="med" len="med"/>
            <a:tailEnd type="none" w="med" len="med"/>
          </a:ln>
        </p:spPr>
      </p:cxnSp>
      <p:sp>
        <p:nvSpPr>
          <p:cNvPr id="3" name="文本框 2"/>
          <p:cNvSpPr txBox="1"/>
          <p:nvPr/>
        </p:nvSpPr>
        <p:spPr>
          <a:xfrm>
            <a:off x="2301875" y="97155"/>
            <a:ext cx="4888230" cy="460375"/>
          </a:xfrm>
          <a:prstGeom prst="rect">
            <a:avLst/>
          </a:prstGeom>
          <a:noFill/>
        </p:spPr>
        <p:txBody>
          <a:bodyPr wrap="square" rtlCol="0">
            <a:spAutoFit/>
          </a:bodyPr>
          <a:p>
            <a:r>
              <a:rPr lang="en-US" altLang="zh-CN" sz="2400" dirty="0">
                <a:solidFill>
                  <a:srgbClr val="005398"/>
                </a:solidFill>
                <a:latin typeface="Calibri" pitchFamily="34" charset="0"/>
                <a:ea typeface="宋体" charset="-122"/>
                <a:cs typeface="Times New Roman" panose="02020603050405020304" pitchFamily="18" charset="0"/>
              </a:rPr>
              <a:t>statistical modelling and results</a:t>
            </a:r>
            <a:endParaRPr lang="en-US" altLang="zh-CN" sz="2400" dirty="0">
              <a:solidFill>
                <a:srgbClr val="005398"/>
              </a:solidFill>
              <a:latin typeface="Calibri" pitchFamily="34" charset="0"/>
              <a:ea typeface="宋体" charset="-122"/>
              <a:cs typeface="Times New Roman" panose="02020603050405020304" pitchFamily="18" charset="0"/>
            </a:endParaRPr>
          </a:p>
        </p:txBody>
      </p:sp>
      <p:sp>
        <p:nvSpPr>
          <p:cNvPr id="5" name="Text Box 96"/>
          <p:cNvSpPr txBox="1"/>
          <p:nvPr/>
        </p:nvSpPr>
        <p:spPr>
          <a:xfrm>
            <a:off x="2159000" y="671830"/>
            <a:ext cx="7949565" cy="204470"/>
          </a:xfrm>
          <a:prstGeom prst="rect">
            <a:avLst/>
          </a:prstGeom>
          <a:noFill/>
          <a:ln w="9525">
            <a:noFill/>
          </a:ln>
        </p:spPr>
        <p:txBody>
          <a:bodyPr wrap="square" lIns="98220" tIns="10609" rIns="98220" bIns="10609">
            <a:spAutoFit/>
          </a:bodyPr>
          <a:p>
            <a:pPr algn="ctr" defTabSz="908050"/>
            <a:r>
              <a:rPr lang="en-US" altLang="zh-CN" sz="1200" b="0" dirty="0">
                <a:solidFill>
                  <a:schemeClr val="tx1"/>
                </a:solidFill>
                <a:latin typeface="Calibri" pitchFamily="34" charset="0"/>
                <a:ea typeface="宋体" charset="-122"/>
                <a:cs typeface="Times New Roman" panose="02020603050405020304" pitchFamily="18" charset="0"/>
              </a:rPr>
              <a:t>Team members </a:t>
            </a:r>
            <a:r>
              <a:rPr lang="zh-CN" altLang="en-US" sz="1200" b="0" dirty="0">
                <a:solidFill>
                  <a:schemeClr val="tx1"/>
                </a:solidFill>
                <a:latin typeface="Calibri" pitchFamily="34" charset="0"/>
                <a:ea typeface="宋体" charset="-122"/>
                <a:cs typeface="Times New Roman" panose="02020603050405020304" pitchFamily="18" charset="0"/>
              </a:rPr>
              <a:t>：</a:t>
            </a:r>
            <a:r>
              <a:rPr lang="en-US" altLang="zh-CN" sz="1200" b="0" dirty="0">
                <a:solidFill>
                  <a:schemeClr val="tx1"/>
                </a:solidFill>
                <a:latin typeface="Calibri" pitchFamily="34" charset="0"/>
                <a:ea typeface="宋体" charset="-122"/>
                <a:cs typeface="Times New Roman" panose="02020603050405020304" pitchFamily="18" charset="0"/>
              </a:rPr>
              <a:t>Desheng Guo, Fengkai YU, Xunke DENG, Chengcheng Zheng, Panthakan Boonsuriyatham</a:t>
            </a:r>
            <a:endParaRPr lang="en-US" altLang="zh-CN" sz="1200" b="0" dirty="0">
              <a:solidFill>
                <a:schemeClr val="tx1"/>
              </a:solidFill>
              <a:latin typeface="Calibri" pitchFamily="34" charset="0"/>
              <a:ea typeface="宋体" charset="-122"/>
              <a:cs typeface="Times New Roman" panose="02020603050405020304" pitchFamily="18" charset="0"/>
            </a:endParaRPr>
          </a:p>
        </p:txBody>
      </p:sp>
      <p:sp>
        <p:nvSpPr>
          <p:cNvPr id="6" name="文本框 5"/>
          <p:cNvSpPr txBox="1"/>
          <p:nvPr/>
        </p:nvSpPr>
        <p:spPr>
          <a:xfrm>
            <a:off x="381000" y="1104900"/>
            <a:ext cx="9194165" cy="275590"/>
          </a:xfrm>
          <a:prstGeom prst="rect">
            <a:avLst/>
          </a:prstGeom>
          <a:noFill/>
        </p:spPr>
        <p:txBody>
          <a:bodyPr wrap="square" rtlCol="0">
            <a:spAutoFit/>
          </a:bodyPr>
          <a:p>
            <a:r>
              <a:rPr lang="zh-CN" altLang="en-US"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The stepwise method was used to complete the screening of independent variables</a:t>
            </a:r>
            <a:r>
              <a:rPr lang="en-US" altLang="zh-CN"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altLang="zh-CN"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 name="文本框 6"/>
          <p:cNvSpPr txBox="1"/>
          <p:nvPr/>
        </p:nvSpPr>
        <p:spPr>
          <a:xfrm>
            <a:off x="381000" y="1370330"/>
            <a:ext cx="2987040" cy="275590"/>
          </a:xfrm>
          <a:prstGeom prst="rect">
            <a:avLst/>
          </a:prstGeom>
          <a:noFill/>
        </p:spPr>
        <p:txBody>
          <a:bodyPr wrap="square" rtlCol="0">
            <a:spAutoFit/>
          </a:bodyPr>
          <a:p>
            <a:r>
              <a:rPr lang="en-US" altLang="zh-CN"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Second: </a:t>
            </a:r>
            <a:r>
              <a:rPr lang="en-US" altLang="zh-CN" sz="1200">
                <a:solidFill>
                  <a:schemeClr val="tx1"/>
                </a:solidFill>
                <a:latin typeface="Times New Roman" panose="02020603050405020304" pitchFamily="18" charset="0"/>
                <a:ea typeface="宋体" charset="0"/>
                <a:cs typeface="Times New Roman" panose="02020603050405020304" pitchFamily="18" charset="0"/>
              </a:rPr>
              <a:t>Stepwise method</a:t>
            </a:r>
            <a:endParaRPr lang="en-US" altLang="zh-CN" sz="1200">
              <a:solidFill>
                <a:schemeClr val="tx1"/>
              </a:solidFill>
              <a:latin typeface="Times New Roman" panose="02020603050405020304" pitchFamily="18" charset="0"/>
              <a:ea typeface="宋体" charset="0"/>
              <a:cs typeface="Times New Roman" panose="02020603050405020304" pitchFamily="18" charset="0"/>
            </a:endParaRPr>
          </a:p>
        </p:txBody>
      </p:sp>
      <p:pic>
        <p:nvPicPr>
          <p:cNvPr id="13" name="图片 12" descr="step4"/>
          <p:cNvPicPr>
            <a:picLocks noChangeAspect="1"/>
          </p:cNvPicPr>
          <p:nvPr/>
        </p:nvPicPr>
        <p:blipFill>
          <a:blip r:embed="rId2"/>
          <a:stretch>
            <a:fillRect/>
          </a:stretch>
        </p:blipFill>
        <p:spPr>
          <a:xfrm>
            <a:off x="538480" y="2072640"/>
            <a:ext cx="9194165" cy="2116455"/>
          </a:xfrm>
          <a:prstGeom prst="rect">
            <a:avLst/>
          </a:prstGeom>
        </p:spPr>
      </p:pic>
      <p:sp>
        <p:nvSpPr>
          <p:cNvPr id="14" name="文本框 13"/>
          <p:cNvSpPr txBox="1"/>
          <p:nvPr/>
        </p:nvSpPr>
        <p:spPr>
          <a:xfrm>
            <a:off x="471805" y="1736090"/>
            <a:ext cx="4997450" cy="398780"/>
          </a:xfrm>
          <a:prstGeom prst="rect">
            <a:avLst/>
          </a:prstGeom>
          <a:noFill/>
        </p:spPr>
        <p:txBody>
          <a:bodyPr wrap="square" rtlCol="0">
            <a:spAutoFit/>
          </a:bodyPr>
          <a:p>
            <a:r>
              <a:rPr lang="en-US" altLang="zh-CN">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The model after dropped </a:t>
            </a:r>
            <a:r>
              <a:rPr lang="en-US" altLang="zh-CN">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mn-ea"/>
              </a:rPr>
              <a:t> “House.Floor.Area” </a:t>
            </a:r>
            <a:r>
              <a:rPr lang="en-US" altLang="zh-CN">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and </a:t>
            </a:r>
            <a:r>
              <a:rPr lang="en-US" altLang="zh-CN">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mn-ea"/>
              </a:rPr>
              <a:t>“Electricity”</a:t>
            </a:r>
            <a:endParaRPr lang="en-US" altLang="zh-CN">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US" altLang="zh-CN">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 name="文本框 8"/>
          <p:cNvSpPr txBox="1"/>
          <p:nvPr/>
        </p:nvSpPr>
        <p:spPr>
          <a:xfrm>
            <a:off x="462280" y="4301490"/>
            <a:ext cx="4997450" cy="398780"/>
          </a:xfrm>
          <a:prstGeom prst="rect">
            <a:avLst/>
          </a:prstGeom>
          <a:noFill/>
        </p:spPr>
        <p:txBody>
          <a:bodyPr wrap="square" rtlCol="0">
            <a:spAutoFit/>
          </a:bodyPr>
          <a:p>
            <a:r>
              <a:rPr lang="en-US" altLang="zh-CN">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Look for outliers in the model</a:t>
            </a:r>
            <a:endParaRPr lang="en-US" altLang="zh-CN">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US" altLang="zh-CN">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5" name="图片 14" descr="outlier"/>
          <p:cNvPicPr>
            <a:picLocks noChangeAspect="1"/>
          </p:cNvPicPr>
          <p:nvPr/>
        </p:nvPicPr>
        <p:blipFill>
          <a:blip r:embed="rId3"/>
          <a:stretch>
            <a:fillRect/>
          </a:stretch>
        </p:blipFill>
        <p:spPr>
          <a:xfrm>
            <a:off x="538480" y="4741545"/>
            <a:ext cx="6959600" cy="17125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5" name="Line 72"/>
          <p:cNvSpPr>
            <a:spLocks noChangeShapeType="1"/>
          </p:cNvSpPr>
          <p:nvPr/>
        </p:nvSpPr>
        <p:spPr bwMode="auto">
          <a:xfrm>
            <a:off x="674688" y="919163"/>
            <a:ext cx="0" cy="5938838"/>
          </a:xfrm>
          <a:prstGeom prst="line">
            <a:avLst/>
          </a:prstGeom>
          <a:noFill/>
          <a:ln w="9525">
            <a:solidFill>
              <a:srgbClr val="F8F8F8"/>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 b="1" i="0" u="none" strike="noStrike" kern="1200" cap="none" spc="0" normalizeH="0" baseline="0" noProof="0">
              <a:ln>
                <a:noFill/>
              </a:ln>
              <a:solidFill>
                <a:srgbClr val="003399"/>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104" name="Picture 2"/>
          <p:cNvPicPr>
            <a:picLocks noChangeAspect="1"/>
          </p:cNvPicPr>
          <p:nvPr/>
        </p:nvPicPr>
        <p:blipFill>
          <a:blip r:embed="rId1"/>
          <a:stretch>
            <a:fillRect/>
          </a:stretch>
        </p:blipFill>
        <p:spPr>
          <a:xfrm>
            <a:off x="538163" y="200025"/>
            <a:ext cx="1763712" cy="676275"/>
          </a:xfrm>
          <a:prstGeom prst="rect">
            <a:avLst/>
          </a:prstGeom>
          <a:noFill/>
          <a:ln w="9525">
            <a:noFill/>
          </a:ln>
        </p:spPr>
      </p:pic>
      <p:cxnSp>
        <p:nvCxnSpPr>
          <p:cNvPr id="4106" name="Straight Connector 3"/>
          <p:cNvCxnSpPr/>
          <p:nvPr/>
        </p:nvCxnSpPr>
        <p:spPr>
          <a:xfrm>
            <a:off x="381000" y="990600"/>
            <a:ext cx="9193213" cy="0"/>
          </a:xfrm>
          <a:prstGeom prst="line">
            <a:avLst/>
          </a:prstGeom>
          <a:ln w="9525" cap="flat" cmpd="sng">
            <a:solidFill>
              <a:schemeClr val="tx1"/>
            </a:solidFill>
            <a:prstDash val="solid"/>
            <a:headEnd type="none" w="med" len="med"/>
            <a:tailEnd type="none" w="med" len="med"/>
          </a:ln>
        </p:spPr>
      </p:cxnSp>
      <p:sp>
        <p:nvSpPr>
          <p:cNvPr id="3" name="文本框 2"/>
          <p:cNvSpPr txBox="1"/>
          <p:nvPr/>
        </p:nvSpPr>
        <p:spPr>
          <a:xfrm>
            <a:off x="2301875" y="97155"/>
            <a:ext cx="4888230" cy="460375"/>
          </a:xfrm>
          <a:prstGeom prst="rect">
            <a:avLst/>
          </a:prstGeom>
          <a:noFill/>
        </p:spPr>
        <p:txBody>
          <a:bodyPr wrap="square" rtlCol="0">
            <a:spAutoFit/>
          </a:bodyPr>
          <a:p>
            <a:r>
              <a:rPr lang="en-US" altLang="zh-CN" sz="2400" dirty="0">
                <a:solidFill>
                  <a:srgbClr val="005398"/>
                </a:solidFill>
                <a:latin typeface="Calibri" pitchFamily="34" charset="0"/>
                <a:ea typeface="宋体" charset="-122"/>
                <a:cs typeface="Times New Roman" panose="02020603050405020304" pitchFamily="18" charset="0"/>
              </a:rPr>
              <a:t>statistical modelling and results</a:t>
            </a:r>
            <a:endParaRPr lang="en-US" altLang="zh-CN" sz="2400" dirty="0">
              <a:solidFill>
                <a:srgbClr val="005398"/>
              </a:solidFill>
              <a:latin typeface="Calibri" pitchFamily="34" charset="0"/>
              <a:ea typeface="宋体" charset="-122"/>
              <a:cs typeface="Times New Roman" panose="02020603050405020304" pitchFamily="18" charset="0"/>
            </a:endParaRPr>
          </a:p>
        </p:txBody>
      </p:sp>
      <p:sp>
        <p:nvSpPr>
          <p:cNvPr id="5" name="Text Box 96"/>
          <p:cNvSpPr txBox="1"/>
          <p:nvPr/>
        </p:nvSpPr>
        <p:spPr>
          <a:xfrm>
            <a:off x="2159000" y="671830"/>
            <a:ext cx="7949565" cy="204470"/>
          </a:xfrm>
          <a:prstGeom prst="rect">
            <a:avLst/>
          </a:prstGeom>
          <a:noFill/>
          <a:ln w="9525">
            <a:noFill/>
          </a:ln>
        </p:spPr>
        <p:txBody>
          <a:bodyPr wrap="square" lIns="98220" tIns="10609" rIns="98220" bIns="10609">
            <a:spAutoFit/>
          </a:bodyPr>
          <a:p>
            <a:pPr algn="ctr" defTabSz="908050"/>
            <a:r>
              <a:rPr lang="en-US" altLang="zh-CN" sz="1200" b="0" dirty="0">
                <a:solidFill>
                  <a:schemeClr val="tx1"/>
                </a:solidFill>
                <a:latin typeface="Calibri" pitchFamily="34" charset="0"/>
                <a:ea typeface="宋体" charset="-122"/>
                <a:cs typeface="Times New Roman" panose="02020603050405020304" pitchFamily="18" charset="0"/>
              </a:rPr>
              <a:t>Team members </a:t>
            </a:r>
            <a:r>
              <a:rPr lang="zh-CN" altLang="en-US" sz="1200" b="0" dirty="0">
                <a:solidFill>
                  <a:schemeClr val="tx1"/>
                </a:solidFill>
                <a:latin typeface="Calibri" pitchFamily="34" charset="0"/>
                <a:ea typeface="宋体" charset="-122"/>
                <a:cs typeface="Times New Roman" panose="02020603050405020304" pitchFamily="18" charset="0"/>
              </a:rPr>
              <a:t>：</a:t>
            </a:r>
            <a:r>
              <a:rPr lang="en-US" altLang="zh-CN" sz="1200" b="0" dirty="0">
                <a:solidFill>
                  <a:schemeClr val="tx1"/>
                </a:solidFill>
                <a:latin typeface="Calibri" pitchFamily="34" charset="0"/>
                <a:ea typeface="宋体" charset="-122"/>
                <a:cs typeface="Times New Roman" panose="02020603050405020304" pitchFamily="18" charset="0"/>
              </a:rPr>
              <a:t>Desheng Guo, Fengkai YU, Xunke DENG, Chengcheng Zheng, Panthakan Boonsuriyatham</a:t>
            </a:r>
            <a:endParaRPr lang="en-US" altLang="zh-CN" sz="1200" b="0" dirty="0">
              <a:solidFill>
                <a:schemeClr val="tx1"/>
              </a:solidFill>
              <a:latin typeface="Calibri" pitchFamily="34" charset="0"/>
              <a:ea typeface="宋体" charset="-122"/>
              <a:cs typeface="Times New Roman" panose="02020603050405020304" pitchFamily="18" charset="0"/>
            </a:endParaRPr>
          </a:p>
        </p:txBody>
      </p:sp>
      <p:sp>
        <p:nvSpPr>
          <p:cNvPr id="6" name="文本框 5"/>
          <p:cNvSpPr txBox="1"/>
          <p:nvPr/>
        </p:nvSpPr>
        <p:spPr>
          <a:xfrm>
            <a:off x="381000" y="1104900"/>
            <a:ext cx="9194165" cy="275590"/>
          </a:xfrm>
          <a:prstGeom prst="rect">
            <a:avLst/>
          </a:prstGeom>
          <a:noFill/>
        </p:spPr>
        <p:txBody>
          <a:bodyPr wrap="square" rtlCol="0">
            <a:spAutoFit/>
          </a:bodyPr>
          <a:p>
            <a:r>
              <a:rPr lang="en-US"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Get the best model  after dropped the outlier </a:t>
            </a:r>
            <a:endParaRPr lang="en-US"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2" name="图片 1" descr="bestmodel"/>
          <p:cNvPicPr>
            <a:picLocks noChangeAspect="1"/>
          </p:cNvPicPr>
          <p:nvPr/>
        </p:nvPicPr>
        <p:blipFill>
          <a:blip r:embed="rId2"/>
          <a:stretch>
            <a:fillRect/>
          </a:stretch>
        </p:blipFill>
        <p:spPr>
          <a:xfrm>
            <a:off x="538480" y="1609090"/>
            <a:ext cx="6035675" cy="44888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5" name="Line 72"/>
          <p:cNvSpPr>
            <a:spLocks noChangeShapeType="1"/>
          </p:cNvSpPr>
          <p:nvPr/>
        </p:nvSpPr>
        <p:spPr bwMode="auto">
          <a:xfrm>
            <a:off x="674688" y="919163"/>
            <a:ext cx="0" cy="5938838"/>
          </a:xfrm>
          <a:prstGeom prst="line">
            <a:avLst/>
          </a:prstGeom>
          <a:noFill/>
          <a:ln w="9525">
            <a:solidFill>
              <a:srgbClr val="F8F8F8"/>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 b="1" i="0" u="none" strike="noStrike" kern="1200" cap="none" spc="0" normalizeH="0" baseline="0" noProof="0">
              <a:ln>
                <a:noFill/>
              </a:ln>
              <a:solidFill>
                <a:srgbClr val="003399"/>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104" name="Picture 2"/>
          <p:cNvPicPr>
            <a:picLocks noChangeAspect="1"/>
          </p:cNvPicPr>
          <p:nvPr/>
        </p:nvPicPr>
        <p:blipFill>
          <a:blip r:embed="rId1"/>
          <a:stretch>
            <a:fillRect/>
          </a:stretch>
        </p:blipFill>
        <p:spPr>
          <a:xfrm>
            <a:off x="538163" y="200025"/>
            <a:ext cx="1763712" cy="676275"/>
          </a:xfrm>
          <a:prstGeom prst="rect">
            <a:avLst/>
          </a:prstGeom>
          <a:noFill/>
          <a:ln w="9525">
            <a:noFill/>
          </a:ln>
        </p:spPr>
      </p:pic>
      <p:cxnSp>
        <p:nvCxnSpPr>
          <p:cNvPr id="4106" name="Straight Connector 3"/>
          <p:cNvCxnSpPr/>
          <p:nvPr/>
        </p:nvCxnSpPr>
        <p:spPr>
          <a:xfrm>
            <a:off x="381000" y="990600"/>
            <a:ext cx="9193213" cy="0"/>
          </a:xfrm>
          <a:prstGeom prst="line">
            <a:avLst/>
          </a:prstGeom>
          <a:ln w="9525" cap="flat" cmpd="sng">
            <a:solidFill>
              <a:schemeClr val="tx1"/>
            </a:solidFill>
            <a:prstDash val="solid"/>
            <a:headEnd type="none" w="med" len="med"/>
            <a:tailEnd type="none" w="med" len="med"/>
          </a:ln>
        </p:spPr>
      </p:cxnSp>
      <p:sp>
        <p:nvSpPr>
          <p:cNvPr id="3" name="文本框 2"/>
          <p:cNvSpPr txBox="1"/>
          <p:nvPr/>
        </p:nvSpPr>
        <p:spPr>
          <a:xfrm>
            <a:off x="2301875" y="97155"/>
            <a:ext cx="4888230" cy="460375"/>
          </a:xfrm>
          <a:prstGeom prst="rect">
            <a:avLst/>
          </a:prstGeom>
          <a:noFill/>
        </p:spPr>
        <p:txBody>
          <a:bodyPr wrap="square" rtlCol="0">
            <a:spAutoFit/>
          </a:bodyPr>
          <a:p>
            <a:r>
              <a:rPr lang="en-US" altLang="zh-CN" sz="2400" dirty="0">
                <a:solidFill>
                  <a:srgbClr val="005398"/>
                </a:solidFill>
                <a:latin typeface="Calibri" pitchFamily="34" charset="0"/>
                <a:ea typeface="宋体" charset="-122"/>
                <a:cs typeface="Times New Roman" panose="02020603050405020304" pitchFamily="18" charset="0"/>
              </a:rPr>
              <a:t>statistical modelling and results</a:t>
            </a:r>
            <a:endParaRPr lang="en-US" altLang="zh-CN" sz="2400" dirty="0">
              <a:solidFill>
                <a:srgbClr val="005398"/>
              </a:solidFill>
              <a:latin typeface="Calibri" pitchFamily="34" charset="0"/>
              <a:ea typeface="宋体" charset="-122"/>
              <a:cs typeface="Times New Roman" panose="02020603050405020304" pitchFamily="18" charset="0"/>
            </a:endParaRPr>
          </a:p>
        </p:txBody>
      </p:sp>
      <p:sp>
        <p:nvSpPr>
          <p:cNvPr id="5" name="Text Box 96"/>
          <p:cNvSpPr txBox="1"/>
          <p:nvPr/>
        </p:nvSpPr>
        <p:spPr>
          <a:xfrm>
            <a:off x="2159000" y="671830"/>
            <a:ext cx="7949565" cy="204470"/>
          </a:xfrm>
          <a:prstGeom prst="rect">
            <a:avLst/>
          </a:prstGeom>
          <a:noFill/>
          <a:ln w="9525">
            <a:noFill/>
          </a:ln>
        </p:spPr>
        <p:txBody>
          <a:bodyPr wrap="square" lIns="98220" tIns="10609" rIns="98220" bIns="10609">
            <a:spAutoFit/>
          </a:bodyPr>
          <a:p>
            <a:pPr algn="ctr" defTabSz="908050"/>
            <a:r>
              <a:rPr lang="en-US" altLang="zh-CN" sz="1200" b="0" dirty="0">
                <a:solidFill>
                  <a:schemeClr val="tx1"/>
                </a:solidFill>
                <a:latin typeface="Calibri" pitchFamily="34" charset="0"/>
                <a:ea typeface="宋体" charset="-122"/>
                <a:cs typeface="Times New Roman" panose="02020603050405020304" pitchFamily="18" charset="0"/>
              </a:rPr>
              <a:t>Team members </a:t>
            </a:r>
            <a:r>
              <a:rPr lang="zh-CN" altLang="en-US" sz="1200" b="0" dirty="0">
                <a:solidFill>
                  <a:schemeClr val="tx1"/>
                </a:solidFill>
                <a:latin typeface="Calibri" pitchFamily="34" charset="0"/>
                <a:ea typeface="宋体" charset="-122"/>
                <a:cs typeface="Times New Roman" panose="02020603050405020304" pitchFamily="18" charset="0"/>
              </a:rPr>
              <a:t>：</a:t>
            </a:r>
            <a:r>
              <a:rPr lang="en-US" altLang="zh-CN" sz="1200" b="0" dirty="0">
                <a:solidFill>
                  <a:schemeClr val="tx1"/>
                </a:solidFill>
                <a:latin typeface="Calibri" pitchFamily="34" charset="0"/>
                <a:ea typeface="宋体" charset="-122"/>
                <a:cs typeface="Times New Roman" panose="02020603050405020304" pitchFamily="18" charset="0"/>
              </a:rPr>
              <a:t>Desheng Guo, Fengkai YU, Xunke DENG, Chengcheng Zheng, Panthakan Boonsuriyatham</a:t>
            </a:r>
            <a:endParaRPr lang="en-US" altLang="zh-CN" sz="1200" b="0" dirty="0">
              <a:solidFill>
                <a:schemeClr val="tx1"/>
              </a:solidFill>
              <a:latin typeface="Calibri" pitchFamily="34" charset="0"/>
              <a:ea typeface="宋体" charset="-122"/>
              <a:cs typeface="Times New Roman" panose="02020603050405020304" pitchFamily="18" charset="0"/>
            </a:endParaRPr>
          </a:p>
        </p:txBody>
      </p:sp>
      <p:sp>
        <p:nvSpPr>
          <p:cNvPr id="6" name="文本框 5"/>
          <p:cNvSpPr txBox="1"/>
          <p:nvPr/>
        </p:nvSpPr>
        <p:spPr>
          <a:xfrm>
            <a:off x="381000" y="1104900"/>
            <a:ext cx="9194165" cy="275590"/>
          </a:xfrm>
          <a:prstGeom prst="rect">
            <a:avLst/>
          </a:prstGeom>
          <a:noFill/>
        </p:spPr>
        <p:txBody>
          <a:bodyPr wrap="square" rtlCol="0">
            <a:spAutoFit/>
          </a:bodyPr>
          <a:p>
            <a:r>
              <a:rPr lang="en-US"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mn-ea"/>
              </a:rPr>
              <a:t>Here are the coefficient and interpretation of model</a:t>
            </a:r>
            <a:endParaRPr lang="en-US"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 name="文本框 6"/>
          <p:cNvSpPr txBox="1"/>
          <p:nvPr/>
        </p:nvSpPr>
        <p:spPr>
          <a:xfrm>
            <a:off x="4400550" y="1788160"/>
            <a:ext cx="5326380" cy="2676525"/>
          </a:xfrm>
          <a:prstGeom prst="rect">
            <a:avLst/>
          </a:prstGeom>
          <a:noFill/>
        </p:spPr>
        <p:txBody>
          <a:bodyPr wrap="square" rtlCol="0">
            <a:spAutoFit/>
          </a:bodyPr>
          <a:p>
            <a:r>
              <a:rPr lang="en-US" sz="1200" b="0">
                <a:solidFill>
                  <a:schemeClr val="tx1"/>
                </a:solidFill>
                <a:latin typeface="+mn-lt"/>
                <a:ea typeface="Times New Roman" panose="02020603050405020304" pitchFamily="18" charset="0"/>
                <a:cs typeface="+mn-lt"/>
              </a:rPr>
              <a:t>In the MIMAROPA region, all variables except Number.of.bedrooms and Electricity show significance. While keeping other variables unchanged, the annual household income (in Philippines Peso) will be increased by 1 unit, and the number of people living in the house will be multiplied by 0.999995. Annual expenditure by the household on food changes, the number of epilepsy will be multiplied by 1.0000061. If the gender of head of the houses sex is male, the number of people living in the house will be multiplied by 1.2731562, indicating that the owner is male, which has a positive impact on the increase of the number of people living in the room. The number of people living in the house will be multiplied by 0.9947412 for each additional year of head of the houses age. In the relationship between the group of people living in the house, both single family and two or more nonrelated persons / members will both have a negative impact on the increase of the number of people living in the room. The number of people living in the house will be multiplied by 0.9971080 for each year of age of the building.</a:t>
            </a:r>
            <a:endParaRPr lang="en-US" sz="1200" b="0">
              <a:solidFill>
                <a:schemeClr val="tx1"/>
              </a:solidFill>
              <a:latin typeface="+mn-lt"/>
              <a:ea typeface="Times New Roman" panose="02020603050405020304" pitchFamily="18" charset="0"/>
              <a:cs typeface="+mn-lt"/>
            </a:endParaRPr>
          </a:p>
        </p:txBody>
      </p:sp>
      <p:pic>
        <p:nvPicPr>
          <p:cNvPr id="8" name="图片 7"/>
          <p:cNvPicPr>
            <a:picLocks noChangeAspect="1"/>
          </p:cNvPicPr>
          <p:nvPr/>
        </p:nvPicPr>
        <p:blipFill>
          <a:blip r:embed="rId2"/>
          <a:stretch>
            <a:fillRect/>
          </a:stretch>
        </p:blipFill>
        <p:spPr>
          <a:xfrm>
            <a:off x="212090" y="1687195"/>
            <a:ext cx="4188460" cy="28879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5" name="Line 72"/>
          <p:cNvSpPr>
            <a:spLocks noChangeShapeType="1"/>
          </p:cNvSpPr>
          <p:nvPr/>
        </p:nvSpPr>
        <p:spPr bwMode="auto">
          <a:xfrm>
            <a:off x="674688" y="919163"/>
            <a:ext cx="0" cy="5938838"/>
          </a:xfrm>
          <a:prstGeom prst="line">
            <a:avLst/>
          </a:prstGeom>
          <a:noFill/>
          <a:ln w="9525">
            <a:solidFill>
              <a:srgbClr val="F8F8F8"/>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 b="1" i="0" u="none" strike="noStrike" kern="1200" cap="none" spc="0" normalizeH="0" baseline="0" noProof="0">
              <a:ln>
                <a:noFill/>
              </a:ln>
              <a:solidFill>
                <a:srgbClr val="003399"/>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104" name="Picture 2"/>
          <p:cNvPicPr>
            <a:picLocks noChangeAspect="1"/>
          </p:cNvPicPr>
          <p:nvPr/>
        </p:nvPicPr>
        <p:blipFill>
          <a:blip r:embed="rId1"/>
          <a:stretch>
            <a:fillRect/>
          </a:stretch>
        </p:blipFill>
        <p:spPr>
          <a:xfrm>
            <a:off x="538163" y="200025"/>
            <a:ext cx="1763712" cy="676275"/>
          </a:xfrm>
          <a:prstGeom prst="rect">
            <a:avLst/>
          </a:prstGeom>
          <a:noFill/>
          <a:ln w="9525">
            <a:noFill/>
          </a:ln>
        </p:spPr>
      </p:pic>
      <p:sp>
        <p:nvSpPr>
          <p:cNvPr id="5131" name="Text Box 401"/>
          <p:cNvSpPr txBox="1">
            <a:spLocks noChangeArrowheads="1"/>
          </p:cNvSpPr>
          <p:nvPr/>
        </p:nvSpPr>
        <p:spPr bwMode="auto">
          <a:xfrm>
            <a:off x="380683" y="1104900"/>
            <a:ext cx="5114925" cy="831850"/>
          </a:xfrm>
          <a:prstGeom prst="rect">
            <a:avLst/>
          </a:prstGeom>
          <a:noFill/>
          <a:ln>
            <a:noFill/>
          </a:ln>
        </p:spPr>
        <p:txBody>
          <a:bodyPr wrap="square" lIns="53578" tIns="10609" rIns="107156" bIns="10609">
            <a:spAutoFit/>
          </a:bodyPr>
          <a:lstStyle>
            <a:lvl1pPr defTabSz="908050">
              <a:tabLst>
                <a:tab pos="914400" algn="l"/>
              </a:tabLst>
              <a:defRPr sz="1000" b="1">
                <a:solidFill>
                  <a:srgbClr val="003399"/>
                </a:solidFill>
                <a:latin typeface="Arial" panose="020B0604020202090204" pitchFamily="34" charset="0"/>
              </a:defRPr>
            </a:lvl1pPr>
            <a:lvl2pPr marL="742950" indent="-285750" defTabSz="908050">
              <a:tabLst>
                <a:tab pos="914400" algn="l"/>
              </a:tabLst>
              <a:defRPr sz="1000" b="1">
                <a:solidFill>
                  <a:srgbClr val="003399"/>
                </a:solidFill>
                <a:latin typeface="Arial" panose="020B0604020202090204" pitchFamily="34" charset="0"/>
              </a:defRPr>
            </a:lvl2pPr>
            <a:lvl3pPr marL="1143000" indent="-228600" defTabSz="908050">
              <a:tabLst>
                <a:tab pos="914400" algn="l"/>
              </a:tabLst>
              <a:defRPr sz="1000" b="1">
                <a:solidFill>
                  <a:srgbClr val="003399"/>
                </a:solidFill>
                <a:latin typeface="Arial" panose="020B0604020202090204" pitchFamily="34" charset="0"/>
              </a:defRPr>
            </a:lvl3pPr>
            <a:lvl4pPr marL="1600200" indent="-228600" defTabSz="908050">
              <a:tabLst>
                <a:tab pos="914400" algn="l"/>
              </a:tabLst>
              <a:defRPr sz="1000" b="1">
                <a:solidFill>
                  <a:srgbClr val="003399"/>
                </a:solidFill>
                <a:latin typeface="Arial" panose="020B0604020202090204" pitchFamily="34" charset="0"/>
              </a:defRPr>
            </a:lvl4pPr>
            <a:lvl5pPr marL="2057400" indent="-228600" defTabSz="908050">
              <a:tabLst>
                <a:tab pos="914400" algn="l"/>
              </a:tabLst>
              <a:defRPr sz="1000" b="1">
                <a:solidFill>
                  <a:srgbClr val="003399"/>
                </a:solidFill>
                <a:latin typeface="Arial" panose="020B0604020202090204" pitchFamily="34" charset="0"/>
              </a:defRPr>
            </a:lvl5pPr>
            <a:lvl6pPr marL="2514600" indent="-228600" defTabSz="908050" eaLnBrk="0" fontAlgn="base" hangingPunct="0">
              <a:spcBef>
                <a:spcPct val="0"/>
              </a:spcBef>
              <a:spcAft>
                <a:spcPct val="0"/>
              </a:spcAft>
              <a:tabLst>
                <a:tab pos="914400" algn="l"/>
              </a:tabLst>
              <a:defRPr sz="1000" b="1">
                <a:solidFill>
                  <a:srgbClr val="003399"/>
                </a:solidFill>
                <a:latin typeface="Arial" panose="020B0604020202090204" pitchFamily="34" charset="0"/>
              </a:defRPr>
            </a:lvl6pPr>
            <a:lvl7pPr marL="2971800" indent="-228600" defTabSz="908050" eaLnBrk="0" fontAlgn="base" hangingPunct="0">
              <a:spcBef>
                <a:spcPct val="0"/>
              </a:spcBef>
              <a:spcAft>
                <a:spcPct val="0"/>
              </a:spcAft>
              <a:tabLst>
                <a:tab pos="914400" algn="l"/>
              </a:tabLst>
              <a:defRPr sz="1000" b="1">
                <a:solidFill>
                  <a:srgbClr val="003399"/>
                </a:solidFill>
                <a:latin typeface="Arial" panose="020B0604020202090204" pitchFamily="34" charset="0"/>
              </a:defRPr>
            </a:lvl7pPr>
            <a:lvl8pPr marL="3429000" indent="-228600" defTabSz="908050" eaLnBrk="0" fontAlgn="base" hangingPunct="0">
              <a:spcBef>
                <a:spcPct val="0"/>
              </a:spcBef>
              <a:spcAft>
                <a:spcPct val="0"/>
              </a:spcAft>
              <a:tabLst>
                <a:tab pos="914400" algn="l"/>
              </a:tabLst>
              <a:defRPr sz="1000" b="1">
                <a:solidFill>
                  <a:srgbClr val="003399"/>
                </a:solidFill>
                <a:latin typeface="Arial" panose="020B0604020202090204" pitchFamily="34" charset="0"/>
              </a:defRPr>
            </a:lvl8pPr>
            <a:lvl9pPr marL="3886200" indent="-228600" defTabSz="908050" eaLnBrk="0" fontAlgn="base" hangingPunct="0">
              <a:spcBef>
                <a:spcPct val="0"/>
              </a:spcBef>
              <a:spcAft>
                <a:spcPct val="0"/>
              </a:spcAft>
              <a:tabLst>
                <a:tab pos="914400" algn="l"/>
              </a:tabLst>
              <a:defRPr sz="1000" b="1">
                <a:solidFill>
                  <a:srgbClr val="003399"/>
                </a:solidFill>
                <a:latin typeface="Arial" panose="020B0604020202090204" pitchFamily="34" charset="0"/>
              </a:defRPr>
            </a:lvl9pPr>
          </a:lstStyle>
          <a:p>
            <a:pPr marL="0" marR="0" lvl="0" indent="0" algn="l" defTabSz="908050" rtl="0" eaLnBrk="0" fontAlgn="base" latinLnBrk="0" hangingPunct="0">
              <a:lnSpc>
                <a:spcPct val="100000"/>
              </a:lnSpc>
              <a:spcBef>
                <a:spcPct val="0"/>
              </a:spcBef>
              <a:spcAft>
                <a:spcPct val="0"/>
              </a:spcAft>
              <a:buClrTx/>
              <a:buSzTx/>
              <a:buFontTx/>
              <a:buNone/>
              <a:tabLst>
                <a:tab pos="914400" algn="l"/>
              </a:tabLst>
              <a:defRPr/>
            </a:pPr>
            <a:r>
              <a:rPr kumimoji="0" lang="en-US" altLang="zh-CN" sz="2400" b="1" i="0" u="none" strike="noStrike" kern="1200" cap="none" spc="0" normalizeH="0" baseline="0" noProof="0" dirty="0">
                <a:ln>
                  <a:noFill/>
                </a:ln>
                <a:solidFill>
                  <a:srgbClr val="005398"/>
                </a:solidFill>
                <a:effectLst/>
                <a:uLnTx/>
                <a:uFillTx/>
                <a:latin typeface="Calibri" pitchFamily="34" charset="0"/>
                <a:ea typeface="宋体" charset="-122"/>
                <a:cs typeface="Calibri" pitchFamily="34" charset="0"/>
              </a:rPr>
              <a:t>Conclusions and Future Work</a:t>
            </a:r>
            <a:endParaRPr kumimoji="0" lang="en-US" altLang="zh-CN" sz="2400" b="1" i="0" u="none" strike="noStrike" kern="1200" cap="none" spc="0" normalizeH="0" baseline="0" noProof="0" dirty="0">
              <a:ln>
                <a:noFill/>
              </a:ln>
              <a:solidFill>
                <a:srgbClr val="005398"/>
              </a:solidFill>
              <a:effectLst/>
              <a:uLnTx/>
              <a:uFillTx/>
              <a:latin typeface="Calibri" pitchFamily="34" charset="0"/>
              <a:ea typeface="宋体" charset="-122"/>
              <a:cs typeface="Calibri" pitchFamily="34" charset="0"/>
            </a:endParaRPr>
          </a:p>
          <a:p>
            <a:pPr marL="0" marR="0" lvl="0" indent="0" algn="l" defTabSz="908050" rtl="0" eaLnBrk="0" fontAlgn="base" latinLnBrk="0" hangingPunct="0">
              <a:lnSpc>
                <a:spcPct val="100000"/>
              </a:lnSpc>
              <a:spcBef>
                <a:spcPct val="0"/>
              </a:spcBef>
              <a:spcAft>
                <a:spcPct val="0"/>
              </a:spcAft>
              <a:buClrTx/>
              <a:buSzTx/>
              <a:buFontTx/>
              <a:buNone/>
              <a:tabLst>
                <a:tab pos="914400" algn="l"/>
              </a:tabLst>
              <a:defRPr/>
            </a:pPr>
            <a:endParaRPr kumimoji="0" lang="en-US" altLang="zh-CN" sz="1500" b="1" i="0" u="none" strike="noStrike" kern="1200" cap="none" spc="0" normalizeH="0" baseline="0" noProof="0" dirty="0">
              <a:ln>
                <a:noFill/>
              </a:ln>
              <a:solidFill>
                <a:srgbClr val="005398"/>
              </a:solidFill>
              <a:effectLst/>
              <a:uLnTx/>
              <a:uFillTx/>
              <a:latin typeface="Calibri" pitchFamily="34" charset="0"/>
              <a:ea typeface="宋体" charset="-122"/>
              <a:cs typeface="Calibri" pitchFamily="34" charset="0"/>
            </a:endParaRPr>
          </a:p>
          <a:p>
            <a:pPr marL="171450" marR="0" lvl="0" indent="-171450" algn="just" defTabSz="908050" rtl="0" eaLnBrk="0" fontAlgn="base" latinLnBrk="0" hangingPunct="0">
              <a:lnSpc>
                <a:spcPct val="100000"/>
              </a:lnSpc>
              <a:spcBef>
                <a:spcPct val="25000"/>
              </a:spcBef>
              <a:spcAft>
                <a:spcPct val="0"/>
              </a:spcAft>
              <a:buClrTx/>
              <a:buSzTx/>
              <a:buFont typeface="Arial" panose="020B0604020202090204" pitchFamily="34" charset="0"/>
              <a:buChar char="•"/>
              <a:tabLst>
                <a:tab pos="914400" algn="l"/>
              </a:tabLst>
              <a:defRPr/>
            </a:pPr>
            <a:endParaRPr kumimoji="0" lang="en-US" altLang="zh-CN" sz="1100" b="0" i="0" u="none" strike="noStrike" kern="1200" cap="none" spc="0" normalizeH="0" baseline="0" noProof="0" dirty="0">
              <a:ln>
                <a:noFill/>
              </a:ln>
              <a:solidFill>
                <a:schemeClr val="tx1"/>
              </a:solidFill>
              <a:effectLst/>
              <a:uLnTx/>
              <a:uFillTx/>
              <a:latin typeface="Calibri" pitchFamily="34" charset="0"/>
              <a:ea typeface="宋体" charset="-122"/>
              <a:cs typeface="Calibri" pitchFamily="34" charset="0"/>
            </a:endParaRPr>
          </a:p>
        </p:txBody>
      </p:sp>
      <p:cxnSp>
        <p:nvCxnSpPr>
          <p:cNvPr id="4106" name="Straight Connector 3"/>
          <p:cNvCxnSpPr/>
          <p:nvPr/>
        </p:nvCxnSpPr>
        <p:spPr>
          <a:xfrm>
            <a:off x="381000" y="990600"/>
            <a:ext cx="9193213" cy="0"/>
          </a:xfrm>
          <a:prstGeom prst="line">
            <a:avLst/>
          </a:prstGeom>
          <a:ln w="9525" cap="flat" cmpd="sng">
            <a:solidFill>
              <a:schemeClr val="tx1"/>
            </a:solidFill>
            <a:prstDash val="solid"/>
            <a:headEnd type="none" w="med" len="med"/>
            <a:tailEnd type="none" w="med" len="med"/>
          </a:ln>
        </p:spPr>
      </p:cxnSp>
      <p:sp>
        <p:nvSpPr>
          <p:cNvPr id="3" name="Text Box 2"/>
          <p:cNvSpPr txBox="1"/>
          <p:nvPr/>
        </p:nvSpPr>
        <p:spPr>
          <a:xfrm>
            <a:off x="1729740" y="64135"/>
            <a:ext cx="8378825" cy="520700"/>
          </a:xfrm>
          <a:prstGeom prst="rect">
            <a:avLst/>
          </a:prstGeom>
          <a:noFill/>
          <a:ln w="9525">
            <a:noFill/>
          </a:ln>
        </p:spPr>
        <p:txBody>
          <a:bodyPr lIns="107156" tIns="107156" rIns="107156" bIns="107156">
            <a:spAutoFit/>
          </a:bodyPr>
          <a:p>
            <a:pPr algn="ctr" defTabSz="908050"/>
            <a:r>
              <a:rPr lang="en-US" altLang="zh-CN" sz="2000" dirty="0">
                <a:solidFill>
                  <a:srgbClr val="005398"/>
                </a:solidFill>
                <a:latin typeface="Calibri" pitchFamily="34" charset="0"/>
                <a:ea typeface="宋体" charset="-122"/>
                <a:cs typeface="Times New Roman" panose="02020603050405020304" pitchFamily="18" charset="0"/>
              </a:rPr>
              <a:t>Project 2</a:t>
            </a:r>
            <a:endParaRPr lang="en-US" altLang="zh-CN" sz="2000" dirty="0">
              <a:solidFill>
                <a:srgbClr val="005398"/>
              </a:solidFill>
              <a:latin typeface="Calibri" pitchFamily="34" charset="0"/>
              <a:ea typeface="宋体" charset="-122"/>
              <a:cs typeface="Times New Roman" panose="02020603050405020304" pitchFamily="18" charset="0"/>
            </a:endParaRPr>
          </a:p>
        </p:txBody>
      </p:sp>
      <p:sp>
        <p:nvSpPr>
          <p:cNvPr id="4" name="Text Box 96"/>
          <p:cNvSpPr txBox="1"/>
          <p:nvPr/>
        </p:nvSpPr>
        <p:spPr>
          <a:xfrm>
            <a:off x="3338830" y="546100"/>
            <a:ext cx="4663440" cy="389255"/>
          </a:xfrm>
          <a:prstGeom prst="rect">
            <a:avLst/>
          </a:prstGeom>
          <a:noFill/>
          <a:ln w="9525">
            <a:noFill/>
          </a:ln>
        </p:spPr>
        <p:txBody>
          <a:bodyPr wrap="square" lIns="98220" tIns="10609" rIns="98220" bIns="10609">
            <a:spAutoFit/>
          </a:bodyPr>
          <a:p>
            <a:pPr algn="ctr" defTabSz="908050"/>
            <a:r>
              <a:rPr lang="en-US" altLang="zh-CN" sz="1200" b="0" dirty="0">
                <a:solidFill>
                  <a:schemeClr val="tx1"/>
                </a:solidFill>
                <a:latin typeface="Calibri" pitchFamily="34" charset="0"/>
                <a:ea typeface="宋体" charset="-122"/>
                <a:cs typeface="Times New Roman" panose="02020603050405020304" pitchFamily="18" charset="0"/>
              </a:rPr>
              <a:t>Team members </a:t>
            </a:r>
            <a:r>
              <a:rPr lang="zh-CN" altLang="en-US" sz="1200" b="0" dirty="0">
                <a:solidFill>
                  <a:schemeClr val="tx1"/>
                </a:solidFill>
                <a:latin typeface="Calibri" pitchFamily="34" charset="0"/>
                <a:ea typeface="宋体" charset="-122"/>
                <a:cs typeface="Times New Roman" panose="02020603050405020304" pitchFamily="18" charset="0"/>
              </a:rPr>
              <a:t>：</a:t>
            </a:r>
            <a:r>
              <a:rPr lang="en-US" altLang="zh-CN" sz="1200" b="0" dirty="0">
                <a:solidFill>
                  <a:schemeClr val="tx1"/>
                </a:solidFill>
                <a:latin typeface="Calibri" pitchFamily="34" charset="0"/>
                <a:ea typeface="宋体" charset="-122"/>
                <a:cs typeface="Times New Roman" panose="02020603050405020304" pitchFamily="18" charset="0"/>
              </a:rPr>
              <a:t>Desheng Guo, Fengkai YU, Xunke DENG, Chengcheng Zheng, Panthakan Boonsuriyatham</a:t>
            </a:r>
            <a:endParaRPr lang="en-US" altLang="zh-CN" sz="1200" b="0" dirty="0">
              <a:solidFill>
                <a:schemeClr val="tx1"/>
              </a:solidFill>
              <a:latin typeface="Calibri" pitchFamily="34" charset="0"/>
              <a:ea typeface="宋体" charset="-122"/>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66"/>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08050" rtl="0" eaLnBrk="0" fontAlgn="base" latinLnBrk="0" hangingPunct="0">
          <a:lnSpc>
            <a:spcPct val="100000"/>
          </a:lnSpc>
          <a:spcBef>
            <a:spcPct val="0"/>
          </a:spcBef>
          <a:spcAft>
            <a:spcPct val="0"/>
          </a:spcAft>
          <a:buClrTx/>
          <a:buSzTx/>
          <a:buFontTx/>
          <a:buNone/>
          <a:defRPr kumimoji="0" lang="en-US" sz="4000" b="1" i="0" u="none" strike="noStrike" cap="none" normalizeH="0" baseline="0" smtClean="0">
            <a:ln>
              <a:noFill/>
            </a:ln>
            <a:solidFill>
              <a:srgbClr val="003399"/>
            </a:solidFill>
            <a:effectLst/>
            <a:latin typeface="Arial" panose="020B0604020202090204" pitchFamily="34" charset="0"/>
          </a:defRPr>
        </a:defPPr>
      </a:lstStyle>
    </a:spDef>
    <a:lnDef>
      <a:spPr bwMode="auto">
        <a:xfrm>
          <a:off x="0" y="0"/>
          <a:ext cx="1" cy="1"/>
        </a:xfrm>
        <a:custGeom>
          <a:avLst/>
          <a:gdLst/>
          <a:ahLst/>
          <a:cxnLst/>
          <a:rect l="0" t="0" r="0" b="0"/>
          <a:pathLst/>
        </a:custGeom>
        <a:solidFill>
          <a:srgbClr val="000066"/>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08050" rtl="0" eaLnBrk="0" fontAlgn="base" latinLnBrk="0" hangingPunct="0">
          <a:lnSpc>
            <a:spcPct val="100000"/>
          </a:lnSpc>
          <a:spcBef>
            <a:spcPct val="0"/>
          </a:spcBef>
          <a:spcAft>
            <a:spcPct val="0"/>
          </a:spcAft>
          <a:buClrTx/>
          <a:buSzTx/>
          <a:buFontTx/>
          <a:buNone/>
          <a:defRPr kumimoji="0" lang="en-US" sz="4000" b="1" i="0" u="none" strike="noStrike" cap="none" normalizeH="0" baseline="0" smtClean="0">
            <a:ln>
              <a:noFill/>
            </a:ln>
            <a:solidFill>
              <a:srgbClr val="003399"/>
            </a:solidFill>
            <a:effectLst/>
            <a:latin typeface="Arial" panose="020B0604020202090204"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66"/>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08050" rtl="0" eaLnBrk="0" fontAlgn="base" latinLnBrk="0" hangingPunct="0">
          <a:lnSpc>
            <a:spcPct val="100000"/>
          </a:lnSpc>
          <a:spcBef>
            <a:spcPct val="0"/>
          </a:spcBef>
          <a:spcAft>
            <a:spcPct val="0"/>
          </a:spcAft>
          <a:buClrTx/>
          <a:buSzTx/>
          <a:buFontTx/>
          <a:buNone/>
          <a:defRPr kumimoji="0" lang="en-US" sz="4000" b="1" i="0" u="none" strike="noStrike" cap="none" normalizeH="0" baseline="0" smtClean="0">
            <a:ln>
              <a:noFill/>
            </a:ln>
            <a:solidFill>
              <a:srgbClr val="003399"/>
            </a:solidFill>
            <a:effectLst/>
            <a:latin typeface="Arial" panose="020B0604020202090204" pitchFamily="34" charset="0"/>
          </a:defRPr>
        </a:defPPr>
      </a:lstStyle>
    </a:spDef>
    <a:lnDef>
      <a:spPr bwMode="auto">
        <a:xfrm>
          <a:off x="0" y="0"/>
          <a:ext cx="1" cy="1"/>
        </a:xfrm>
        <a:custGeom>
          <a:avLst/>
          <a:gdLst/>
          <a:ahLst/>
          <a:cxnLst/>
          <a:rect l="0" t="0" r="0" b="0"/>
          <a:pathLst/>
        </a:custGeom>
        <a:solidFill>
          <a:srgbClr val="000066"/>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08050" rtl="0" eaLnBrk="0" fontAlgn="base" latinLnBrk="0" hangingPunct="0">
          <a:lnSpc>
            <a:spcPct val="100000"/>
          </a:lnSpc>
          <a:spcBef>
            <a:spcPct val="0"/>
          </a:spcBef>
          <a:spcAft>
            <a:spcPct val="0"/>
          </a:spcAft>
          <a:buClrTx/>
          <a:buSzTx/>
          <a:buFontTx/>
          <a:buNone/>
          <a:defRPr kumimoji="0" lang="en-US" sz="4000" b="1" i="0" u="none" strike="noStrike" cap="none" normalizeH="0" baseline="0" smtClean="0">
            <a:ln>
              <a:noFill/>
            </a:ln>
            <a:solidFill>
              <a:srgbClr val="003399"/>
            </a:solidFill>
            <a:effectLst/>
            <a:latin typeface="Arial" panose="020B0604020202090204"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0</TotalTime>
  <Words>3293</Words>
  <Application>WPS 文字</Application>
  <PresentationFormat>A4 Paper (210x297 mm)</PresentationFormat>
  <Paragraphs>80</Paragraphs>
  <Slides>8</Slides>
  <Notes>0</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8</vt:i4>
      </vt:variant>
    </vt:vector>
  </HeadingPairs>
  <TitlesOfParts>
    <vt:vector size="24" baseType="lpstr">
      <vt:lpstr>Arial</vt:lpstr>
      <vt:lpstr>方正书宋_GBK</vt:lpstr>
      <vt:lpstr>Wingdings</vt:lpstr>
      <vt:lpstr>Times New Roman</vt:lpstr>
      <vt:lpstr>宋体</vt:lpstr>
      <vt:lpstr>Calibri</vt:lpstr>
      <vt:lpstr>汉仪书宋二KW</vt:lpstr>
      <vt:lpstr>Helvetica Neue</vt:lpstr>
      <vt:lpstr>微软雅黑</vt:lpstr>
      <vt:lpstr>汉仪旗黑</vt:lpstr>
      <vt:lpstr>宋体</vt:lpstr>
      <vt:lpstr>Arial Unicode MS</vt:lpstr>
      <vt:lpstr>宋体-简</vt:lpstr>
      <vt:lpstr>Apple SD Gothic Neo Regular</vt:lpstr>
      <vt:lpstr>Blank Presentation</vt:lpstr>
      <vt:lpstr>1_Blank Presentation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Mechanical Engineering VT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Michael Alley</dc:creator>
  <cp:lastModifiedBy>yufengkai</cp:lastModifiedBy>
  <cp:revision>179</cp:revision>
  <cp:lastPrinted>2022-03-21T17:34:07Z</cp:lastPrinted>
  <dcterms:created xsi:type="dcterms:W3CDTF">2022-03-21T17:34:07Z</dcterms:created>
  <dcterms:modified xsi:type="dcterms:W3CDTF">2022-03-21T17:34:07Z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2052-3.9.0.6159</vt:lpwstr>
  </property>
</Properties>
</file>