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72" r:id="rId2"/>
    <p:sldId id="259" r:id="rId3"/>
    <p:sldId id="278" r:id="rId4"/>
    <p:sldId id="262" r:id="rId5"/>
    <p:sldId id="263" r:id="rId6"/>
    <p:sldId id="283" r:id="rId7"/>
    <p:sldId id="284" r:id="rId8"/>
    <p:sldId id="285" r:id="rId9"/>
    <p:sldId id="286" r:id="rId10"/>
    <p:sldId id="287" r:id="rId11"/>
    <p:sldId id="288" r:id="rId12"/>
    <p:sldId id="289" r:id="rId13"/>
    <p:sldId id="290" r:id="rId14"/>
    <p:sldId id="291" r:id="rId15"/>
    <p:sldId id="292" r:id="rId16"/>
    <p:sldId id="293" r:id="rId17"/>
    <p:sldId id="266" r:id="rId18"/>
    <p:sldId id="267" r:id="rId19"/>
    <p:sldId id="296" r:id="rId20"/>
    <p:sldId id="297" r:id="rId21"/>
    <p:sldId id="294" r:id="rId22"/>
    <p:sldId id="298" r:id="rId23"/>
    <p:sldId id="299" r:id="rId24"/>
    <p:sldId id="301" r:id="rId25"/>
    <p:sldId id="303" r:id="rId26"/>
    <p:sldId id="304" r:id="rId27"/>
    <p:sldId id="305" r:id="rId28"/>
    <p:sldId id="306" r:id="rId29"/>
    <p:sldId id="308" r:id="rId30"/>
    <p:sldId id="309" r:id="rId31"/>
    <p:sldId id="310" r:id="rId32"/>
    <p:sldId id="311" r:id="rId33"/>
    <p:sldId id="312" r:id="rId34"/>
    <p:sldId id="313"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37700"/>
    <a:srgbClr val="000000"/>
    <a:srgbClr val="D1D8B7"/>
    <a:srgbClr val="A09D79"/>
    <a:srgbClr val="AD5C4D"/>
    <a:srgbClr val="543E35"/>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830"/>
  </p:normalViewPr>
  <p:slideViewPr>
    <p:cSldViewPr snapToGrid="0">
      <p:cViewPr varScale="1">
        <p:scale>
          <a:sx n="85" d="100"/>
          <a:sy n="85" d="100"/>
        </p:scale>
        <p:origin x="653"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IK SINGAM SETTY" userId="5f819412ca1967cb" providerId="LiveId" clId="{E21E8376-5E55-4BFD-B6B6-612B7593F092}"/>
    <pc:docChg chg="undo custSel addSld delSld modSld sldOrd">
      <pc:chgData name="DESHIK SINGAM SETTY" userId="5f819412ca1967cb" providerId="LiveId" clId="{E21E8376-5E55-4BFD-B6B6-612B7593F092}" dt="2022-11-09T15:50:10.620" v="4452" actId="20577"/>
      <pc:docMkLst>
        <pc:docMk/>
      </pc:docMkLst>
      <pc:sldChg chg="delSp modSp mod ord">
        <pc:chgData name="DESHIK SINGAM SETTY" userId="5f819412ca1967cb" providerId="LiveId" clId="{E21E8376-5E55-4BFD-B6B6-612B7593F092}" dt="2022-11-09T15:35:32.568" v="4262"/>
        <pc:sldMkLst>
          <pc:docMk/>
          <pc:sldMk cId="3435077016" sldId="259"/>
        </pc:sldMkLst>
        <pc:spChg chg="del">
          <ac:chgData name="DESHIK SINGAM SETTY" userId="5f819412ca1967cb" providerId="LiveId" clId="{E21E8376-5E55-4BFD-B6B6-612B7593F092}" dt="2022-11-06T16:02:50.178" v="4253" actId="478"/>
          <ac:spMkLst>
            <pc:docMk/>
            <pc:sldMk cId="3435077016" sldId="259"/>
            <ac:spMk id="6" creationId="{4A05394F-CF8D-B643-06FB-ABDA41CA7A55}"/>
          </ac:spMkLst>
        </pc:spChg>
        <pc:spChg chg="mod">
          <ac:chgData name="DESHIK SINGAM SETTY" userId="5f819412ca1967cb" providerId="LiveId" clId="{E21E8376-5E55-4BFD-B6B6-612B7593F092}" dt="2022-11-06T14:47:53.150" v="4238" actId="20577"/>
          <ac:spMkLst>
            <pc:docMk/>
            <pc:sldMk cId="3435077016" sldId="259"/>
            <ac:spMk id="26" creationId="{70BA96D9-2E56-3DBD-6315-048A1B2800FB}"/>
          </ac:spMkLst>
        </pc:spChg>
      </pc:sldChg>
      <pc:sldChg chg="addSp delSp modSp mod">
        <pc:chgData name="DESHIK SINGAM SETTY" userId="5f819412ca1967cb" providerId="LiveId" clId="{E21E8376-5E55-4BFD-B6B6-612B7593F092}" dt="2022-11-06T14:48:54.121" v="4252" actId="255"/>
        <pc:sldMkLst>
          <pc:docMk/>
          <pc:sldMk cId="2752853293" sldId="262"/>
        </pc:sldMkLst>
        <pc:spChg chg="add del mod">
          <ac:chgData name="DESHIK SINGAM SETTY" userId="5f819412ca1967cb" providerId="LiveId" clId="{E21E8376-5E55-4BFD-B6B6-612B7593F092}" dt="2022-11-06T12:28:43.852" v="419" actId="22"/>
          <ac:spMkLst>
            <pc:docMk/>
            <pc:sldMk cId="2752853293" sldId="262"/>
            <ac:spMk id="3" creationId="{816CBD55-189E-DCB9-E5C1-D3632A16473F}"/>
          </ac:spMkLst>
        </pc:spChg>
        <pc:spChg chg="add del mod">
          <ac:chgData name="DESHIK SINGAM SETTY" userId="5f819412ca1967cb" providerId="LiveId" clId="{E21E8376-5E55-4BFD-B6B6-612B7593F092}" dt="2022-11-06T12:30:17.264" v="438" actId="478"/>
          <ac:spMkLst>
            <pc:docMk/>
            <pc:sldMk cId="2752853293" sldId="262"/>
            <ac:spMk id="10" creationId="{5CB7BF84-52AB-5E15-5D1F-2AF3581EB5D1}"/>
          </ac:spMkLst>
        </pc:spChg>
        <pc:graphicFrameChg chg="add del mod modGraphic">
          <ac:chgData name="DESHIK SINGAM SETTY" userId="5f819412ca1967cb" providerId="LiveId" clId="{E21E8376-5E55-4BFD-B6B6-612B7593F092}" dt="2022-11-02T07:26:02.672" v="62" actId="478"/>
          <ac:graphicFrameMkLst>
            <pc:docMk/>
            <pc:sldMk cId="2752853293" sldId="262"/>
            <ac:graphicFrameMk id="2" creationId="{43A53338-41EF-BC63-008D-B8BA5A58BC2C}"/>
          </ac:graphicFrameMkLst>
        </pc:graphicFrameChg>
        <pc:graphicFrameChg chg="add del mod modGraphic">
          <ac:chgData name="DESHIK SINGAM SETTY" userId="5f819412ca1967cb" providerId="LiveId" clId="{E21E8376-5E55-4BFD-B6B6-612B7593F092}" dt="2022-11-02T07:31:57.939" v="176" actId="478"/>
          <ac:graphicFrameMkLst>
            <pc:docMk/>
            <pc:sldMk cId="2752853293" sldId="262"/>
            <ac:graphicFrameMk id="3" creationId="{01365214-B9C5-4337-7C15-EAD7C3F72C0E}"/>
          </ac:graphicFrameMkLst>
        </pc:graphicFrameChg>
        <pc:graphicFrameChg chg="add mod modGraphic">
          <ac:chgData name="DESHIK SINGAM SETTY" userId="5f819412ca1967cb" providerId="LiveId" clId="{E21E8376-5E55-4BFD-B6B6-612B7593F092}" dt="2022-11-06T14:48:54.121" v="4252" actId="255"/>
          <ac:graphicFrameMkLst>
            <pc:docMk/>
            <pc:sldMk cId="2752853293" sldId="262"/>
            <ac:graphicFrameMk id="5" creationId="{F8354BA1-0DEF-882F-CF41-17A78AB0D088}"/>
          </ac:graphicFrameMkLst>
        </pc:graphicFrameChg>
        <pc:picChg chg="add del mod ord">
          <ac:chgData name="DESHIK SINGAM SETTY" userId="5f819412ca1967cb" providerId="LiveId" clId="{E21E8376-5E55-4BFD-B6B6-612B7593F092}" dt="2022-11-06T12:30:06.904" v="437" actId="478"/>
          <ac:picMkLst>
            <pc:docMk/>
            <pc:sldMk cId="2752853293" sldId="262"/>
            <ac:picMk id="7" creationId="{2F399F64-9517-EDA6-0C68-64FF1F83C270}"/>
          </ac:picMkLst>
        </pc:picChg>
        <pc:picChg chg="del mod">
          <ac:chgData name="DESHIK SINGAM SETTY" userId="5f819412ca1967cb" providerId="LiveId" clId="{E21E8376-5E55-4BFD-B6B6-612B7593F092}" dt="2022-11-05T08:34:48.880" v="418" actId="478"/>
          <ac:picMkLst>
            <pc:docMk/>
            <pc:sldMk cId="2752853293" sldId="262"/>
            <ac:picMk id="12" creationId="{5822B303-0C4B-11DE-8F4D-A00649CE1330}"/>
          </ac:picMkLst>
        </pc:picChg>
      </pc:sldChg>
      <pc:sldChg chg="addSp delSp modSp mod">
        <pc:chgData name="DESHIK SINGAM SETTY" userId="5f819412ca1967cb" providerId="LiveId" clId="{E21E8376-5E55-4BFD-B6B6-612B7593F092}" dt="2022-11-06T12:42:29.851" v="527" actId="1076"/>
        <pc:sldMkLst>
          <pc:docMk/>
          <pc:sldMk cId="1096717490" sldId="263"/>
        </pc:sldMkLst>
        <pc:spChg chg="add del mod">
          <ac:chgData name="DESHIK SINGAM SETTY" userId="5f819412ca1967cb" providerId="LiveId" clId="{E21E8376-5E55-4BFD-B6B6-612B7593F092}" dt="2022-11-02T07:35:49.302" v="383" actId="478"/>
          <ac:spMkLst>
            <pc:docMk/>
            <pc:sldMk cId="1096717490" sldId="263"/>
            <ac:spMk id="7" creationId="{8E52BC07-A9A1-AB75-BFCE-5D2E56FB32DF}"/>
          </ac:spMkLst>
        </pc:spChg>
        <pc:spChg chg="del mod">
          <ac:chgData name="DESHIK SINGAM SETTY" userId="5f819412ca1967cb" providerId="LiveId" clId="{E21E8376-5E55-4BFD-B6B6-612B7593F092}" dt="2022-11-02T07:35:46.220" v="382" actId="478"/>
          <ac:spMkLst>
            <pc:docMk/>
            <pc:sldMk cId="1096717490" sldId="263"/>
            <ac:spMk id="14" creationId="{F5768EFB-B317-47EA-C969-D365EB136882}"/>
          </ac:spMkLst>
        </pc:spChg>
        <pc:spChg chg="mod ord">
          <ac:chgData name="DESHIK SINGAM SETTY" userId="5f819412ca1967cb" providerId="LiveId" clId="{E21E8376-5E55-4BFD-B6B6-612B7593F092}" dt="2022-11-06T12:42:17.232" v="524" actId="166"/>
          <ac:spMkLst>
            <pc:docMk/>
            <pc:sldMk cId="1096717490" sldId="263"/>
            <ac:spMk id="16" creationId="{BB801EE7-C3C0-5B30-EB9B-2C995032EE99}"/>
          </ac:spMkLst>
        </pc:spChg>
        <pc:graphicFrameChg chg="add del mod modGraphic">
          <ac:chgData name="DESHIK SINGAM SETTY" userId="5f819412ca1967cb" providerId="LiveId" clId="{E21E8376-5E55-4BFD-B6B6-612B7593F092}" dt="2022-11-06T12:36:22.165" v="496" actId="478"/>
          <ac:graphicFrameMkLst>
            <pc:docMk/>
            <pc:sldMk cId="1096717490" sldId="263"/>
            <ac:graphicFrameMk id="7" creationId="{7C7A2256-E03C-7E90-684C-6298FD868BA2}"/>
          </ac:graphicFrameMkLst>
        </pc:graphicFrameChg>
        <pc:graphicFrameChg chg="add mod modGraphic">
          <ac:chgData name="DESHIK SINGAM SETTY" userId="5f819412ca1967cb" providerId="LiveId" clId="{E21E8376-5E55-4BFD-B6B6-612B7593F092}" dt="2022-11-06T12:42:29.851" v="527" actId="1076"/>
          <ac:graphicFrameMkLst>
            <pc:docMk/>
            <pc:sldMk cId="1096717490" sldId="263"/>
            <ac:graphicFrameMk id="8" creationId="{4262F1B1-2AD4-E67E-2535-545D21AB3456}"/>
          </ac:graphicFrameMkLst>
        </pc:graphicFrameChg>
        <pc:picChg chg="add del mod">
          <ac:chgData name="DESHIK SINGAM SETTY" userId="5f819412ca1967cb" providerId="LiveId" clId="{E21E8376-5E55-4BFD-B6B6-612B7593F092}" dt="2022-11-06T12:29:56.613" v="433" actId="478"/>
          <ac:picMkLst>
            <pc:docMk/>
            <pc:sldMk cId="1096717490" sldId="263"/>
            <ac:picMk id="5" creationId="{4D0E8E52-DAC8-78CB-4877-105D3D80ECD9}"/>
          </ac:picMkLst>
        </pc:picChg>
        <pc:picChg chg="add del mod">
          <ac:chgData name="DESHIK SINGAM SETTY" userId="5f819412ca1967cb" providerId="LiveId" clId="{E21E8376-5E55-4BFD-B6B6-612B7593F092}" dt="2022-11-06T12:41:43.057" v="517" actId="478"/>
          <ac:picMkLst>
            <pc:docMk/>
            <pc:sldMk cId="1096717490" sldId="263"/>
            <ac:picMk id="6" creationId="{02DE2411-8693-EE24-A4C2-2C028BDAC11E}"/>
          </ac:picMkLst>
        </pc:picChg>
        <pc:picChg chg="add mod ord">
          <ac:chgData name="DESHIK SINGAM SETTY" userId="5f819412ca1967cb" providerId="LiveId" clId="{E21E8376-5E55-4BFD-B6B6-612B7593F092}" dt="2022-11-06T12:42:24.660" v="526" actId="1076"/>
          <ac:picMkLst>
            <pc:docMk/>
            <pc:sldMk cId="1096717490" sldId="263"/>
            <ac:picMk id="10" creationId="{472C648C-DBB0-27CE-3B4C-30E09924C771}"/>
          </ac:picMkLst>
        </pc:picChg>
      </pc:sldChg>
      <pc:sldChg chg="addSp delSp modSp del mod">
        <pc:chgData name="DESHIK SINGAM SETTY" userId="5f819412ca1967cb" providerId="LiveId" clId="{E21E8376-5E55-4BFD-B6B6-612B7593F092}" dt="2022-11-06T12:40:24.258" v="511" actId="2696"/>
        <pc:sldMkLst>
          <pc:docMk/>
          <pc:sldMk cId="1002104821" sldId="264"/>
        </pc:sldMkLst>
        <pc:spChg chg="add del mod">
          <ac:chgData name="DESHIK SINGAM SETTY" userId="5f819412ca1967cb" providerId="LiveId" clId="{E21E8376-5E55-4BFD-B6B6-612B7593F092}" dt="2022-11-02T21:32:51.886" v="394" actId="478"/>
          <ac:spMkLst>
            <pc:docMk/>
            <pc:sldMk cId="1002104821" sldId="264"/>
            <ac:spMk id="6" creationId="{455714AB-35B7-A56F-C13F-5263B2F170E7}"/>
          </ac:spMkLst>
        </pc:spChg>
        <pc:spChg chg="add del mod">
          <ac:chgData name="DESHIK SINGAM SETTY" userId="5f819412ca1967cb" providerId="LiveId" clId="{E21E8376-5E55-4BFD-B6B6-612B7593F092}" dt="2022-11-02T21:32:48.678" v="393" actId="478"/>
          <ac:spMkLst>
            <pc:docMk/>
            <pc:sldMk cId="1002104821" sldId="264"/>
            <ac:spMk id="8" creationId="{0C54211D-D217-0935-7544-27473F6C402A}"/>
          </ac:spMkLst>
        </pc:spChg>
        <pc:spChg chg="add del mod">
          <ac:chgData name="DESHIK SINGAM SETTY" userId="5f819412ca1967cb" providerId="LiveId" clId="{E21E8376-5E55-4BFD-B6B6-612B7593F092}" dt="2022-11-02T21:32:45.788" v="392" actId="478"/>
          <ac:spMkLst>
            <pc:docMk/>
            <pc:sldMk cId="1002104821" sldId="264"/>
            <ac:spMk id="10" creationId="{3C59404F-661B-2BF4-BF23-A5DA569D82EA}"/>
          </ac:spMkLst>
        </pc:spChg>
        <pc:spChg chg="add del mod">
          <ac:chgData name="DESHIK SINGAM SETTY" userId="5f819412ca1967cb" providerId="LiveId" clId="{E21E8376-5E55-4BFD-B6B6-612B7593F092}" dt="2022-11-02T21:32:42.051" v="391" actId="478"/>
          <ac:spMkLst>
            <pc:docMk/>
            <pc:sldMk cId="1002104821" sldId="264"/>
            <ac:spMk id="12" creationId="{C3FE385E-9FF6-135C-496C-05134DAFAE1D}"/>
          </ac:spMkLst>
        </pc:spChg>
        <pc:spChg chg="add mod">
          <ac:chgData name="DESHIK SINGAM SETTY" userId="5f819412ca1967cb" providerId="LiveId" clId="{E21E8376-5E55-4BFD-B6B6-612B7593F092}" dt="2022-11-06T12:40:06.801" v="510" actId="1076"/>
          <ac:spMkLst>
            <pc:docMk/>
            <pc:sldMk cId="1002104821" sldId="264"/>
            <ac:spMk id="14" creationId="{24CF75F4-721E-BA79-7AC3-E98CA89E32E1}"/>
          </ac:spMkLst>
        </pc:spChg>
        <pc:spChg chg="del">
          <ac:chgData name="DESHIK SINGAM SETTY" userId="5f819412ca1967cb" providerId="LiveId" clId="{E21E8376-5E55-4BFD-B6B6-612B7593F092}" dt="2022-11-02T21:32:54.138" v="395" actId="478"/>
          <ac:spMkLst>
            <pc:docMk/>
            <pc:sldMk cId="1002104821" sldId="264"/>
            <ac:spMk id="26" creationId="{F237C2FF-8AE7-02AF-7E17-D62F80F65FAA}"/>
          </ac:spMkLst>
        </pc:spChg>
        <pc:spChg chg="mod">
          <ac:chgData name="DESHIK SINGAM SETTY" userId="5f819412ca1967cb" providerId="LiveId" clId="{E21E8376-5E55-4BFD-B6B6-612B7593F092}" dt="2022-11-02T21:33:03.523" v="407" actId="20577"/>
          <ac:spMkLst>
            <pc:docMk/>
            <pc:sldMk cId="1002104821" sldId="264"/>
            <ac:spMk id="27" creationId="{00C27F86-4C80-C4F3-6CE8-D40C84F64932}"/>
          </ac:spMkLst>
        </pc:spChg>
        <pc:spChg chg="mod">
          <ac:chgData name="DESHIK SINGAM SETTY" userId="5f819412ca1967cb" providerId="LiveId" clId="{E21E8376-5E55-4BFD-B6B6-612B7593F092}" dt="2022-11-02T21:33:13.245" v="411" actId="20577"/>
          <ac:spMkLst>
            <pc:docMk/>
            <pc:sldMk cId="1002104821" sldId="264"/>
            <ac:spMk id="28" creationId="{437F270A-5AE8-3D7C-4649-C8CE5C3BBE73}"/>
          </ac:spMkLst>
        </pc:spChg>
        <pc:spChg chg="mod">
          <ac:chgData name="DESHIK SINGAM SETTY" userId="5f819412ca1967cb" providerId="LiveId" clId="{E21E8376-5E55-4BFD-B6B6-612B7593F092}" dt="2022-11-02T21:33:20.823" v="413" actId="20577"/>
          <ac:spMkLst>
            <pc:docMk/>
            <pc:sldMk cId="1002104821" sldId="264"/>
            <ac:spMk id="29" creationId="{88C30139-2108-5DD5-D7B5-F4C5CA6CCBF3}"/>
          </ac:spMkLst>
        </pc:spChg>
        <pc:spChg chg="mod">
          <ac:chgData name="DESHIK SINGAM SETTY" userId="5f819412ca1967cb" providerId="LiveId" clId="{E21E8376-5E55-4BFD-B6B6-612B7593F092}" dt="2022-11-02T21:32:58.005" v="405" actId="20577"/>
          <ac:spMkLst>
            <pc:docMk/>
            <pc:sldMk cId="1002104821" sldId="264"/>
            <ac:spMk id="30" creationId="{7E1DA776-AFFE-AE39-7F7B-59EB501D7E5F}"/>
          </ac:spMkLst>
        </pc:spChg>
        <pc:spChg chg="mod">
          <ac:chgData name="DESHIK SINGAM SETTY" userId="5f819412ca1967cb" providerId="LiveId" clId="{E21E8376-5E55-4BFD-B6B6-612B7593F092}" dt="2022-11-02T21:33:08.749" v="409" actId="20577"/>
          <ac:spMkLst>
            <pc:docMk/>
            <pc:sldMk cId="1002104821" sldId="264"/>
            <ac:spMk id="31" creationId="{1F74C8AB-F847-F58A-7B89-FC1F3E125FB9}"/>
          </ac:spMkLst>
        </pc:spChg>
        <pc:spChg chg="mod">
          <ac:chgData name="DESHIK SINGAM SETTY" userId="5f819412ca1967cb" providerId="LiveId" clId="{E21E8376-5E55-4BFD-B6B6-612B7593F092}" dt="2022-11-02T21:33:17.198" v="412" actId="20577"/>
          <ac:spMkLst>
            <pc:docMk/>
            <pc:sldMk cId="1002104821" sldId="264"/>
            <ac:spMk id="32" creationId="{0A4B179D-6ECE-CDC7-80E3-5E1843793A1D}"/>
          </ac:spMkLst>
        </pc:spChg>
        <pc:spChg chg="mod">
          <ac:chgData name="DESHIK SINGAM SETTY" userId="5f819412ca1967cb" providerId="LiveId" clId="{E21E8376-5E55-4BFD-B6B6-612B7593F092}" dt="2022-11-02T21:33:24.570" v="414" actId="20577"/>
          <ac:spMkLst>
            <pc:docMk/>
            <pc:sldMk cId="1002104821" sldId="264"/>
            <ac:spMk id="34" creationId="{20510531-78E7-6DD4-B8ED-F8484240C2E1}"/>
          </ac:spMkLst>
        </pc:spChg>
        <pc:spChg chg="mod">
          <ac:chgData name="DESHIK SINGAM SETTY" userId="5f819412ca1967cb" providerId="LiveId" clId="{E21E8376-5E55-4BFD-B6B6-612B7593F092}" dt="2022-11-02T21:32:26.038" v="386" actId="20577"/>
          <ac:spMkLst>
            <pc:docMk/>
            <pc:sldMk cId="1002104821" sldId="264"/>
            <ac:spMk id="38" creationId="{BE14C3C8-CE39-133E-31F8-E2A69DFA914D}"/>
          </ac:spMkLst>
        </pc:spChg>
        <pc:picChg chg="del">
          <ac:chgData name="DESHIK SINGAM SETTY" userId="5f819412ca1967cb" providerId="LiveId" clId="{E21E8376-5E55-4BFD-B6B6-612B7593F092}" dt="2022-11-02T21:32:31.478" v="387" actId="478"/>
          <ac:picMkLst>
            <pc:docMk/>
            <pc:sldMk cId="1002104821" sldId="264"/>
            <ac:picMk id="45" creationId="{BF83E8E2-2284-9684-FCF6-1A6EA943A1FB}"/>
          </ac:picMkLst>
        </pc:picChg>
        <pc:picChg chg="del">
          <ac:chgData name="DESHIK SINGAM SETTY" userId="5f819412ca1967cb" providerId="LiveId" clId="{E21E8376-5E55-4BFD-B6B6-612B7593F092}" dt="2022-11-02T21:32:33.103" v="388" actId="478"/>
          <ac:picMkLst>
            <pc:docMk/>
            <pc:sldMk cId="1002104821" sldId="264"/>
            <ac:picMk id="48" creationId="{B0AC71BE-6C36-5953-EF84-04DB27D399EF}"/>
          </ac:picMkLst>
        </pc:picChg>
        <pc:picChg chg="del">
          <ac:chgData name="DESHIK SINGAM SETTY" userId="5f819412ca1967cb" providerId="LiveId" clId="{E21E8376-5E55-4BFD-B6B6-612B7593F092}" dt="2022-11-02T21:32:35.327" v="389" actId="478"/>
          <ac:picMkLst>
            <pc:docMk/>
            <pc:sldMk cId="1002104821" sldId="264"/>
            <ac:picMk id="51" creationId="{E67A1306-8387-8408-FEAF-520A43BB1D8D}"/>
          </ac:picMkLst>
        </pc:picChg>
        <pc:picChg chg="del">
          <ac:chgData name="DESHIK SINGAM SETTY" userId="5f819412ca1967cb" providerId="LiveId" clId="{E21E8376-5E55-4BFD-B6B6-612B7593F092}" dt="2022-11-02T21:32:36.985" v="390" actId="478"/>
          <ac:picMkLst>
            <pc:docMk/>
            <pc:sldMk cId="1002104821" sldId="264"/>
            <ac:picMk id="58" creationId="{A5E932A8-FB95-D4B9-7C31-E32737B02106}"/>
          </ac:picMkLst>
        </pc:picChg>
      </pc:sldChg>
      <pc:sldChg chg="addSp delSp modSp mod">
        <pc:chgData name="DESHIK SINGAM SETTY" userId="5f819412ca1967cb" providerId="LiveId" clId="{E21E8376-5E55-4BFD-B6B6-612B7593F092}" dt="2022-11-06T13:08:20.499" v="954" actId="478"/>
        <pc:sldMkLst>
          <pc:docMk/>
          <pc:sldMk cId="1234133501" sldId="266"/>
        </pc:sldMkLst>
        <pc:spChg chg="del">
          <ac:chgData name="DESHIK SINGAM SETTY" userId="5f819412ca1967cb" providerId="LiveId" clId="{E21E8376-5E55-4BFD-B6B6-612B7593F092}" dt="2022-11-06T13:08:20.499" v="954" actId="478"/>
          <ac:spMkLst>
            <pc:docMk/>
            <pc:sldMk cId="1234133501" sldId="266"/>
            <ac:spMk id="3" creationId="{F4461112-1314-1F15-2239-5EFCF120CB67}"/>
          </ac:spMkLst>
        </pc:spChg>
        <pc:spChg chg="del mod">
          <ac:chgData name="DESHIK SINGAM SETTY" userId="5f819412ca1967cb" providerId="LiveId" clId="{E21E8376-5E55-4BFD-B6B6-612B7593F092}" dt="2022-11-06T13:08:08.734" v="953" actId="478"/>
          <ac:spMkLst>
            <pc:docMk/>
            <pc:sldMk cId="1234133501" sldId="266"/>
            <ac:spMk id="4" creationId="{33D4406C-089C-C2FF-4CED-A1744760FE3A}"/>
          </ac:spMkLst>
        </pc:spChg>
        <pc:spChg chg="add del mod">
          <ac:chgData name="DESHIK SINGAM SETTY" userId="5f819412ca1967cb" providerId="LiveId" clId="{E21E8376-5E55-4BFD-B6B6-612B7593F092}" dt="2022-11-06T13:00:59.411" v="708" actId="478"/>
          <ac:spMkLst>
            <pc:docMk/>
            <pc:sldMk cId="1234133501" sldId="266"/>
            <ac:spMk id="5" creationId="{A7B29186-BFA7-7AD2-5309-ED04799FE588}"/>
          </ac:spMkLst>
        </pc:spChg>
        <pc:spChg chg="add mod">
          <ac:chgData name="DESHIK SINGAM SETTY" userId="5f819412ca1967cb" providerId="LiveId" clId="{E21E8376-5E55-4BFD-B6B6-612B7593F092}" dt="2022-11-06T13:07:57.799" v="951" actId="120"/>
          <ac:spMkLst>
            <pc:docMk/>
            <pc:sldMk cId="1234133501" sldId="266"/>
            <ac:spMk id="7" creationId="{5DAC356E-EC8B-B47C-6C7E-FFBA31A3E0A6}"/>
          </ac:spMkLst>
        </pc:spChg>
        <pc:spChg chg="del mod">
          <ac:chgData name="DESHIK SINGAM SETTY" userId="5f819412ca1967cb" providerId="LiveId" clId="{E21E8376-5E55-4BFD-B6B6-612B7593F092}" dt="2022-11-06T13:01:02.150" v="709" actId="478"/>
          <ac:spMkLst>
            <pc:docMk/>
            <pc:sldMk cId="1234133501" sldId="266"/>
            <ac:spMk id="10" creationId="{9645BD6E-D504-0AAE-E7AB-615D99588185}"/>
          </ac:spMkLst>
        </pc:spChg>
        <pc:graphicFrameChg chg="del mod">
          <ac:chgData name="DESHIK SINGAM SETTY" userId="5f819412ca1967cb" providerId="LiveId" clId="{E21E8376-5E55-4BFD-B6B6-612B7593F092}" dt="2022-11-06T13:00:54.637" v="707" actId="21"/>
          <ac:graphicFrameMkLst>
            <pc:docMk/>
            <pc:sldMk cId="1234133501" sldId="266"/>
            <ac:graphicFrameMk id="14" creationId="{8B282638-605F-AABF-CB34-2453951B1089}"/>
          </ac:graphicFrameMkLst>
        </pc:graphicFrameChg>
      </pc:sldChg>
      <pc:sldChg chg="addSp delSp modSp mod">
        <pc:chgData name="DESHIK SINGAM SETTY" userId="5f819412ca1967cb" providerId="LiveId" clId="{E21E8376-5E55-4BFD-B6B6-612B7593F092}" dt="2022-11-06T13:09:10.113" v="958" actId="1076"/>
        <pc:sldMkLst>
          <pc:docMk/>
          <pc:sldMk cId="327257719" sldId="267"/>
        </pc:sldMkLst>
        <pc:spChg chg="del mod">
          <ac:chgData name="DESHIK SINGAM SETTY" userId="5f819412ca1967cb" providerId="LiveId" clId="{E21E8376-5E55-4BFD-B6B6-612B7593F092}" dt="2022-11-06T13:01:13.291" v="711" actId="478"/>
          <ac:spMkLst>
            <pc:docMk/>
            <pc:sldMk cId="327257719" sldId="267"/>
            <ac:spMk id="2" creationId="{BFD7679D-DC49-184B-33D7-D460C700C85D}"/>
          </ac:spMkLst>
        </pc:spChg>
        <pc:spChg chg="add del mod">
          <ac:chgData name="DESHIK SINGAM SETTY" userId="5f819412ca1967cb" providerId="LiveId" clId="{E21E8376-5E55-4BFD-B6B6-612B7593F092}" dt="2022-11-06T13:01:15.983" v="712" actId="478"/>
          <ac:spMkLst>
            <pc:docMk/>
            <pc:sldMk cId="327257719" sldId="267"/>
            <ac:spMk id="4" creationId="{F876870E-2AFC-A0D2-3807-6C689B426FB4}"/>
          </ac:spMkLst>
        </pc:spChg>
        <pc:spChg chg="add del mod">
          <ac:chgData name="DESHIK SINGAM SETTY" userId="5f819412ca1967cb" providerId="LiveId" clId="{E21E8376-5E55-4BFD-B6B6-612B7593F092}" dt="2022-11-06T13:01:30.616" v="716" actId="478"/>
          <ac:spMkLst>
            <pc:docMk/>
            <pc:sldMk cId="327257719" sldId="267"/>
            <ac:spMk id="6" creationId="{B96980AA-A8EE-99CA-58C1-360A51B67B4E}"/>
          </ac:spMkLst>
        </pc:spChg>
        <pc:spChg chg="del">
          <ac:chgData name="DESHIK SINGAM SETTY" userId="5f819412ca1967cb" providerId="LiveId" clId="{E21E8376-5E55-4BFD-B6B6-612B7593F092}" dt="2022-11-06T13:01:19.579" v="713" actId="478"/>
          <ac:spMkLst>
            <pc:docMk/>
            <pc:sldMk cId="327257719" sldId="267"/>
            <ac:spMk id="8" creationId="{955CC3A7-DD9A-E887-A929-DE6D4C1E47B9}"/>
          </ac:spMkLst>
        </pc:spChg>
        <pc:spChg chg="del">
          <ac:chgData name="DESHIK SINGAM SETTY" userId="5f819412ca1967cb" providerId="LiveId" clId="{E21E8376-5E55-4BFD-B6B6-612B7593F092}" dt="2022-11-06T13:01:22.867" v="714" actId="478"/>
          <ac:spMkLst>
            <pc:docMk/>
            <pc:sldMk cId="327257719" sldId="267"/>
            <ac:spMk id="9" creationId="{EE754D37-3AA6-7249-76D8-52F85F4C158A}"/>
          </ac:spMkLst>
        </pc:spChg>
        <pc:spChg chg="add del mod">
          <ac:chgData name="DESHIK SINGAM SETTY" userId="5f819412ca1967cb" providerId="LiveId" clId="{E21E8376-5E55-4BFD-B6B6-612B7593F092}" dt="2022-11-06T13:01:27.174" v="715" actId="478"/>
          <ac:spMkLst>
            <pc:docMk/>
            <pc:sldMk cId="327257719" sldId="267"/>
            <ac:spMk id="10" creationId="{C2EFE6A4-6F8E-B450-0450-2B9C72496A97}"/>
          </ac:spMkLst>
        </pc:spChg>
        <pc:spChg chg="add del mod">
          <ac:chgData name="DESHIK SINGAM SETTY" userId="5f819412ca1967cb" providerId="LiveId" clId="{E21E8376-5E55-4BFD-B6B6-612B7593F092}" dt="2022-11-06T13:01:38.041" v="719" actId="478"/>
          <ac:spMkLst>
            <pc:docMk/>
            <pc:sldMk cId="327257719" sldId="267"/>
            <ac:spMk id="12" creationId="{B68A7BE1-88BA-1E35-A549-FD996950EDD3}"/>
          </ac:spMkLst>
        </pc:spChg>
        <pc:spChg chg="add del mod">
          <ac:chgData name="DESHIK SINGAM SETTY" userId="5f819412ca1967cb" providerId="LiveId" clId="{E21E8376-5E55-4BFD-B6B6-612B7593F092}" dt="2022-11-06T13:01:42.956" v="721" actId="478"/>
          <ac:spMkLst>
            <pc:docMk/>
            <pc:sldMk cId="327257719" sldId="267"/>
            <ac:spMk id="14" creationId="{72E73F1E-4CAB-E739-B1EF-996AF5A95F44}"/>
          </ac:spMkLst>
        </pc:spChg>
        <pc:spChg chg="add del mod">
          <ac:chgData name="DESHIK SINGAM SETTY" userId="5f819412ca1967cb" providerId="LiveId" clId="{E21E8376-5E55-4BFD-B6B6-612B7593F092}" dt="2022-11-06T13:01:49.296" v="723" actId="478"/>
          <ac:spMkLst>
            <pc:docMk/>
            <pc:sldMk cId="327257719" sldId="267"/>
            <ac:spMk id="16" creationId="{1D32837E-3CC8-5914-1018-2A573A7268F4}"/>
          </ac:spMkLst>
        </pc:spChg>
        <pc:spChg chg="del">
          <ac:chgData name="DESHIK SINGAM SETTY" userId="5f819412ca1967cb" providerId="LiveId" clId="{E21E8376-5E55-4BFD-B6B6-612B7593F092}" dt="2022-11-06T13:01:44.531" v="722" actId="478"/>
          <ac:spMkLst>
            <pc:docMk/>
            <pc:sldMk cId="327257719" sldId="267"/>
            <ac:spMk id="17" creationId="{21A076CC-9414-293E-8AB1-B8C2EA1C5FEE}"/>
          </ac:spMkLst>
        </pc:spChg>
        <pc:spChg chg="del">
          <ac:chgData name="DESHIK SINGAM SETTY" userId="5f819412ca1967cb" providerId="LiveId" clId="{E21E8376-5E55-4BFD-B6B6-612B7593F092}" dt="2022-11-06T13:01:39.508" v="720" actId="478"/>
          <ac:spMkLst>
            <pc:docMk/>
            <pc:sldMk cId="327257719" sldId="267"/>
            <ac:spMk id="18" creationId="{871694C6-64CB-2042-D079-8D98D610EDB0}"/>
          </ac:spMkLst>
        </pc:spChg>
        <pc:spChg chg="add mod">
          <ac:chgData name="DESHIK SINGAM SETTY" userId="5f819412ca1967cb" providerId="LiveId" clId="{E21E8376-5E55-4BFD-B6B6-612B7593F092}" dt="2022-11-06T13:09:10.113" v="958" actId="1076"/>
          <ac:spMkLst>
            <pc:docMk/>
            <pc:sldMk cId="327257719" sldId="267"/>
            <ac:spMk id="19" creationId="{B1F1390B-EAFF-FF16-01F7-14074D83653F}"/>
          </ac:spMkLst>
        </pc:spChg>
        <pc:spChg chg="del">
          <ac:chgData name="DESHIK SINGAM SETTY" userId="5f819412ca1967cb" providerId="LiveId" clId="{E21E8376-5E55-4BFD-B6B6-612B7593F092}" dt="2022-11-06T13:01:33.744" v="717" actId="478"/>
          <ac:spMkLst>
            <pc:docMk/>
            <pc:sldMk cId="327257719" sldId="267"/>
            <ac:spMk id="26" creationId="{FFCA4FA2-1095-105E-5606-3D90E73136C3}"/>
          </ac:spMkLst>
        </pc:spChg>
      </pc:sldChg>
      <pc:sldChg chg="addSp delSp modSp del mod">
        <pc:chgData name="DESHIK SINGAM SETTY" userId="5f819412ca1967cb" providerId="LiveId" clId="{E21E8376-5E55-4BFD-B6B6-612B7593F092}" dt="2022-11-06T13:03:16.451" v="752" actId="2696"/>
        <pc:sldMkLst>
          <pc:docMk/>
          <pc:sldMk cId="2759600390" sldId="268"/>
        </pc:sldMkLst>
        <pc:spChg chg="del">
          <ac:chgData name="DESHIK SINGAM SETTY" userId="5f819412ca1967cb" providerId="LiveId" clId="{E21E8376-5E55-4BFD-B6B6-612B7593F092}" dt="2022-11-06T13:02:54.885" v="750" actId="478"/>
          <ac:spMkLst>
            <pc:docMk/>
            <pc:sldMk cId="2759600390" sldId="268"/>
            <ac:spMk id="2" creationId="{6C47DC31-1488-8091-935A-1B03A14A5CD8}"/>
          </ac:spMkLst>
        </pc:spChg>
        <pc:spChg chg="del">
          <ac:chgData name="DESHIK SINGAM SETTY" userId="5f819412ca1967cb" providerId="LiveId" clId="{E21E8376-5E55-4BFD-B6B6-612B7593F092}" dt="2022-11-06T13:02:52.047" v="749" actId="478"/>
          <ac:spMkLst>
            <pc:docMk/>
            <pc:sldMk cId="2759600390" sldId="268"/>
            <ac:spMk id="3" creationId="{62F50689-D84C-7977-0A2B-2F0FFFB2014E}"/>
          </ac:spMkLst>
        </pc:spChg>
        <pc:spChg chg="del">
          <ac:chgData name="DESHIK SINGAM SETTY" userId="5f819412ca1967cb" providerId="LiveId" clId="{E21E8376-5E55-4BFD-B6B6-612B7593F092}" dt="2022-11-06T13:02:48.779" v="748" actId="478"/>
          <ac:spMkLst>
            <pc:docMk/>
            <pc:sldMk cId="2759600390" sldId="268"/>
            <ac:spMk id="4" creationId="{45A9ECAA-48CB-8CE7-4844-AA2C77D9E359}"/>
          </ac:spMkLst>
        </pc:spChg>
        <pc:spChg chg="mod">
          <ac:chgData name="DESHIK SINGAM SETTY" userId="5f819412ca1967cb" providerId="LiveId" clId="{E21E8376-5E55-4BFD-B6B6-612B7593F092}" dt="2022-11-06T13:03:08.608" v="751"/>
          <ac:spMkLst>
            <pc:docMk/>
            <pc:sldMk cId="2759600390" sldId="268"/>
            <ac:spMk id="5" creationId="{E7B10A79-E2EE-5230-2C2A-E6884B5125B1}"/>
          </ac:spMkLst>
        </pc:spChg>
        <pc:spChg chg="del mod">
          <ac:chgData name="DESHIK SINGAM SETTY" userId="5f819412ca1967cb" providerId="LiveId" clId="{E21E8376-5E55-4BFD-B6B6-612B7593F092}" dt="2022-11-06T13:02:43.775" v="747" actId="478"/>
          <ac:spMkLst>
            <pc:docMk/>
            <pc:sldMk cId="2759600390" sldId="268"/>
            <ac:spMk id="7" creationId="{BD1C6792-93C5-DED1-0872-50E165128229}"/>
          </ac:spMkLst>
        </pc:spChg>
        <pc:spChg chg="mod">
          <ac:chgData name="DESHIK SINGAM SETTY" userId="5f819412ca1967cb" providerId="LiveId" clId="{E21E8376-5E55-4BFD-B6B6-612B7593F092}" dt="2022-11-06T13:03:08.608" v="751"/>
          <ac:spMkLst>
            <pc:docMk/>
            <pc:sldMk cId="2759600390" sldId="268"/>
            <ac:spMk id="8" creationId="{3B8B492D-0778-C859-9200-08161ABEBFE5}"/>
          </ac:spMkLst>
        </pc:spChg>
        <pc:spChg chg="mod">
          <ac:chgData name="DESHIK SINGAM SETTY" userId="5f819412ca1967cb" providerId="LiveId" clId="{E21E8376-5E55-4BFD-B6B6-612B7593F092}" dt="2022-11-06T13:03:08.608" v="751"/>
          <ac:spMkLst>
            <pc:docMk/>
            <pc:sldMk cId="2759600390" sldId="268"/>
            <ac:spMk id="9" creationId="{B1185DEE-1419-7DB6-949B-929195894BC8}"/>
          </ac:spMkLst>
        </pc:spChg>
        <pc:spChg chg="mod">
          <ac:chgData name="DESHIK SINGAM SETTY" userId="5f819412ca1967cb" providerId="LiveId" clId="{E21E8376-5E55-4BFD-B6B6-612B7593F092}" dt="2022-11-06T13:03:08.608" v="751"/>
          <ac:spMkLst>
            <pc:docMk/>
            <pc:sldMk cId="2759600390" sldId="268"/>
            <ac:spMk id="10" creationId="{A9210D02-BD78-856B-08E2-820032AC6B71}"/>
          </ac:spMkLst>
        </pc:spChg>
        <pc:spChg chg="add del mod">
          <ac:chgData name="DESHIK SINGAM SETTY" userId="5f819412ca1967cb" providerId="LiveId" clId="{E21E8376-5E55-4BFD-B6B6-612B7593F092}" dt="2022-11-06T13:03:08.608" v="751"/>
          <ac:spMkLst>
            <pc:docMk/>
            <pc:sldMk cId="2759600390" sldId="268"/>
            <ac:spMk id="11" creationId="{F821E0FA-7822-6A5B-7439-DEDD8D40C700}"/>
          </ac:spMkLst>
        </pc:spChg>
        <pc:spChg chg="add del mod">
          <ac:chgData name="DESHIK SINGAM SETTY" userId="5f819412ca1967cb" providerId="LiveId" clId="{E21E8376-5E55-4BFD-B6B6-612B7593F092}" dt="2022-11-06T13:03:08.608" v="751"/>
          <ac:spMkLst>
            <pc:docMk/>
            <pc:sldMk cId="2759600390" sldId="268"/>
            <ac:spMk id="13" creationId="{96BDD0D4-BC6A-1454-E951-80B232B39445}"/>
          </ac:spMkLst>
        </pc:spChg>
        <pc:spChg chg="add del mod">
          <ac:chgData name="DESHIK SINGAM SETTY" userId="5f819412ca1967cb" providerId="LiveId" clId="{E21E8376-5E55-4BFD-B6B6-612B7593F092}" dt="2022-11-06T13:03:08.608" v="751"/>
          <ac:spMkLst>
            <pc:docMk/>
            <pc:sldMk cId="2759600390" sldId="268"/>
            <ac:spMk id="15" creationId="{6AC75AAD-00F1-E905-806F-E0FE5937C894}"/>
          </ac:spMkLst>
        </pc:spChg>
        <pc:spChg chg="add del mod">
          <ac:chgData name="DESHIK SINGAM SETTY" userId="5f819412ca1967cb" providerId="LiveId" clId="{E21E8376-5E55-4BFD-B6B6-612B7593F092}" dt="2022-11-06T13:03:08.608" v="751"/>
          <ac:spMkLst>
            <pc:docMk/>
            <pc:sldMk cId="2759600390" sldId="268"/>
            <ac:spMk id="17" creationId="{6FD4FB95-2E5D-DD83-71E5-A99FA54FF7B7}"/>
          </ac:spMkLst>
        </pc:spChg>
        <pc:spChg chg="add del mod">
          <ac:chgData name="DESHIK SINGAM SETTY" userId="5f819412ca1967cb" providerId="LiveId" clId="{E21E8376-5E55-4BFD-B6B6-612B7593F092}" dt="2022-11-06T13:03:08.608" v="751"/>
          <ac:spMkLst>
            <pc:docMk/>
            <pc:sldMk cId="2759600390" sldId="268"/>
            <ac:spMk id="18" creationId="{ADBC31A3-7698-F446-3CD7-F7154D6A434C}"/>
          </ac:spMkLst>
        </pc:spChg>
        <pc:spChg chg="add del mod">
          <ac:chgData name="DESHIK SINGAM SETTY" userId="5f819412ca1967cb" providerId="LiveId" clId="{E21E8376-5E55-4BFD-B6B6-612B7593F092}" dt="2022-11-06T13:03:08.608" v="751"/>
          <ac:spMkLst>
            <pc:docMk/>
            <pc:sldMk cId="2759600390" sldId="268"/>
            <ac:spMk id="19" creationId="{4DF94997-0761-8C01-4D41-E4F9F488959A}"/>
          </ac:spMkLst>
        </pc:spChg>
        <pc:spChg chg="add del mod">
          <ac:chgData name="DESHIK SINGAM SETTY" userId="5f819412ca1967cb" providerId="LiveId" clId="{E21E8376-5E55-4BFD-B6B6-612B7593F092}" dt="2022-11-06T13:03:08.608" v="751"/>
          <ac:spMkLst>
            <pc:docMk/>
            <pc:sldMk cId="2759600390" sldId="268"/>
            <ac:spMk id="20" creationId="{12D3AEAD-D133-5B77-4E45-F41DA9DC8D4F}"/>
          </ac:spMkLst>
        </pc:spChg>
        <pc:spChg chg="add del mod">
          <ac:chgData name="DESHIK SINGAM SETTY" userId="5f819412ca1967cb" providerId="LiveId" clId="{E21E8376-5E55-4BFD-B6B6-612B7593F092}" dt="2022-11-06T13:03:08.608" v="751"/>
          <ac:spMkLst>
            <pc:docMk/>
            <pc:sldMk cId="2759600390" sldId="268"/>
            <ac:spMk id="21" creationId="{4E5683FA-56BF-357E-7D0C-966AB88ED2B2}"/>
          </ac:spMkLst>
        </pc:spChg>
        <pc:spChg chg="add mod">
          <ac:chgData name="DESHIK SINGAM SETTY" userId="5f819412ca1967cb" providerId="LiveId" clId="{E21E8376-5E55-4BFD-B6B6-612B7593F092}" dt="2022-11-06T13:03:08.608" v="751"/>
          <ac:spMkLst>
            <pc:docMk/>
            <pc:sldMk cId="2759600390" sldId="268"/>
            <ac:spMk id="22" creationId="{4B66B6AD-82C4-5EF6-B06D-0B123B315D03}"/>
          </ac:spMkLst>
        </pc:spChg>
        <pc:spChg chg="add mod">
          <ac:chgData name="DESHIK SINGAM SETTY" userId="5f819412ca1967cb" providerId="LiveId" clId="{E21E8376-5E55-4BFD-B6B6-612B7593F092}" dt="2022-11-06T13:03:08.608" v="751"/>
          <ac:spMkLst>
            <pc:docMk/>
            <pc:sldMk cId="2759600390" sldId="268"/>
            <ac:spMk id="23" creationId="{F86C7D23-A264-3986-375C-2DCAD3674627}"/>
          </ac:spMkLst>
        </pc:spChg>
        <pc:spChg chg="add mod">
          <ac:chgData name="DESHIK SINGAM SETTY" userId="5f819412ca1967cb" providerId="LiveId" clId="{E21E8376-5E55-4BFD-B6B6-612B7593F092}" dt="2022-11-06T13:03:08.608" v="751"/>
          <ac:spMkLst>
            <pc:docMk/>
            <pc:sldMk cId="2759600390" sldId="268"/>
            <ac:spMk id="24" creationId="{FC1605B3-8E36-0630-D7A9-E662197AC30E}"/>
          </ac:spMkLst>
        </pc:spChg>
        <pc:spChg chg="add mod">
          <ac:chgData name="DESHIK SINGAM SETTY" userId="5f819412ca1967cb" providerId="LiveId" clId="{E21E8376-5E55-4BFD-B6B6-612B7593F092}" dt="2022-11-06T13:03:08.608" v="751"/>
          <ac:spMkLst>
            <pc:docMk/>
            <pc:sldMk cId="2759600390" sldId="268"/>
            <ac:spMk id="25" creationId="{47C8E148-09FB-C130-7ED7-F7471445D970}"/>
          </ac:spMkLst>
        </pc:spChg>
      </pc:sldChg>
      <pc:sldChg chg="delSp mod">
        <pc:chgData name="DESHIK SINGAM SETTY" userId="5f819412ca1967cb" providerId="LiveId" clId="{E21E8376-5E55-4BFD-B6B6-612B7593F092}" dt="2022-11-09T15:35:27.108" v="4258" actId="478"/>
        <pc:sldMkLst>
          <pc:docMk/>
          <pc:sldMk cId="417536504" sldId="272"/>
        </pc:sldMkLst>
        <pc:spChg chg="del">
          <ac:chgData name="DESHIK SINGAM SETTY" userId="5f819412ca1967cb" providerId="LiveId" clId="{E21E8376-5E55-4BFD-B6B6-612B7593F092}" dt="2022-11-09T15:35:27.108" v="4258" actId="478"/>
          <ac:spMkLst>
            <pc:docMk/>
            <pc:sldMk cId="417536504" sldId="272"/>
            <ac:spMk id="3" creationId="{CA0D2251-7AFE-1B36-778C-D116EDBB7FDE}"/>
          </ac:spMkLst>
        </pc:spChg>
      </pc:sldChg>
      <pc:sldChg chg="del">
        <pc:chgData name="DESHIK SINGAM SETTY" userId="5f819412ca1967cb" providerId="LiveId" clId="{E21E8376-5E55-4BFD-B6B6-612B7593F092}" dt="2022-11-06T14:47:34.520" v="4236" actId="2696"/>
        <pc:sldMkLst>
          <pc:docMk/>
          <pc:sldMk cId="3474133943" sldId="273"/>
        </pc:sldMkLst>
      </pc:sldChg>
      <pc:sldChg chg="del">
        <pc:chgData name="DESHIK SINGAM SETTY" userId="5f819412ca1967cb" providerId="LiveId" clId="{E21E8376-5E55-4BFD-B6B6-612B7593F092}" dt="2022-11-06T13:00:17.437" v="703" actId="2696"/>
        <pc:sldMkLst>
          <pc:docMk/>
          <pc:sldMk cId="1445010188" sldId="279"/>
        </pc:sldMkLst>
      </pc:sldChg>
      <pc:sldChg chg="del">
        <pc:chgData name="DESHIK SINGAM SETTY" userId="5f819412ca1967cb" providerId="LiveId" clId="{E21E8376-5E55-4BFD-B6B6-612B7593F092}" dt="2022-11-06T14:39:44.765" v="4112" actId="47"/>
        <pc:sldMkLst>
          <pc:docMk/>
          <pc:sldMk cId="3418206844" sldId="280"/>
        </pc:sldMkLst>
      </pc:sldChg>
      <pc:sldChg chg="delSp modSp mod">
        <pc:chgData name="DESHIK SINGAM SETTY" userId="5f819412ca1967cb" providerId="LiveId" clId="{E21E8376-5E55-4BFD-B6B6-612B7593F092}" dt="2022-11-06T14:47:05.796" v="4235" actId="403"/>
        <pc:sldMkLst>
          <pc:docMk/>
          <pc:sldMk cId="2577936335" sldId="281"/>
        </pc:sldMkLst>
        <pc:spChg chg="del mod">
          <ac:chgData name="DESHIK SINGAM SETTY" userId="5f819412ca1967cb" providerId="LiveId" clId="{E21E8376-5E55-4BFD-B6B6-612B7593F092}" dt="2022-11-06T14:46:57.447" v="4231" actId="478"/>
          <ac:spMkLst>
            <pc:docMk/>
            <pc:sldMk cId="2577936335" sldId="281"/>
            <ac:spMk id="2" creationId="{34096D4E-8B4F-62B8-F551-56379B923E78}"/>
          </ac:spMkLst>
        </pc:spChg>
        <pc:spChg chg="mod">
          <ac:chgData name="DESHIK SINGAM SETTY" userId="5f819412ca1967cb" providerId="LiveId" clId="{E21E8376-5E55-4BFD-B6B6-612B7593F092}" dt="2022-11-06T14:47:05.796" v="4235" actId="403"/>
          <ac:spMkLst>
            <pc:docMk/>
            <pc:sldMk cId="2577936335" sldId="281"/>
            <ac:spMk id="3" creationId="{FF07BEBE-18E8-4025-FF6F-EC0130CB4F22}"/>
          </ac:spMkLst>
        </pc:spChg>
      </pc:sldChg>
      <pc:sldChg chg="del">
        <pc:chgData name="DESHIK SINGAM SETTY" userId="5f819412ca1967cb" providerId="LiveId" clId="{E21E8376-5E55-4BFD-B6B6-612B7593F092}" dt="2022-11-06T14:39:43.591" v="4111" actId="47"/>
        <pc:sldMkLst>
          <pc:docMk/>
          <pc:sldMk cId="1164941242" sldId="282"/>
        </pc:sldMkLst>
      </pc:sldChg>
      <pc:sldChg chg="addSp delSp modSp new mod">
        <pc:chgData name="DESHIK SINGAM SETTY" userId="5f819412ca1967cb" providerId="LiveId" clId="{E21E8376-5E55-4BFD-B6B6-612B7593F092}" dt="2022-11-06T16:03:18.075" v="4255" actId="1076"/>
        <pc:sldMkLst>
          <pc:docMk/>
          <pc:sldMk cId="1417100810" sldId="283"/>
        </pc:sldMkLst>
        <pc:spChg chg="del">
          <ac:chgData name="DESHIK SINGAM SETTY" userId="5f819412ca1967cb" providerId="LiveId" clId="{E21E8376-5E55-4BFD-B6B6-612B7593F092}" dt="2022-11-06T12:40:38.563" v="514" actId="478"/>
          <ac:spMkLst>
            <pc:docMk/>
            <pc:sldMk cId="1417100810" sldId="283"/>
            <ac:spMk id="5" creationId="{6C79B1D2-405B-1902-B231-580D28B9B6A6}"/>
          </ac:spMkLst>
        </pc:spChg>
        <pc:spChg chg="del">
          <ac:chgData name="DESHIK SINGAM SETTY" userId="5f819412ca1967cb" providerId="LiveId" clId="{E21E8376-5E55-4BFD-B6B6-612B7593F092}" dt="2022-11-06T12:40:34.854" v="513" actId="478"/>
          <ac:spMkLst>
            <pc:docMk/>
            <pc:sldMk cId="1417100810" sldId="283"/>
            <ac:spMk id="6" creationId="{916EDF94-BC05-7C1A-CC20-3DAC09928000}"/>
          </ac:spMkLst>
        </pc:spChg>
        <pc:graphicFrameChg chg="add mod modGraphic">
          <ac:chgData name="DESHIK SINGAM SETTY" userId="5f819412ca1967cb" providerId="LiveId" clId="{E21E8376-5E55-4BFD-B6B6-612B7593F092}" dt="2022-11-06T12:43:44.067" v="544" actId="14100"/>
          <ac:graphicFrameMkLst>
            <pc:docMk/>
            <pc:sldMk cId="1417100810" sldId="283"/>
            <ac:graphicFrameMk id="10" creationId="{7C3E08C4-ADE9-A980-1921-EF8C98175674}"/>
          </ac:graphicFrameMkLst>
        </pc:graphicFrameChg>
        <pc:picChg chg="add del mod">
          <ac:chgData name="DESHIK SINGAM SETTY" userId="5f819412ca1967cb" providerId="LiveId" clId="{E21E8376-5E55-4BFD-B6B6-612B7593F092}" dt="2022-11-06T12:42:35.674" v="528" actId="478"/>
          <ac:picMkLst>
            <pc:docMk/>
            <pc:sldMk cId="1417100810" sldId="283"/>
            <ac:picMk id="7" creationId="{D0B6A734-C339-A25B-E077-1242C20CF2C1}"/>
          </ac:picMkLst>
        </pc:picChg>
        <pc:picChg chg="add mod">
          <ac:chgData name="DESHIK SINGAM SETTY" userId="5f819412ca1967cb" providerId="LiveId" clId="{E21E8376-5E55-4BFD-B6B6-612B7593F092}" dt="2022-11-06T16:03:18.075" v="4255" actId="1076"/>
          <ac:picMkLst>
            <pc:docMk/>
            <pc:sldMk cId="1417100810" sldId="283"/>
            <ac:picMk id="9" creationId="{18D8B875-12D6-4EF9-E949-9051833902FE}"/>
          </ac:picMkLst>
        </pc:picChg>
      </pc:sldChg>
      <pc:sldChg chg="addSp delSp modSp new mod">
        <pc:chgData name="DESHIK SINGAM SETTY" userId="5f819412ca1967cb" providerId="LiveId" clId="{E21E8376-5E55-4BFD-B6B6-612B7593F092}" dt="2022-11-06T16:03:29.369" v="4257" actId="14100"/>
        <pc:sldMkLst>
          <pc:docMk/>
          <pc:sldMk cId="2527453465" sldId="284"/>
        </pc:sldMkLst>
        <pc:spChg chg="del">
          <ac:chgData name="DESHIK SINGAM SETTY" userId="5f819412ca1967cb" providerId="LiveId" clId="{E21E8376-5E55-4BFD-B6B6-612B7593F092}" dt="2022-11-06T12:47:41.724" v="546" actId="478"/>
          <ac:spMkLst>
            <pc:docMk/>
            <pc:sldMk cId="2527453465" sldId="284"/>
            <ac:spMk id="5" creationId="{B608B83C-49E0-1A72-C5EA-4728771AA27E}"/>
          </ac:spMkLst>
        </pc:spChg>
        <pc:spChg chg="del">
          <ac:chgData name="DESHIK SINGAM SETTY" userId="5f819412ca1967cb" providerId="LiveId" clId="{E21E8376-5E55-4BFD-B6B6-612B7593F092}" dt="2022-11-06T12:47:43.777" v="547" actId="478"/>
          <ac:spMkLst>
            <pc:docMk/>
            <pc:sldMk cId="2527453465" sldId="284"/>
            <ac:spMk id="6" creationId="{EF0650AD-3711-B3B9-F5C7-4782EB154DCE}"/>
          </ac:spMkLst>
        </pc:spChg>
        <pc:graphicFrameChg chg="add mod modGraphic">
          <ac:chgData name="DESHIK SINGAM SETTY" userId="5f819412ca1967cb" providerId="LiveId" clId="{E21E8376-5E55-4BFD-B6B6-612B7593F092}" dt="2022-11-06T12:48:05.691" v="556" actId="14100"/>
          <ac:graphicFrameMkLst>
            <pc:docMk/>
            <pc:sldMk cId="2527453465" sldId="284"/>
            <ac:graphicFrameMk id="7" creationId="{D483D3B0-BF82-395E-C35C-1C4FE479C49E}"/>
          </ac:graphicFrameMkLst>
        </pc:graphicFrameChg>
        <pc:picChg chg="add mod">
          <ac:chgData name="DESHIK SINGAM SETTY" userId="5f819412ca1967cb" providerId="LiveId" clId="{E21E8376-5E55-4BFD-B6B6-612B7593F092}" dt="2022-11-06T16:03:29.369" v="4257" actId="14100"/>
          <ac:picMkLst>
            <pc:docMk/>
            <pc:sldMk cId="2527453465" sldId="284"/>
            <ac:picMk id="8" creationId="{9327AE45-60EF-CE24-8E7A-4A0E38C637C7}"/>
          </ac:picMkLst>
        </pc:picChg>
      </pc:sldChg>
      <pc:sldChg chg="addSp delSp modSp new mod">
        <pc:chgData name="DESHIK SINGAM SETTY" userId="5f819412ca1967cb" providerId="LiveId" clId="{E21E8376-5E55-4BFD-B6B6-612B7593F092}" dt="2022-11-06T12:54:19.395" v="663"/>
        <pc:sldMkLst>
          <pc:docMk/>
          <pc:sldMk cId="851833602" sldId="285"/>
        </pc:sldMkLst>
        <pc:spChg chg="del">
          <ac:chgData name="DESHIK SINGAM SETTY" userId="5f819412ca1967cb" providerId="LiveId" clId="{E21E8376-5E55-4BFD-B6B6-612B7593F092}" dt="2022-11-06T12:48:56.876" v="565" actId="478"/>
          <ac:spMkLst>
            <pc:docMk/>
            <pc:sldMk cId="851833602" sldId="285"/>
            <ac:spMk id="5" creationId="{5E913C0A-6DA9-5E72-5F22-DDC6CAC781AF}"/>
          </ac:spMkLst>
        </pc:spChg>
        <pc:spChg chg="del">
          <ac:chgData name="DESHIK SINGAM SETTY" userId="5f819412ca1967cb" providerId="LiveId" clId="{E21E8376-5E55-4BFD-B6B6-612B7593F092}" dt="2022-11-06T12:49:00.013" v="566" actId="478"/>
          <ac:spMkLst>
            <pc:docMk/>
            <pc:sldMk cId="851833602" sldId="285"/>
            <ac:spMk id="6" creationId="{710DB107-5C3D-D7CE-62DA-97174D36EBA8}"/>
          </ac:spMkLst>
        </pc:spChg>
        <pc:graphicFrameChg chg="add mod modGraphic">
          <ac:chgData name="DESHIK SINGAM SETTY" userId="5f819412ca1967cb" providerId="LiveId" clId="{E21E8376-5E55-4BFD-B6B6-612B7593F092}" dt="2022-11-06T12:49:17.733" v="576" actId="1076"/>
          <ac:graphicFrameMkLst>
            <pc:docMk/>
            <pc:sldMk cId="851833602" sldId="285"/>
            <ac:graphicFrameMk id="7" creationId="{577BDEB1-60D7-9149-2089-64500E68E2F4}"/>
          </ac:graphicFrameMkLst>
        </pc:graphicFrameChg>
        <pc:picChg chg="add mod">
          <ac:chgData name="DESHIK SINGAM SETTY" userId="5f819412ca1967cb" providerId="LiveId" clId="{E21E8376-5E55-4BFD-B6B6-612B7593F092}" dt="2022-11-06T12:54:19.395" v="663"/>
          <ac:picMkLst>
            <pc:docMk/>
            <pc:sldMk cId="851833602" sldId="285"/>
            <ac:picMk id="8" creationId="{53027C3A-8522-5E77-F6F8-51E14FC13976}"/>
          </ac:picMkLst>
        </pc:picChg>
      </pc:sldChg>
      <pc:sldChg chg="addSp delSp modSp new mod">
        <pc:chgData name="DESHIK SINGAM SETTY" userId="5f819412ca1967cb" providerId="LiveId" clId="{E21E8376-5E55-4BFD-B6B6-612B7593F092}" dt="2022-11-06T12:54:48.940" v="671" actId="14100"/>
        <pc:sldMkLst>
          <pc:docMk/>
          <pc:sldMk cId="3092135499" sldId="286"/>
        </pc:sldMkLst>
        <pc:spChg chg="del">
          <ac:chgData name="DESHIK SINGAM SETTY" userId="5f819412ca1967cb" providerId="LiveId" clId="{E21E8376-5E55-4BFD-B6B6-612B7593F092}" dt="2022-11-06T12:49:34.446" v="577" actId="478"/>
          <ac:spMkLst>
            <pc:docMk/>
            <pc:sldMk cId="3092135499" sldId="286"/>
            <ac:spMk id="6" creationId="{D8002911-9ACC-6AC6-0EBE-538D439BE274}"/>
          </ac:spMkLst>
        </pc:spChg>
        <pc:graphicFrameChg chg="add mod ord modGraphic">
          <ac:chgData name="DESHIK SINGAM SETTY" userId="5f819412ca1967cb" providerId="LiveId" clId="{E21E8376-5E55-4BFD-B6B6-612B7593F092}" dt="2022-11-06T12:54:37.053" v="667" actId="14100"/>
          <ac:graphicFrameMkLst>
            <pc:docMk/>
            <pc:sldMk cId="3092135499" sldId="286"/>
            <ac:graphicFrameMk id="7" creationId="{6C74C174-61D8-191F-5888-A024542125CF}"/>
          </ac:graphicFrameMkLst>
        </pc:graphicFrameChg>
        <pc:picChg chg="add mod">
          <ac:chgData name="DESHIK SINGAM SETTY" userId="5f819412ca1967cb" providerId="LiveId" clId="{E21E8376-5E55-4BFD-B6B6-612B7593F092}" dt="2022-11-06T12:54:48.940" v="671" actId="14100"/>
          <ac:picMkLst>
            <pc:docMk/>
            <pc:sldMk cId="3092135499" sldId="286"/>
            <ac:picMk id="8" creationId="{92A80591-385C-7FA6-7269-150CD47C3DF6}"/>
          </ac:picMkLst>
        </pc:picChg>
      </pc:sldChg>
      <pc:sldChg chg="addSp modSp new mod">
        <pc:chgData name="DESHIK SINGAM SETTY" userId="5f819412ca1967cb" providerId="LiveId" clId="{E21E8376-5E55-4BFD-B6B6-612B7593F092}" dt="2022-11-06T12:54:56.657" v="673" actId="166"/>
        <pc:sldMkLst>
          <pc:docMk/>
          <pc:sldMk cId="812634633" sldId="287"/>
        </pc:sldMkLst>
        <pc:graphicFrameChg chg="add mod ord modGraphic">
          <ac:chgData name="DESHIK SINGAM SETTY" userId="5f819412ca1967cb" providerId="LiveId" clId="{E21E8376-5E55-4BFD-B6B6-612B7593F092}" dt="2022-11-06T12:54:56.657" v="673" actId="166"/>
          <ac:graphicFrameMkLst>
            <pc:docMk/>
            <pc:sldMk cId="812634633" sldId="287"/>
            <ac:graphicFrameMk id="7" creationId="{B01852E5-C550-7E6C-74DF-D70A7EC060CE}"/>
          </ac:graphicFrameMkLst>
        </pc:graphicFrameChg>
        <pc:picChg chg="add mod">
          <ac:chgData name="DESHIK SINGAM SETTY" userId="5f819412ca1967cb" providerId="LiveId" clId="{E21E8376-5E55-4BFD-B6B6-612B7593F092}" dt="2022-11-06T12:54:52.771" v="672"/>
          <ac:picMkLst>
            <pc:docMk/>
            <pc:sldMk cId="812634633" sldId="287"/>
            <ac:picMk id="8" creationId="{9FA8BC32-8CF9-B448-87D7-6E42B80F2F72}"/>
          </ac:picMkLst>
        </pc:picChg>
      </pc:sldChg>
      <pc:sldChg chg="addSp delSp modSp new mod">
        <pc:chgData name="DESHIK SINGAM SETTY" userId="5f819412ca1967cb" providerId="LiveId" clId="{E21E8376-5E55-4BFD-B6B6-612B7593F092}" dt="2022-11-09T15:46:15.631" v="4319" actId="21"/>
        <pc:sldMkLst>
          <pc:docMk/>
          <pc:sldMk cId="1760675689" sldId="288"/>
        </pc:sldMkLst>
        <pc:spChg chg="add del mod">
          <ac:chgData name="DESHIK SINGAM SETTY" userId="5f819412ca1967cb" providerId="LiveId" clId="{E21E8376-5E55-4BFD-B6B6-612B7593F092}" dt="2022-11-09T15:46:15.631" v="4319" actId="21"/>
          <ac:spMkLst>
            <pc:docMk/>
            <pc:sldMk cId="1760675689" sldId="288"/>
            <ac:spMk id="9" creationId="{6DCC9DF1-1502-286A-F1D7-D0FA6DD8EEA6}"/>
          </ac:spMkLst>
        </pc:spChg>
        <pc:graphicFrameChg chg="add mod ord modGraphic">
          <ac:chgData name="DESHIK SINGAM SETTY" userId="5f819412ca1967cb" providerId="LiveId" clId="{E21E8376-5E55-4BFD-B6B6-612B7593F092}" dt="2022-11-06T12:56:57.906" v="690" actId="20577"/>
          <ac:graphicFrameMkLst>
            <pc:docMk/>
            <pc:sldMk cId="1760675689" sldId="288"/>
            <ac:graphicFrameMk id="7" creationId="{1FB08A39-0FDF-EAEC-80B1-F93F6B2C5A75}"/>
          </ac:graphicFrameMkLst>
        </pc:graphicFrameChg>
        <pc:picChg chg="add mod">
          <ac:chgData name="DESHIK SINGAM SETTY" userId="5f819412ca1967cb" providerId="LiveId" clId="{E21E8376-5E55-4BFD-B6B6-612B7593F092}" dt="2022-11-06T12:54:59.604" v="674"/>
          <ac:picMkLst>
            <pc:docMk/>
            <pc:sldMk cId="1760675689" sldId="288"/>
            <ac:picMk id="8" creationId="{3BFB7F6A-692E-EA7B-2C57-4F1B4D9E2E1C}"/>
          </ac:picMkLst>
        </pc:picChg>
      </pc:sldChg>
      <pc:sldChg chg="addSp modSp new mod">
        <pc:chgData name="DESHIK SINGAM SETTY" userId="5f819412ca1967cb" providerId="LiveId" clId="{E21E8376-5E55-4BFD-B6B6-612B7593F092}" dt="2022-11-09T15:46:42.008" v="4322" actId="1076"/>
        <pc:sldMkLst>
          <pc:docMk/>
          <pc:sldMk cId="14014344" sldId="289"/>
        </pc:sldMkLst>
        <pc:spChg chg="add mod">
          <ac:chgData name="DESHIK SINGAM SETTY" userId="5f819412ca1967cb" providerId="LiveId" clId="{E21E8376-5E55-4BFD-B6B6-612B7593F092}" dt="2022-11-09T15:46:42.008" v="4322" actId="1076"/>
          <ac:spMkLst>
            <pc:docMk/>
            <pc:sldMk cId="14014344" sldId="289"/>
            <ac:spMk id="9" creationId="{DD362B11-1F63-7F5B-F305-8B70709C935A}"/>
          </ac:spMkLst>
        </pc:spChg>
        <pc:graphicFrameChg chg="add mod ord modGraphic">
          <ac:chgData name="DESHIK SINGAM SETTY" userId="5f819412ca1967cb" providerId="LiveId" clId="{E21E8376-5E55-4BFD-B6B6-612B7593F092}" dt="2022-11-06T12:57:19.456" v="694" actId="20577"/>
          <ac:graphicFrameMkLst>
            <pc:docMk/>
            <pc:sldMk cId="14014344" sldId="289"/>
            <ac:graphicFrameMk id="7" creationId="{6232CD71-E1F4-6069-09EA-122642F198CE}"/>
          </ac:graphicFrameMkLst>
        </pc:graphicFrameChg>
        <pc:picChg chg="add mod">
          <ac:chgData name="DESHIK SINGAM SETTY" userId="5f819412ca1967cb" providerId="LiveId" clId="{E21E8376-5E55-4BFD-B6B6-612B7593F092}" dt="2022-11-06T12:55:07.070" v="676"/>
          <ac:picMkLst>
            <pc:docMk/>
            <pc:sldMk cId="14014344" sldId="289"/>
            <ac:picMk id="8" creationId="{2FFE1D80-B0E5-8E18-2E37-A7C00BE9E183}"/>
          </ac:picMkLst>
        </pc:picChg>
      </pc:sldChg>
      <pc:sldChg chg="addSp delSp modSp new mod">
        <pc:chgData name="DESHIK SINGAM SETTY" userId="5f819412ca1967cb" providerId="LiveId" clId="{E21E8376-5E55-4BFD-B6B6-612B7593F092}" dt="2022-11-06T14:21:35.680" v="3430" actId="1076"/>
        <pc:sldMkLst>
          <pc:docMk/>
          <pc:sldMk cId="3387260942" sldId="290"/>
        </pc:sldMkLst>
        <pc:spChg chg="mod ord">
          <ac:chgData name="DESHIK SINGAM SETTY" userId="5f819412ca1967cb" providerId="LiveId" clId="{E21E8376-5E55-4BFD-B6B6-612B7593F092}" dt="2022-11-06T14:21:35.680" v="3430" actId="1076"/>
          <ac:spMkLst>
            <pc:docMk/>
            <pc:sldMk cId="3387260942" sldId="290"/>
            <ac:spMk id="5" creationId="{B862B724-4292-F281-2F54-D336C4BE7D1F}"/>
          </ac:spMkLst>
        </pc:spChg>
        <pc:graphicFrameChg chg="add mod ord modGraphic">
          <ac:chgData name="DESHIK SINGAM SETTY" userId="5f819412ca1967cb" providerId="LiveId" clId="{E21E8376-5E55-4BFD-B6B6-612B7593F092}" dt="2022-11-06T14:20:07.388" v="3319" actId="20577"/>
          <ac:graphicFrameMkLst>
            <pc:docMk/>
            <pc:sldMk cId="3387260942" sldId="290"/>
            <ac:graphicFrameMk id="7" creationId="{0CE8002E-1159-7585-7CFD-A4E991290355}"/>
          </ac:graphicFrameMkLst>
        </pc:graphicFrameChg>
        <pc:graphicFrameChg chg="add del mod modGraphic">
          <ac:chgData name="DESHIK SINGAM SETTY" userId="5f819412ca1967cb" providerId="LiveId" clId="{E21E8376-5E55-4BFD-B6B6-612B7593F092}" dt="2022-11-06T14:19:40.400" v="3313" actId="478"/>
          <ac:graphicFrameMkLst>
            <pc:docMk/>
            <pc:sldMk cId="3387260942" sldId="290"/>
            <ac:graphicFrameMk id="9" creationId="{DAFB82B6-E395-5818-B83F-F55B6886EF00}"/>
          </ac:graphicFrameMkLst>
        </pc:graphicFrameChg>
        <pc:picChg chg="add mod">
          <ac:chgData name="DESHIK SINGAM SETTY" userId="5f819412ca1967cb" providerId="LiveId" clId="{E21E8376-5E55-4BFD-B6B6-612B7593F092}" dt="2022-11-06T12:55:13.168" v="678"/>
          <ac:picMkLst>
            <pc:docMk/>
            <pc:sldMk cId="3387260942" sldId="290"/>
            <ac:picMk id="8" creationId="{A26513AA-6EBB-87A8-D011-60A3744CB495}"/>
          </ac:picMkLst>
        </pc:picChg>
      </pc:sldChg>
      <pc:sldChg chg="addSp delSp modSp new mod">
        <pc:chgData name="DESHIK SINGAM SETTY" userId="5f819412ca1967cb" providerId="LiveId" clId="{E21E8376-5E55-4BFD-B6B6-612B7593F092}" dt="2022-11-06T14:20:18.274" v="3323" actId="20577"/>
        <pc:sldMkLst>
          <pc:docMk/>
          <pc:sldMk cId="1103612681" sldId="291"/>
        </pc:sldMkLst>
        <pc:spChg chg="del">
          <ac:chgData name="DESHIK SINGAM SETTY" userId="5f819412ca1967cb" providerId="LiveId" clId="{E21E8376-5E55-4BFD-B6B6-612B7593F092}" dt="2022-11-06T12:52:29.436" v="631" actId="478"/>
          <ac:spMkLst>
            <pc:docMk/>
            <pc:sldMk cId="1103612681" sldId="291"/>
            <ac:spMk id="6" creationId="{AEBAFBEA-C31D-6202-B8B7-C44876C17673}"/>
          </ac:spMkLst>
        </pc:spChg>
        <pc:graphicFrameChg chg="add mod ord modGraphic">
          <ac:chgData name="DESHIK SINGAM SETTY" userId="5f819412ca1967cb" providerId="LiveId" clId="{E21E8376-5E55-4BFD-B6B6-612B7593F092}" dt="2022-11-06T14:20:18.274" v="3323" actId="20577"/>
          <ac:graphicFrameMkLst>
            <pc:docMk/>
            <pc:sldMk cId="1103612681" sldId="291"/>
            <ac:graphicFrameMk id="7" creationId="{96DB74CA-5446-1034-EA76-3BFD541E8B27}"/>
          </ac:graphicFrameMkLst>
        </pc:graphicFrameChg>
        <pc:picChg chg="add mod">
          <ac:chgData name="DESHIK SINGAM SETTY" userId="5f819412ca1967cb" providerId="LiveId" clId="{E21E8376-5E55-4BFD-B6B6-612B7593F092}" dt="2022-11-06T12:55:22.558" v="680"/>
          <ac:picMkLst>
            <pc:docMk/>
            <pc:sldMk cId="1103612681" sldId="291"/>
            <ac:picMk id="8" creationId="{CA919CF0-2832-A339-73F0-86BA41C38CBE}"/>
          </ac:picMkLst>
        </pc:picChg>
      </pc:sldChg>
      <pc:sldChg chg="addSp modSp new mod">
        <pc:chgData name="DESHIK SINGAM SETTY" userId="5f819412ca1967cb" providerId="LiveId" clId="{E21E8376-5E55-4BFD-B6B6-612B7593F092}" dt="2022-11-09T15:40:34.943" v="4266" actId="20577"/>
        <pc:sldMkLst>
          <pc:docMk/>
          <pc:sldMk cId="1973944323" sldId="292"/>
        </pc:sldMkLst>
        <pc:graphicFrameChg chg="add mod ord modGraphic">
          <ac:chgData name="DESHIK SINGAM SETTY" userId="5f819412ca1967cb" providerId="LiveId" clId="{E21E8376-5E55-4BFD-B6B6-612B7593F092}" dt="2022-11-09T15:40:34.943" v="4266" actId="20577"/>
          <ac:graphicFrameMkLst>
            <pc:docMk/>
            <pc:sldMk cId="1973944323" sldId="292"/>
            <ac:graphicFrameMk id="7" creationId="{E7446512-FCEF-80F6-F326-74427516A74D}"/>
          </ac:graphicFrameMkLst>
        </pc:graphicFrameChg>
        <pc:picChg chg="add mod">
          <ac:chgData name="DESHIK SINGAM SETTY" userId="5f819412ca1967cb" providerId="LiveId" clId="{E21E8376-5E55-4BFD-B6B6-612B7593F092}" dt="2022-11-06T12:55:29.269" v="682"/>
          <ac:picMkLst>
            <pc:docMk/>
            <pc:sldMk cId="1973944323" sldId="292"/>
            <ac:picMk id="8" creationId="{84FC839F-328D-B20F-3A74-35142A9E3593}"/>
          </ac:picMkLst>
        </pc:picChg>
      </pc:sldChg>
      <pc:sldChg chg="addSp modSp new mod">
        <pc:chgData name="DESHIK SINGAM SETTY" userId="5f819412ca1967cb" providerId="LiveId" clId="{E21E8376-5E55-4BFD-B6B6-612B7593F092}" dt="2022-11-09T15:48:39.560" v="4325" actId="1076"/>
        <pc:sldMkLst>
          <pc:docMk/>
          <pc:sldMk cId="624260575" sldId="293"/>
        </pc:sldMkLst>
        <pc:spChg chg="add mod">
          <ac:chgData name="DESHIK SINGAM SETTY" userId="5f819412ca1967cb" providerId="LiveId" clId="{E21E8376-5E55-4BFD-B6B6-612B7593F092}" dt="2022-11-09T15:48:39.560" v="4325" actId="1076"/>
          <ac:spMkLst>
            <pc:docMk/>
            <pc:sldMk cId="624260575" sldId="293"/>
            <ac:spMk id="9" creationId="{C3FB42F2-C61C-DB54-047A-FE277B24FBD6}"/>
          </ac:spMkLst>
        </pc:spChg>
        <pc:graphicFrameChg chg="add mod ord modGraphic">
          <ac:chgData name="DESHIK SINGAM SETTY" userId="5f819412ca1967cb" providerId="LiveId" clId="{E21E8376-5E55-4BFD-B6B6-612B7593F092}" dt="2022-11-06T14:21:47.441" v="3434" actId="20577"/>
          <ac:graphicFrameMkLst>
            <pc:docMk/>
            <pc:sldMk cId="624260575" sldId="293"/>
            <ac:graphicFrameMk id="7" creationId="{81B3136C-E9CC-BA6A-8FA8-0A2AE1553D7A}"/>
          </ac:graphicFrameMkLst>
        </pc:graphicFrameChg>
        <pc:picChg chg="add mod ord">
          <ac:chgData name="DESHIK SINGAM SETTY" userId="5f819412ca1967cb" providerId="LiveId" clId="{E21E8376-5E55-4BFD-B6B6-612B7593F092}" dt="2022-11-06T12:55:47.124" v="686" actId="166"/>
          <ac:picMkLst>
            <pc:docMk/>
            <pc:sldMk cId="624260575" sldId="293"/>
            <ac:picMk id="8" creationId="{4BB20F45-C162-F350-EA7A-2AD9724B0969}"/>
          </ac:picMkLst>
        </pc:picChg>
      </pc:sldChg>
      <pc:sldChg chg="addSp delSp modSp new mod modClrScheme chgLayout">
        <pc:chgData name="DESHIK SINGAM SETTY" userId="5f819412ca1967cb" providerId="LiveId" clId="{E21E8376-5E55-4BFD-B6B6-612B7593F092}" dt="2022-11-06T14:21:54.894" v="3438" actId="20577"/>
        <pc:sldMkLst>
          <pc:docMk/>
          <pc:sldMk cId="3944262494" sldId="294"/>
        </pc:sldMkLst>
        <pc:spChg chg="del mod ord">
          <ac:chgData name="DESHIK SINGAM SETTY" userId="5f819412ca1967cb" providerId="LiveId" clId="{E21E8376-5E55-4BFD-B6B6-612B7593F092}" dt="2022-11-06T13:03:28.686" v="754" actId="700"/>
          <ac:spMkLst>
            <pc:docMk/>
            <pc:sldMk cId="3944262494" sldId="294"/>
            <ac:spMk id="2" creationId="{FDAAF139-E0F4-A6AC-ECD5-A121086BE964}"/>
          </ac:spMkLst>
        </pc:spChg>
        <pc:spChg chg="del mod ord">
          <ac:chgData name="DESHIK SINGAM SETTY" userId="5f819412ca1967cb" providerId="LiveId" clId="{E21E8376-5E55-4BFD-B6B6-612B7593F092}" dt="2022-11-06T13:03:28.686" v="754" actId="700"/>
          <ac:spMkLst>
            <pc:docMk/>
            <pc:sldMk cId="3944262494" sldId="294"/>
            <ac:spMk id="3" creationId="{093D6337-D311-1847-BA7C-49B03AC9B11B}"/>
          </ac:spMkLst>
        </pc:spChg>
        <pc:spChg chg="del mod ord">
          <ac:chgData name="DESHIK SINGAM SETTY" userId="5f819412ca1967cb" providerId="LiveId" clId="{E21E8376-5E55-4BFD-B6B6-612B7593F092}" dt="2022-11-06T13:03:28.686" v="754" actId="700"/>
          <ac:spMkLst>
            <pc:docMk/>
            <pc:sldMk cId="3944262494" sldId="294"/>
            <ac:spMk id="4" creationId="{04F1A2AC-1B6B-7EB9-11A7-17274354F793}"/>
          </ac:spMkLst>
        </pc:spChg>
        <pc:spChg chg="del mod ord">
          <ac:chgData name="DESHIK SINGAM SETTY" userId="5f819412ca1967cb" providerId="LiveId" clId="{E21E8376-5E55-4BFD-B6B6-612B7593F092}" dt="2022-11-06T13:03:28.686" v="754" actId="700"/>
          <ac:spMkLst>
            <pc:docMk/>
            <pc:sldMk cId="3944262494" sldId="294"/>
            <ac:spMk id="5" creationId="{157BF8DC-601F-D944-9D79-C73C28D07582}"/>
          </ac:spMkLst>
        </pc:spChg>
        <pc:spChg chg="del">
          <ac:chgData name="DESHIK SINGAM SETTY" userId="5f819412ca1967cb" providerId="LiveId" clId="{E21E8376-5E55-4BFD-B6B6-612B7593F092}" dt="2022-11-06T13:03:28.686" v="754" actId="700"/>
          <ac:spMkLst>
            <pc:docMk/>
            <pc:sldMk cId="3944262494" sldId="294"/>
            <ac:spMk id="6" creationId="{DCCE8502-61CB-9666-771F-A439A2B2FDDB}"/>
          </ac:spMkLst>
        </pc:spChg>
        <pc:spChg chg="del mod ord">
          <ac:chgData name="DESHIK SINGAM SETTY" userId="5f819412ca1967cb" providerId="LiveId" clId="{E21E8376-5E55-4BFD-B6B6-612B7593F092}" dt="2022-11-06T13:03:28.686" v="754" actId="700"/>
          <ac:spMkLst>
            <pc:docMk/>
            <pc:sldMk cId="3944262494" sldId="294"/>
            <ac:spMk id="7" creationId="{9D82040A-ECBB-30AD-323E-59F4AE3173FA}"/>
          </ac:spMkLst>
        </pc:spChg>
        <pc:spChg chg="add del mod ord">
          <ac:chgData name="DESHIK SINGAM SETTY" userId="5f819412ca1967cb" providerId="LiveId" clId="{E21E8376-5E55-4BFD-B6B6-612B7593F092}" dt="2022-11-06T13:03:35.636" v="755" actId="478"/>
          <ac:spMkLst>
            <pc:docMk/>
            <pc:sldMk cId="3944262494" sldId="294"/>
            <ac:spMk id="8" creationId="{2784B1C2-8BCE-7053-7A3E-8A7E2B6A5DBA}"/>
          </ac:spMkLst>
        </pc:spChg>
        <pc:spChg chg="add del mod ord">
          <ac:chgData name="DESHIK SINGAM SETTY" userId="5f819412ca1967cb" providerId="LiveId" clId="{E21E8376-5E55-4BFD-B6B6-612B7593F092}" dt="2022-11-06T13:03:37.906" v="756" actId="478"/>
          <ac:spMkLst>
            <pc:docMk/>
            <pc:sldMk cId="3944262494" sldId="294"/>
            <ac:spMk id="9" creationId="{FE114BC3-7524-9B2C-A307-39F8121642F6}"/>
          </ac:spMkLst>
        </pc:spChg>
        <pc:spChg chg="add del mod ord">
          <ac:chgData name="DESHIK SINGAM SETTY" userId="5f819412ca1967cb" providerId="LiveId" clId="{E21E8376-5E55-4BFD-B6B6-612B7593F092}" dt="2022-11-06T13:03:42.198" v="757" actId="478"/>
          <ac:spMkLst>
            <pc:docMk/>
            <pc:sldMk cId="3944262494" sldId="294"/>
            <ac:spMk id="10" creationId="{A752B11F-9D71-13F3-1F57-EEA48C6CDEAB}"/>
          </ac:spMkLst>
        </pc:spChg>
        <pc:spChg chg="add del mod ord">
          <ac:chgData name="DESHIK SINGAM SETTY" userId="5f819412ca1967cb" providerId="LiveId" clId="{E21E8376-5E55-4BFD-B6B6-612B7593F092}" dt="2022-11-06T13:03:44.432" v="758" actId="478"/>
          <ac:spMkLst>
            <pc:docMk/>
            <pc:sldMk cId="3944262494" sldId="294"/>
            <ac:spMk id="11" creationId="{BF39FBFF-12FE-B8AA-06C9-8A903A814B94}"/>
          </ac:spMkLst>
        </pc:spChg>
        <pc:spChg chg="add del mod ord">
          <ac:chgData name="DESHIK SINGAM SETTY" userId="5f819412ca1967cb" providerId="LiveId" clId="{E21E8376-5E55-4BFD-B6B6-612B7593F092}" dt="2022-11-06T13:03:46.440" v="759" actId="478"/>
          <ac:spMkLst>
            <pc:docMk/>
            <pc:sldMk cId="3944262494" sldId="294"/>
            <ac:spMk id="12" creationId="{EA37C680-E5B6-5067-EB37-2A46634488B2}"/>
          </ac:spMkLst>
        </pc:spChg>
        <pc:spChg chg="add del">
          <ac:chgData name="DESHIK SINGAM SETTY" userId="5f819412ca1967cb" providerId="LiveId" clId="{E21E8376-5E55-4BFD-B6B6-612B7593F092}" dt="2022-11-06T13:40:48.953" v="1514" actId="478"/>
          <ac:spMkLst>
            <pc:docMk/>
            <pc:sldMk cId="3944262494" sldId="294"/>
            <ac:spMk id="15" creationId="{7FCC48F2-474B-3CB2-410B-1783D3B551B1}"/>
          </ac:spMkLst>
        </pc:spChg>
        <pc:spChg chg="add">
          <ac:chgData name="DESHIK SINGAM SETTY" userId="5f819412ca1967cb" providerId="LiveId" clId="{E21E8376-5E55-4BFD-B6B6-612B7593F092}" dt="2022-11-06T13:41:06.629" v="1515" actId="11529"/>
          <ac:spMkLst>
            <pc:docMk/>
            <pc:sldMk cId="3944262494" sldId="294"/>
            <ac:spMk id="16" creationId="{2083D7A1-3F15-A3D7-7B1D-32932982C7F8}"/>
          </ac:spMkLst>
        </pc:spChg>
        <pc:spChg chg="add mod">
          <ac:chgData name="DESHIK SINGAM SETTY" userId="5f819412ca1967cb" providerId="LiveId" clId="{E21E8376-5E55-4BFD-B6B6-612B7593F092}" dt="2022-11-06T13:43:26.144" v="1634" actId="17032"/>
          <ac:spMkLst>
            <pc:docMk/>
            <pc:sldMk cId="3944262494" sldId="294"/>
            <ac:spMk id="17" creationId="{27B65C41-FA43-4280-72BD-5FEE93DB1A7B}"/>
          </ac:spMkLst>
        </pc:spChg>
        <pc:spChg chg="add mod">
          <ac:chgData name="DESHIK SINGAM SETTY" userId="5f819412ca1967cb" providerId="LiveId" clId="{E21E8376-5E55-4BFD-B6B6-612B7593F092}" dt="2022-11-06T13:43:05.141" v="1630" actId="14100"/>
          <ac:spMkLst>
            <pc:docMk/>
            <pc:sldMk cId="3944262494" sldId="294"/>
            <ac:spMk id="18" creationId="{E92EDA4A-D4D7-DF96-4D65-6E34844D9353}"/>
          </ac:spMkLst>
        </pc:spChg>
        <pc:spChg chg="add mod">
          <ac:chgData name="DESHIK SINGAM SETTY" userId="5f819412ca1967cb" providerId="LiveId" clId="{E21E8376-5E55-4BFD-B6B6-612B7593F092}" dt="2022-11-06T13:44:16.111" v="1679" actId="17032"/>
          <ac:spMkLst>
            <pc:docMk/>
            <pc:sldMk cId="3944262494" sldId="294"/>
            <ac:spMk id="19" creationId="{480AB3EE-7DD7-7B29-0262-9A62E2E2BE3F}"/>
          </ac:spMkLst>
        </pc:spChg>
        <pc:graphicFrameChg chg="add del mod">
          <ac:chgData name="DESHIK SINGAM SETTY" userId="5f819412ca1967cb" providerId="LiveId" clId="{E21E8376-5E55-4BFD-B6B6-612B7593F092}" dt="2022-11-06T14:06:58.231" v="2882" actId="478"/>
          <ac:graphicFrameMkLst>
            <pc:docMk/>
            <pc:sldMk cId="3944262494" sldId="294"/>
            <ac:graphicFrameMk id="13" creationId="{A3189AC9-9AAC-1DCE-1483-F9DAB8A1E466}"/>
          </ac:graphicFrameMkLst>
        </pc:graphicFrameChg>
        <pc:graphicFrameChg chg="add mod modGraphic">
          <ac:chgData name="DESHIK SINGAM SETTY" userId="5f819412ca1967cb" providerId="LiveId" clId="{E21E8376-5E55-4BFD-B6B6-612B7593F092}" dt="2022-11-06T13:40:22.425" v="1512" actId="1076"/>
          <ac:graphicFrameMkLst>
            <pc:docMk/>
            <pc:sldMk cId="3944262494" sldId="294"/>
            <ac:graphicFrameMk id="14" creationId="{A3FCB8E5-385B-BB50-AFEB-B890F5D9EAF1}"/>
          </ac:graphicFrameMkLst>
        </pc:graphicFrameChg>
        <pc:graphicFrameChg chg="add mod modGraphic">
          <ac:chgData name="DESHIK SINGAM SETTY" userId="5f819412ca1967cb" providerId="LiveId" clId="{E21E8376-5E55-4BFD-B6B6-612B7593F092}" dt="2022-11-06T14:21:54.894" v="3438" actId="20577"/>
          <ac:graphicFrameMkLst>
            <pc:docMk/>
            <pc:sldMk cId="3944262494" sldId="294"/>
            <ac:graphicFrameMk id="20" creationId="{DE60005F-9EE2-9A15-EFAA-458CD9A2F44C}"/>
          </ac:graphicFrameMkLst>
        </pc:graphicFrameChg>
      </pc:sldChg>
      <pc:sldChg chg="modSp new del mod">
        <pc:chgData name="DESHIK SINGAM SETTY" userId="5f819412ca1967cb" providerId="LiveId" clId="{E21E8376-5E55-4BFD-B6B6-612B7593F092}" dt="2022-11-06T13:09:17.296" v="960" actId="47"/>
        <pc:sldMkLst>
          <pc:docMk/>
          <pc:sldMk cId="723806197" sldId="295"/>
        </pc:sldMkLst>
        <pc:spChg chg="mod">
          <ac:chgData name="DESHIK SINGAM SETTY" userId="5f819412ca1967cb" providerId="LiveId" clId="{E21E8376-5E55-4BFD-B6B6-612B7593F092}" dt="2022-11-06T13:09:04.419" v="956" actId="1076"/>
          <ac:spMkLst>
            <pc:docMk/>
            <pc:sldMk cId="723806197" sldId="295"/>
            <ac:spMk id="7" creationId="{7028D82E-B19D-0782-A8BA-AD2D94401870}"/>
          </ac:spMkLst>
        </pc:spChg>
      </pc:sldChg>
      <pc:sldChg chg="addSp delSp modSp add mod">
        <pc:chgData name="DESHIK SINGAM SETTY" userId="5f819412ca1967cb" providerId="LiveId" clId="{E21E8376-5E55-4BFD-B6B6-612B7593F092}" dt="2022-11-06T13:48:17.019" v="1951" actId="14100"/>
        <pc:sldMkLst>
          <pc:docMk/>
          <pc:sldMk cId="1603846130" sldId="296"/>
        </pc:sldMkLst>
        <pc:spChg chg="del">
          <ac:chgData name="DESHIK SINGAM SETTY" userId="5f819412ca1967cb" providerId="LiveId" clId="{E21E8376-5E55-4BFD-B6B6-612B7593F092}" dt="2022-11-06T13:09:22.677" v="961" actId="478"/>
          <ac:spMkLst>
            <pc:docMk/>
            <pc:sldMk cId="1603846130" sldId="296"/>
            <ac:spMk id="19" creationId="{B1F1390B-EAFF-FF16-01F7-14074D83653F}"/>
          </ac:spMkLst>
        </pc:spChg>
        <pc:graphicFrameChg chg="add mod modGraphic">
          <ac:chgData name="DESHIK SINGAM SETTY" userId="5f819412ca1967cb" providerId="LiveId" clId="{E21E8376-5E55-4BFD-B6B6-612B7593F092}" dt="2022-11-06T13:48:17.019" v="1951" actId="14100"/>
          <ac:graphicFrameMkLst>
            <pc:docMk/>
            <pc:sldMk cId="1603846130" sldId="296"/>
            <ac:graphicFrameMk id="2" creationId="{43B2A6E8-749E-1689-187B-216FEE14C4FA}"/>
          </ac:graphicFrameMkLst>
        </pc:graphicFrameChg>
      </pc:sldChg>
      <pc:sldChg chg="addSp delSp modSp new mod modClrScheme chgLayout">
        <pc:chgData name="DESHIK SINGAM SETTY" userId="5f819412ca1967cb" providerId="LiveId" clId="{E21E8376-5E55-4BFD-B6B6-612B7593F092}" dt="2022-11-06T13:38:29.412" v="1503" actId="1076"/>
        <pc:sldMkLst>
          <pc:docMk/>
          <pc:sldMk cId="1281867459" sldId="297"/>
        </pc:sldMkLst>
        <pc:spChg chg="del">
          <ac:chgData name="DESHIK SINGAM SETTY" userId="5f819412ca1967cb" providerId="LiveId" clId="{E21E8376-5E55-4BFD-B6B6-612B7593F092}" dt="2022-11-06T13:29:18.207" v="1171" actId="700"/>
          <ac:spMkLst>
            <pc:docMk/>
            <pc:sldMk cId="1281867459" sldId="297"/>
            <ac:spMk id="2" creationId="{19E7A538-AC97-43AA-1F92-6BD2EA5B3D3C}"/>
          </ac:spMkLst>
        </pc:spChg>
        <pc:spChg chg="del mod ord">
          <ac:chgData name="DESHIK SINGAM SETTY" userId="5f819412ca1967cb" providerId="LiveId" clId="{E21E8376-5E55-4BFD-B6B6-612B7593F092}" dt="2022-11-06T13:29:18.207" v="1171" actId="700"/>
          <ac:spMkLst>
            <pc:docMk/>
            <pc:sldMk cId="1281867459" sldId="297"/>
            <ac:spMk id="3" creationId="{2A4AB73C-532B-0D41-8D0A-4A2C3EF956B1}"/>
          </ac:spMkLst>
        </pc:spChg>
        <pc:spChg chg="del">
          <ac:chgData name="DESHIK SINGAM SETTY" userId="5f819412ca1967cb" providerId="LiveId" clId="{E21E8376-5E55-4BFD-B6B6-612B7593F092}" dt="2022-11-06T13:29:18.207" v="1171" actId="700"/>
          <ac:spMkLst>
            <pc:docMk/>
            <pc:sldMk cId="1281867459" sldId="297"/>
            <ac:spMk id="4" creationId="{D61E0F1E-FBE0-EBDD-9738-DB84EE9C1DFE}"/>
          </ac:spMkLst>
        </pc:spChg>
        <pc:spChg chg="del">
          <ac:chgData name="DESHIK SINGAM SETTY" userId="5f819412ca1967cb" providerId="LiveId" clId="{E21E8376-5E55-4BFD-B6B6-612B7593F092}" dt="2022-11-06T13:29:18.207" v="1171" actId="700"/>
          <ac:spMkLst>
            <pc:docMk/>
            <pc:sldMk cId="1281867459" sldId="297"/>
            <ac:spMk id="5" creationId="{C712D0E3-6630-CA23-05A7-15678876D625}"/>
          </ac:spMkLst>
        </pc:spChg>
        <pc:spChg chg="del">
          <ac:chgData name="DESHIK SINGAM SETTY" userId="5f819412ca1967cb" providerId="LiveId" clId="{E21E8376-5E55-4BFD-B6B6-612B7593F092}" dt="2022-11-06T13:29:18.207" v="1171" actId="700"/>
          <ac:spMkLst>
            <pc:docMk/>
            <pc:sldMk cId="1281867459" sldId="297"/>
            <ac:spMk id="6" creationId="{F673931D-8DEC-9C8B-541E-67A0FB073F7D}"/>
          </ac:spMkLst>
        </pc:spChg>
        <pc:spChg chg="del mod ord">
          <ac:chgData name="DESHIK SINGAM SETTY" userId="5f819412ca1967cb" providerId="LiveId" clId="{E21E8376-5E55-4BFD-B6B6-612B7593F092}" dt="2022-11-06T13:29:18.207" v="1171" actId="700"/>
          <ac:spMkLst>
            <pc:docMk/>
            <pc:sldMk cId="1281867459" sldId="297"/>
            <ac:spMk id="7" creationId="{5F255E68-7333-9E20-06BB-396F574DA7D9}"/>
          </ac:spMkLst>
        </pc:spChg>
        <pc:spChg chg="add mod ord">
          <ac:chgData name="DESHIK SINGAM SETTY" userId="5f819412ca1967cb" providerId="LiveId" clId="{E21E8376-5E55-4BFD-B6B6-612B7593F092}" dt="2022-11-06T13:30:59.245" v="1265" actId="403"/>
          <ac:spMkLst>
            <pc:docMk/>
            <pc:sldMk cId="1281867459" sldId="297"/>
            <ac:spMk id="8" creationId="{DCB44B8E-2BFD-C74B-34B2-2DC2DE71FC61}"/>
          </ac:spMkLst>
        </pc:spChg>
        <pc:spChg chg="add del mod ord">
          <ac:chgData name="DESHIK SINGAM SETTY" userId="5f819412ca1967cb" providerId="LiveId" clId="{E21E8376-5E55-4BFD-B6B6-612B7593F092}" dt="2022-11-06T13:29:39.375" v="1172" actId="1032"/>
          <ac:spMkLst>
            <pc:docMk/>
            <pc:sldMk cId="1281867459" sldId="297"/>
            <ac:spMk id="9" creationId="{57C25672-7545-079C-7D7F-DB024304F81F}"/>
          </ac:spMkLst>
        </pc:spChg>
        <pc:spChg chg="add del mod">
          <ac:chgData name="DESHIK SINGAM SETTY" userId="5f819412ca1967cb" providerId="LiveId" clId="{E21E8376-5E55-4BFD-B6B6-612B7593F092}" dt="2022-11-06T13:32:16.440" v="1274" actId="1032"/>
          <ac:spMkLst>
            <pc:docMk/>
            <pc:sldMk cId="1281867459" sldId="297"/>
            <ac:spMk id="12" creationId="{AD43B1EA-0BA8-533E-11E8-F668BA9A1F1C}"/>
          </ac:spMkLst>
        </pc:spChg>
        <pc:spChg chg="add mod">
          <ac:chgData name="DESHIK SINGAM SETTY" userId="5f819412ca1967cb" providerId="LiveId" clId="{E21E8376-5E55-4BFD-B6B6-612B7593F092}" dt="2022-11-06T13:38:29.412" v="1503" actId="1076"/>
          <ac:spMkLst>
            <pc:docMk/>
            <pc:sldMk cId="1281867459" sldId="297"/>
            <ac:spMk id="20" creationId="{9790D9F4-3F1E-7AC0-83DB-C10975D9006B}"/>
          </ac:spMkLst>
        </pc:spChg>
        <pc:graphicFrameChg chg="add del mod modGraphic">
          <ac:chgData name="DESHIK SINGAM SETTY" userId="5f819412ca1967cb" providerId="LiveId" clId="{E21E8376-5E55-4BFD-B6B6-612B7593F092}" dt="2022-11-06T13:31:44.716" v="1273" actId="478"/>
          <ac:graphicFrameMkLst>
            <pc:docMk/>
            <pc:sldMk cId="1281867459" sldId="297"/>
            <ac:graphicFrameMk id="10" creationId="{C0AE14A7-C842-D1E8-BDBD-F61298770A54}"/>
          </ac:graphicFrameMkLst>
        </pc:graphicFrameChg>
        <pc:graphicFrameChg chg="add mod modGraphic">
          <ac:chgData name="DESHIK SINGAM SETTY" userId="5f819412ca1967cb" providerId="LiveId" clId="{E21E8376-5E55-4BFD-B6B6-612B7593F092}" dt="2022-11-06T13:36:47.031" v="1425" actId="1076"/>
          <ac:graphicFrameMkLst>
            <pc:docMk/>
            <pc:sldMk cId="1281867459" sldId="297"/>
            <ac:graphicFrameMk id="13" creationId="{D70A1DB2-D065-18D5-0319-7830B38B353A}"/>
          </ac:graphicFrameMkLst>
        </pc:graphicFrameChg>
        <pc:picChg chg="add mod">
          <ac:chgData name="DESHIK SINGAM SETTY" userId="5f819412ca1967cb" providerId="LiveId" clId="{E21E8376-5E55-4BFD-B6B6-612B7593F092}" dt="2022-11-06T13:36:53.027" v="1427" actId="1076"/>
          <ac:picMkLst>
            <pc:docMk/>
            <pc:sldMk cId="1281867459" sldId="297"/>
            <ac:picMk id="15" creationId="{9E06BB12-F375-E61F-EE7F-52522D3705F4}"/>
          </ac:picMkLst>
        </pc:picChg>
        <pc:picChg chg="add mod">
          <ac:chgData name="DESHIK SINGAM SETTY" userId="5f819412ca1967cb" providerId="LiveId" clId="{E21E8376-5E55-4BFD-B6B6-612B7593F092}" dt="2022-11-06T13:36:50.948" v="1426" actId="1076"/>
          <ac:picMkLst>
            <pc:docMk/>
            <pc:sldMk cId="1281867459" sldId="297"/>
            <ac:picMk id="17" creationId="{1B8C5547-6E22-61A5-4A0B-CB8E31C67129}"/>
          </ac:picMkLst>
        </pc:picChg>
        <pc:picChg chg="add mod">
          <ac:chgData name="DESHIK SINGAM SETTY" userId="5f819412ca1967cb" providerId="LiveId" clId="{E21E8376-5E55-4BFD-B6B6-612B7593F092}" dt="2022-11-06T13:37:25.481" v="1429" actId="1076"/>
          <ac:picMkLst>
            <pc:docMk/>
            <pc:sldMk cId="1281867459" sldId="297"/>
            <ac:picMk id="19" creationId="{7098E509-CE4A-CCDC-F2FB-29123564FB83}"/>
          </ac:picMkLst>
        </pc:picChg>
      </pc:sldChg>
      <pc:sldChg chg="addSp delSp modSp add mod">
        <pc:chgData name="DESHIK SINGAM SETTY" userId="5f819412ca1967cb" providerId="LiveId" clId="{E21E8376-5E55-4BFD-B6B6-612B7593F092}" dt="2022-11-09T15:43:01.655" v="4315" actId="113"/>
        <pc:sldMkLst>
          <pc:docMk/>
          <pc:sldMk cId="3715732931" sldId="298"/>
        </pc:sldMkLst>
        <pc:spChg chg="add mod">
          <ac:chgData name="DESHIK SINGAM SETTY" userId="5f819412ca1967cb" providerId="LiveId" clId="{E21E8376-5E55-4BFD-B6B6-612B7593F092}" dt="2022-11-06T13:59:08.836" v="2429" actId="1076"/>
          <ac:spMkLst>
            <pc:docMk/>
            <pc:sldMk cId="3715732931" sldId="298"/>
            <ac:spMk id="3" creationId="{5B931133-7482-B134-C401-28662FB24593}"/>
          </ac:spMkLst>
        </pc:spChg>
        <pc:spChg chg="add mod">
          <ac:chgData name="DESHIK SINGAM SETTY" userId="5f819412ca1967cb" providerId="LiveId" clId="{E21E8376-5E55-4BFD-B6B6-612B7593F092}" dt="2022-11-09T15:43:01.655" v="4315" actId="113"/>
          <ac:spMkLst>
            <pc:docMk/>
            <pc:sldMk cId="3715732931" sldId="298"/>
            <ac:spMk id="4" creationId="{3D39853E-4C8E-4E65-5212-B91490C40EB1}"/>
          </ac:spMkLst>
        </pc:spChg>
        <pc:spChg chg="mod">
          <ac:chgData name="DESHIK SINGAM SETTY" userId="5f819412ca1967cb" providerId="LiveId" clId="{E21E8376-5E55-4BFD-B6B6-612B7593F092}" dt="2022-11-06T13:49:55.895" v="1964" actId="1076"/>
          <ac:spMkLst>
            <pc:docMk/>
            <pc:sldMk cId="3715732931" sldId="298"/>
            <ac:spMk id="16" creationId="{2083D7A1-3F15-A3D7-7B1D-32932982C7F8}"/>
          </ac:spMkLst>
        </pc:spChg>
        <pc:spChg chg="mod">
          <ac:chgData name="DESHIK SINGAM SETTY" userId="5f819412ca1967cb" providerId="LiveId" clId="{E21E8376-5E55-4BFD-B6B6-612B7593F092}" dt="2022-11-06T13:50:47.276" v="2047" actId="20577"/>
          <ac:spMkLst>
            <pc:docMk/>
            <pc:sldMk cId="3715732931" sldId="298"/>
            <ac:spMk id="17" creationId="{27B65C41-FA43-4280-72BD-5FEE93DB1A7B}"/>
          </ac:spMkLst>
        </pc:spChg>
        <pc:spChg chg="mod">
          <ac:chgData name="DESHIK SINGAM SETTY" userId="5f819412ca1967cb" providerId="LiveId" clId="{E21E8376-5E55-4BFD-B6B6-612B7593F092}" dt="2022-11-06T13:49:40.396" v="1962" actId="1076"/>
          <ac:spMkLst>
            <pc:docMk/>
            <pc:sldMk cId="3715732931" sldId="298"/>
            <ac:spMk id="18" creationId="{E92EDA4A-D4D7-DF96-4D65-6E34844D9353}"/>
          </ac:spMkLst>
        </pc:spChg>
        <pc:spChg chg="mod">
          <ac:chgData name="DESHIK SINGAM SETTY" userId="5f819412ca1967cb" providerId="LiveId" clId="{E21E8376-5E55-4BFD-B6B6-612B7593F092}" dt="2022-11-06T13:50:55.587" v="2053" actId="20577"/>
          <ac:spMkLst>
            <pc:docMk/>
            <pc:sldMk cId="3715732931" sldId="298"/>
            <ac:spMk id="19" creationId="{480AB3EE-7DD7-7B29-0262-9A62E2E2BE3F}"/>
          </ac:spMkLst>
        </pc:spChg>
        <pc:graphicFrameChg chg="add mod modGraphic">
          <ac:chgData name="DESHIK SINGAM SETTY" userId="5f819412ca1967cb" providerId="LiveId" clId="{E21E8376-5E55-4BFD-B6B6-612B7593F092}" dt="2022-11-06T13:49:35.769" v="1961" actId="14734"/>
          <ac:graphicFrameMkLst>
            <pc:docMk/>
            <pc:sldMk cId="3715732931" sldId="298"/>
            <ac:graphicFrameMk id="2" creationId="{5A9A042A-7B8F-3746-FF81-E9C5F7646CBF}"/>
          </ac:graphicFrameMkLst>
        </pc:graphicFrameChg>
        <pc:graphicFrameChg chg="modGraphic">
          <ac:chgData name="DESHIK SINGAM SETTY" userId="5f819412ca1967cb" providerId="LiveId" clId="{E21E8376-5E55-4BFD-B6B6-612B7593F092}" dt="2022-11-06T14:22:00.376" v="3442" actId="20577"/>
          <ac:graphicFrameMkLst>
            <pc:docMk/>
            <pc:sldMk cId="3715732931" sldId="298"/>
            <ac:graphicFrameMk id="13" creationId="{A3189AC9-9AAC-1DCE-1483-F9DAB8A1E466}"/>
          </ac:graphicFrameMkLst>
        </pc:graphicFrameChg>
        <pc:graphicFrameChg chg="del">
          <ac:chgData name="DESHIK SINGAM SETTY" userId="5f819412ca1967cb" providerId="LiveId" clId="{E21E8376-5E55-4BFD-B6B6-612B7593F092}" dt="2022-11-06T13:49:04.959" v="1956" actId="478"/>
          <ac:graphicFrameMkLst>
            <pc:docMk/>
            <pc:sldMk cId="3715732931" sldId="298"/>
            <ac:graphicFrameMk id="14" creationId="{A3FCB8E5-385B-BB50-AFEB-B890F5D9EAF1}"/>
          </ac:graphicFrameMkLst>
        </pc:graphicFrameChg>
      </pc:sldChg>
      <pc:sldChg chg="addSp delSp modSp add mod">
        <pc:chgData name="DESHIK SINGAM SETTY" userId="5f819412ca1967cb" providerId="LiveId" clId="{E21E8376-5E55-4BFD-B6B6-612B7593F092}" dt="2022-11-06T14:22:05.716" v="3446" actId="20577"/>
        <pc:sldMkLst>
          <pc:docMk/>
          <pc:sldMk cId="712745828" sldId="299"/>
        </pc:sldMkLst>
        <pc:spChg chg="mod">
          <ac:chgData name="DESHIK SINGAM SETTY" userId="5f819412ca1967cb" providerId="LiveId" clId="{E21E8376-5E55-4BFD-B6B6-612B7593F092}" dt="2022-11-06T13:56:29.581" v="2415" actId="1076"/>
          <ac:spMkLst>
            <pc:docMk/>
            <pc:sldMk cId="712745828" sldId="299"/>
            <ac:spMk id="16" creationId="{2083D7A1-3F15-A3D7-7B1D-32932982C7F8}"/>
          </ac:spMkLst>
        </pc:spChg>
        <pc:spChg chg="mod">
          <ac:chgData name="DESHIK SINGAM SETTY" userId="5f819412ca1967cb" providerId="LiveId" clId="{E21E8376-5E55-4BFD-B6B6-612B7593F092}" dt="2022-11-06T13:56:21.942" v="2414" actId="1076"/>
          <ac:spMkLst>
            <pc:docMk/>
            <pc:sldMk cId="712745828" sldId="299"/>
            <ac:spMk id="17" creationId="{27B65C41-FA43-4280-72BD-5FEE93DB1A7B}"/>
          </ac:spMkLst>
        </pc:spChg>
        <pc:spChg chg="mod">
          <ac:chgData name="DESHIK SINGAM SETTY" userId="5f819412ca1967cb" providerId="LiveId" clId="{E21E8376-5E55-4BFD-B6B6-612B7593F092}" dt="2022-11-06T13:52:41.940" v="2068" actId="1076"/>
          <ac:spMkLst>
            <pc:docMk/>
            <pc:sldMk cId="712745828" sldId="299"/>
            <ac:spMk id="18" creationId="{E92EDA4A-D4D7-DF96-4D65-6E34844D9353}"/>
          </ac:spMkLst>
        </pc:spChg>
        <pc:spChg chg="mod">
          <ac:chgData name="DESHIK SINGAM SETTY" userId="5f819412ca1967cb" providerId="LiveId" clId="{E21E8376-5E55-4BFD-B6B6-612B7593F092}" dt="2022-11-06T13:56:38.029" v="2421" actId="20577"/>
          <ac:spMkLst>
            <pc:docMk/>
            <pc:sldMk cId="712745828" sldId="299"/>
            <ac:spMk id="19" creationId="{480AB3EE-7DD7-7B29-0262-9A62E2E2BE3F}"/>
          </ac:spMkLst>
        </pc:spChg>
        <pc:graphicFrameChg chg="del modGraphic">
          <ac:chgData name="DESHIK SINGAM SETTY" userId="5f819412ca1967cb" providerId="LiveId" clId="{E21E8376-5E55-4BFD-B6B6-612B7593F092}" dt="2022-11-06T13:51:25.939" v="2056" actId="478"/>
          <ac:graphicFrameMkLst>
            <pc:docMk/>
            <pc:sldMk cId="712745828" sldId="299"/>
            <ac:graphicFrameMk id="2" creationId="{5A9A042A-7B8F-3746-FF81-E9C5F7646CBF}"/>
          </ac:graphicFrameMkLst>
        </pc:graphicFrameChg>
        <pc:graphicFrameChg chg="add mod modGraphic">
          <ac:chgData name="DESHIK SINGAM SETTY" userId="5f819412ca1967cb" providerId="LiveId" clId="{E21E8376-5E55-4BFD-B6B6-612B7593F092}" dt="2022-11-06T13:52:21.054" v="2065" actId="14100"/>
          <ac:graphicFrameMkLst>
            <pc:docMk/>
            <pc:sldMk cId="712745828" sldId="299"/>
            <ac:graphicFrameMk id="3" creationId="{E6D74C55-DB31-1647-39BB-EAED2A52508A}"/>
          </ac:graphicFrameMkLst>
        </pc:graphicFrameChg>
        <pc:graphicFrameChg chg="modGraphic">
          <ac:chgData name="DESHIK SINGAM SETTY" userId="5f819412ca1967cb" providerId="LiveId" clId="{E21E8376-5E55-4BFD-B6B6-612B7593F092}" dt="2022-11-06T14:22:05.716" v="3446" actId="20577"/>
          <ac:graphicFrameMkLst>
            <pc:docMk/>
            <pc:sldMk cId="712745828" sldId="299"/>
            <ac:graphicFrameMk id="13" creationId="{A3189AC9-9AAC-1DCE-1483-F9DAB8A1E466}"/>
          </ac:graphicFrameMkLst>
        </pc:graphicFrameChg>
      </pc:sldChg>
      <pc:sldChg chg="new del">
        <pc:chgData name="DESHIK SINGAM SETTY" userId="5f819412ca1967cb" providerId="LiveId" clId="{E21E8376-5E55-4BFD-B6B6-612B7593F092}" dt="2022-11-06T13:57:00.349" v="2424" actId="47"/>
        <pc:sldMkLst>
          <pc:docMk/>
          <pc:sldMk cId="4182037546" sldId="300"/>
        </pc:sldMkLst>
      </pc:sldChg>
      <pc:sldChg chg="addSp delSp modSp add mod">
        <pc:chgData name="DESHIK SINGAM SETTY" userId="5f819412ca1967cb" providerId="LiveId" clId="{E21E8376-5E55-4BFD-B6B6-612B7593F092}" dt="2022-11-06T14:09:22.501" v="2989" actId="20577"/>
        <pc:sldMkLst>
          <pc:docMk/>
          <pc:sldMk cId="1536442077" sldId="301"/>
        </pc:sldMkLst>
        <pc:spChg chg="mod">
          <ac:chgData name="DESHIK SINGAM SETTY" userId="5f819412ca1967cb" providerId="LiveId" clId="{E21E8376-5E55-4BFD-B6B6-612B7593F092}" dt="2022-11-06T14:01:43.728" v="2485" actId="1076"/>
          <ac:spMkLst>
            <pc:docMk/>
            <pc:sldMk cId="1536442077" sldId="301"/>
            <ac:spMk id="16" creationId="{2083D7A1-3F15-A3D7-7B1D-32932982C7F8}"/>
          </ac:spMkLst>
        </pc:spChg>
        <pc:spChg chg="mod">
          <ac:chgData name="DESHIK SINGAM SETTY" userId="5f819412ca1967cb" providerId="LiveId" clId="{E21E8376-5E55-4BFD-B6B6-612B7593F092}" dt="2022-11-06T14:09:22.501" v="2989" actId="20577"/>
          <ac:spMkLst>
            <pc:docMk/>
            <pc:sldMk cId="1536442077" sldId="301"/>
            <ac:spMk id="17" creationId="{27B65C41-FA43-4280-72BD-5FEE93DB1A7B}"/>
          </ac:spMkLst>
        </pc:spChg>
        <pc:spChg chg="mod">
          <ac:chgData name="DESHIK SINGAM SETTY" userId="5f819412ca1967cb" providerId="LiveId" clId="{E21E8376-5E55-4BFD-B6B6-612B7593F092}" dt="2022-11-06T14:01:56.101" v="2488" actId="1076"/>
          <ac:spMkLst>
            <pc:docMk/>
            <pc:sldMk cId="1536442077" sldId="301"/>
            <ac:spMk id="18" creationId="{E92EDA4A-D4D7-DF96-4D65-6E34844D9353}"/>
          </ac:spMkLst>
        </pc:spChg>
        <pc:spChg chg="mod">
          <ac:chgData name="DESHIK SINGAM SETTY" userId="5f819412ca1967cb" providerId="LiveId" clId="{E21E8376-5E55-4BFD-B6B6-612B7593F092}" dt="2022-11-06T14:02:03.357" v="2495" actId="20577"/>
          <ac:spMkLst>
            <pc:docMk/>
            <pc:sldMk cId="1536442077" sldId="301"/>
            <ac:spMk id="19" creationId="{480AB3EE-7DD7-7B29-0262-9A62E2E2BE3F}"/>
          </ac:spMkLst>
        </pc:spChg>
        <pc:graphicFrameChg chg="add mod modGraphic">
          <ac:chgData name="DESHIK SINGAM SETTY" userId="5f819412ca1967cb" providerId="LiveId" clId="{E21E8376-5E55-4BFD-B6B6-612B7593F092}" dt="2022-11-06T14:01:33.928" v="2484" actId="1076"/>
          <ac:graphicFrameMkLst>
            <pc:docMk/>
            <pc:sldMk cId="1536442077" sldId="301"/>
            <ac:graphicFrameMk id="2" creationId="{56EB1D38-0AD2-C349-17AA-98A9C4751123}"/>
          </ac:graphicFrameMkLst>
        </pc:graphicFrameChg>
        <pc:graphicFrameChg chg="del">
          <ac:chgData name="DESHIK SINGAM SETTY" userId="5f819412ca1967cb" providerId="LiveId" clId="{E21E8376-5E55-4BFD-B6B6-612B7593F092}" dt="2022-11-06T14:01:04.480" v="2479" actId="478"/>
          <ac:graphicFrameMkLst>
            <pc:docMk/>
            <pc:sldMk cId="1536442077" sldId="301"/>
            <ac:graphicFrameMk id="3" creationId="{E6D74C55-DB31-1647-39BB-EAED2A52508A}"/>
          </ac:graphicFrameMkLst>
        </pc:graphicFrameChg>
        <pc:graphicFrameChg chg="modGraphic">
          <ac:chgData name="DESHIK SINGAM SETTY" userId="5f819412ca1967cb" providerId="LiveId" clId="{E21E8376-5E55-4BFD-B6B6-612B7593F092}" dt="2022-11-06T14:07:25.844" v="2890" actId="20577"/>
          <ac:graphicFrameMkLst>
            <pc:docMk/>
            <pc:sldMk cId="1536442077" sldId="301"/>
            <ac:graphicFrameMk id="13" creationId="{A3189AC9-9AAC-1DCE-1483-F9DAB8A1E466}"/>
          </ac:graphicFrameMkLst>
        </pc:graphicFrameChg>
      </pc:sldChg>
      <pc:sldChg chg="new del">
        <pc:chgData name="DESHIK SINGAM SETTY" userId="5f819412ca1967cb" providerId="LiveId" clId="{E21E8376-5E55-4BFD-B6B6-612B7593F092}" dt="2022-11-06T14:39:40.709" v="4110" actId="47"/>
        <pc:sldMkLst>
          <pc:docMk/>
          <pc:sldMk cId="1669801342" sldId="302"/>
        </pc:sldMkLst>
      </pc:sldChg>
      <pc:sldChg chg="addSp delSp modSp add mod">
        <pc:chgData name="DESHIK SINGAM SETTY" userId="5f819412ca1967cb" providerId="LiveId" clId="{E21E8376-5E55-4BFD-B6B6-612B7593F092}" dt="2022-11-06T14:22:15.454" v="3450" actId="20577"/>
        <pc:sldMkLst>
          <pc:docMk/>
          <pc:sldMk cId="1143267630" sldId="303"/>
        </pc:sldMkLst>
        <pc:spChg chg="mod">
          <ac:chgData name="DESHIK SINGAM SETTY" userId="5f819412ca1967cb" providerId="LiveId" clId="{E21E8376-5E55-4BFD-B6B6-612B7593F092}" dt="2022-11-06T14:11:34.867" v="3130" actId="20577"/>
          <ac:spMkLst>
            <pc:docMk/>
            <pc:sldMk cId="1143267630" sldId="303"/>
            <ac:spMk id="17" creationId="{27B65C41-FA43-4280-72BD-5FEE93DB1A7B}"/>
          </ac:spMkLst>
        </pc:spChg>
        <pc:spChg chg="mod">
          <ac:chgData name="DESHIK SINGAM SETTY" userId="5f819412ca1967cb" providerId="LiveId" clId="{E21E8376-5E55-4BFD-B6B6-612B7593F092}" dt="2022-11-06T14:10:32.597" v="3000" actId="1076"/>
          <ac:spMkLst>
            <pc:docMk/>
            <pc:sldMk cId="1143267630" sldId="303"/>
            <ac:spMk id="18" creationId="{E92EDA4A-D4D7-DF96-4D65-6E34844D9353}"/>
          </ac:spMkLst>
        </pc:spChg>
        <pc:spChg chg="mod">
          <ac:chgData name="DESHIK SINGAM SETTY" userId="5f819412ca1967cb" providerId="LiveId" clId="{E21E8376-5E55-4BFD-B6B6-612B7593F092}" dt="2022-11-06T14:12:02.462" v="3137" actId="20577"/>
          <ac:spMkLst>
            <pc:docMk/>
            <pc:sldMk cId="1143267630" sldId="303"/>
            <ac:spMk id="19" creationId="{480AB3EE-7DD7-7B29-0262-9A62E2E2BE3F}"/>
          </ac:spMkLst>
        </pc:spChg>
        <pc:graphicFrameChg chg="del">
          <ac:chgData name="DESHIK SINGAM SETTY" userId="5f819412ca1967cb" providerId="LiveId" clId="{E21E8376-5E55-4BFD-B6B6-612B7593F092}" dt="2022-11-06T14:09:53.308" v="2992" actId="478"/>
          <ac:graphicFrameMkLst>
            <pc:docMk/>
            <pc:sldMk cId="1143267630" sldId="303"/>
            <ac:graphicFrameMk id="2" creationId="{56EB1D38-0AD2-C349-17AA-98A9C4751123}"/>
          </ac:graphicFrameMkLst>
        </pc:graphicFrameChg>
        <pc:graphicFrameChg chg="add mod modGraphic">
          <ac:chgData name="DESHIK SINGAM SETTY" userId="5f819412ca1967cb" providerId="LiveId" clId="{E21E8376-5E55-4BFD-B6B6-612B7593F092}" dt="2022-11-06T14:10:23.448" v="2998" actId="1076"/>
          <ac:graphicFrameMkLst>
            <pc:docMk/>
            <pc:sldMk cId="1143267630" sldId="303"/>
            <ac:graphicFrameMk id="3" creationId="{FD1648FA-E2D9-3995-083F-B21C27DA0413}"/>
          </ac:graphicFrameMkLst>
        </pc:graphicFrameChg>
        <pc:graphicFrameChg chg="modGraphic">
          <ac:chgData name="DESHIK SINGAM SETTY" userId="5f819412ca1967cb" providerId="LiveId" clId="{E21E8376-5E55-4BFD-B6B6-612B7593F092}" dt="2022-11-06T14:22:15.454" v="3450" actId="20577"/>
          <ac:graphicFrameMkLst>
            <pc:docMk/>
            <pc:sldMk cId="1143267630" sldId="303"/>
            <ac:graphicFrameMk id="13" creationId="{A3189AC9-9AAC-1DCE-1483-F9DAB8A1E466}"/>
          </ac:graphicFrameMkLst>
        </pc:graphicFrameChg>
      </pc:sldChg>
      <pc:sldChg chg="addSp delSp modSp add mod">
        <pc:chgData name="DESHIK SINGAM SETTY" userId="5f819412ca1967cb" providerId="LiveId" clId="{E21E8376-5E55-4BFD-B6B6-612B7593F092}" dt="2022-11-06T14:22:24.045" v="3454" actId="20577"/>
        <pc:sldMkLst>
          <pc:docMk/>
          <pc:sldMk cId="2525984065" sldId="304"/>
        </pc:sldMkLst>
        <pc:spChg chg="mod">
          <ac:chgData name="DESHIK SINGAM SETTY" userId="5f819412ca1967cb" providerId="LiveId" clId="{E21E8376-5E55-4BFD-B6B6-612B7593F092}" dt="2022-11-06T14:13:01.177" v="3147" actId="1076"/>
          <ac:spMkLst>
            <pc:docMk/>
            <pc:sldMk cId="2525984065" sldId="304"/>
            <ac:spMk id="16" creationId="{2083D7A1-3F15-A3D7-7B1D-32932982C7F8}"/>
          </ac:spMkLst>
        </pc:spChg>
        <pc:spChg chg="mod">
          <ac:chgData name="DESHIK SINGAM SETTY" userId="5f819412ca1967cb" providerId="LiveId" clId="{E21E8376-5E55-4BFD-B6B6-612B7593F092}" dt="2022-11-06T14:13:24.738" v="3156" actId="20577"/>
          <ac:spMkLst>
            <pc:docMk/>
            <pc:sldMk cId="2525984065" sldId="304"/>
            <ac:spMk id="17" creationId="{27B65C41-FA43-4280-72BD-5FEE93DB1A7B}"/>
          </ac:spMkLst>
        </pc:spChg>
        <pc:spChg chg="mod">
          <ac:chgData name="DESHIK SINGAM SETTY" userId="5f819412ca1967cb" providerId="LiveId" clId="{E21E8376-5E55-4BFD-B6B6-612B7593F092}" dt="2022-11-06T14:13:04.444" v="3148" actId="1076"/>
          <ac:spMkLst>
            <pc:docMk/>
            <pc:sldMk cId="2525984065" sldId="304"/>
            <ac:spMk id="18" creationId="{E92EDA4A-D4D7-DF96-4D65-6E34844D9353}"/>
          </ac:spMkLst>
        </pc:spChg>
        <pc:spChg chg="mod">
          <ac:chgData name="DESHIK SINGAM SETTY" userId="5f819412ca1967cb" providerId="LiveId" clId="{E21E8376-5E55-4BFD-B6B6-612B7593F092}" dt="2022-11-06T14:13:30.132" v="3162" actId="20577"/>
          <ac:spMkLst>
            <pc:docMk/>
            <pc:sldMk cId="2525984065" sldId="304"/>
            <ac:spMk id="19" creationId="{480AB3EE-7DD7-7B29-0262-9A62E2E2BE3F}"/>
          </ac:spMkLst>
        </pc:spChg>
        <pc:graphicFrameChg chg="add mod modGraphic">
          <ac:chgData name="DESHIK SINGAM SETTY" userId="5f819412ca1967cb" providerId="LiveId" clId="{E21E8376-5E55-4BFD-B6B6-612B7593F092}" dt="2022-11-06T14:12:51.488" v="3145" actId="1076"/>
          <ac:graphicFrameMkLst>
            <pc:docMk/>
            <pc:sldMk cId="2525984065" sldId="304"/>
            <ac:graphicFrameMk id="2" creationId="{18C59790-E8C9-EA17-C91F-43588C64D53E}"/>
          </ac:graphicFrameMkLst>
        </pc:graphicFrameChg>
        <pc:graphicFrameChg chg="del">
          <ac:chgData name="DESHIK SINGAM SETTY" userId="5f819412ca1967cb" providerId="LiveId" clId="{E21E8376-5E55-4BFD-B6B6-612B7593F092}" dt="2022-11-06T14:12:28.865" v="3139" actId="478"/>
          <ac:graphicFrameMkLst>
            <pc:docMk/>
            <pc:sldMk cId="2525984065" sldId="304"/>
            <ac:graphicFrameMk id="3" creationId="{FD1648FA-E2D9-3995-083F-B21C27DA0413}"/>
          </ac:graphicFrameMkLst>
        </pc:graphicFrameChg>
        <pc:graphicFrameChg chg="modGraphic">
          <ac:chgData name="DESHIK SINGAM SETTY" userId="5f819412ca1967cb" providerId="LiveId" clId="{E21E8376-5E55-4BFD-B6B6-612B7593F092}" dt="2022-11-06T14:22:24.045" v="3454" actId="20577"/>
          <ac:graphicFrameMkLst>
            <pc:docMk/>
            <pc:sldMk cId="2525984065" sldId="304"/>
            <ac:graphicFrameMk id="13" creationId="{A3189AC9-9AAC-1DCE-1483-F9DAB8A1E466}"/>
          </ac:graphicFrameMkLst>
        </pc:graphicFrameChg>
      </pc:sldChg>
      <pc:sldChg chg="addSp delSp modSp add mod">
        <pc:chgData name="DESHIK SINGAM SETTY" userId="5f819412ca1967cb" providerId="LiveId" clId="{E21E8376-5E55-4BFD-B6B6-612B7593F092}" dt="2022-11-06T14:22:31.604" v="3458" actId="20577"/>
        <pc:sldMkLst>
          <pc:docMk/>
          <pc:sldMk cId="1655657148" sldId="305"/>
        </pc:sldMkLst>
        <pc:spChg chg="mod">
          <ac:chgData name="DESHIK SINGAM SETTY" userId="5f819412ca1967cb" providerId="LiveId" clId="{E21E8376-5E55-4BFD-B6B6-612B7593F092}" dt="2022-11-06T14:15:17.177" v="3170" actId="1076"/>
          <ac:spMkLst>
            <pc:docMk/>
            <pc:sldMk cId="1655657148" sldId="305"/>
            <ac:spMk id="16" creationId="{2083D7A1-3F15-A3D7-7B1D-32932982C7F8}"/>
          </ac:spMkLst>
        </pc:spChg>
        <pc:spChg chg="mod">
          <ac:chgData name="DESHIK SINGAM SETTY" userId="5f819412ca1967cb" providerId="LiveId" clId="{E21E8376-5E55-4BFD-B6B6-612B7593F092}" dt="2022-11-06T14:16:58.489" v="3289" actId="20577"/>
          <ac:spMkLst>
            <pc:docMk/>
            <pc:sldMk cId="1655657148" sldId="305"/>
            <ac:spMk id="17" creationId="{27B65C41-FA43-4280-72BD-5FEE93DB1A7B}"/>
          </ac:spMkLst>
        </pc:spChg>
        <pc:spChg chg="mod">
          <ac:chgData name="DESHIK SINGAM SETTY" userId="5f819412ca1967cb" providerId="LiveId" clId="{E21E8376-5E55-4BFD-B6B6-612B7593F092}" dt="2022-11-06T14:16:20.400" v="3207" actId="1076"/>
          <ac:spMkLst>
            <pc:docMk/>
            <pc:sldMk cId="1655657148" sldId="305"/>
            <ac:spMk id="18" creationId="{E92EDA4A-D4D7-DF96-4D65-6E34844D9353}"/>
          </ac:spMkLst>
        </pc:spChg>
        <pc:spChg chg="mod">
          <ac:chgData name="DESHIK SINGAM SETTY" userId="5f819412ca1967cb" providerId="LiveId" clId="{E21E8376-5E55-4BFD-B6B6-612B7593F092}" dt="2022-11-06T14:16:29.514" v="3236" actId="20577"/>
          <ac:spMkLst>
            <pc:docMk/>
            <pc:sldMk cId="1655657148" sldId="305"/>
            <ac:spMk id="19" creationId="{480AB3EE-7DD7-7B29-0262-9A62E2E2BE3F}"/>
          </ac:spMkLst>
        </pc:spChg>
        <pc:graphicFrameChg chg="del">
          <ac:chgData name="DESHIK SINGAM SETTY" userId="5f819412ca1967cb" providerId="LiveId" clId="{E21E8376-5E55-4BFD-B6B6-612B7593F092}" dt="2022-11-06T14:14:57.620" v="3164" actId="478"/>
          <ac:graphicFrameMkLst>
            <pc:docMk/>
            <pc:sldMk cId="1655657148" sldId="305"/>
            <ac:graphicFrameMk id="2" creationId="{18C59790-E8C9-EA17-C91F-43588C64D53E}"/>
          </ac:graphicFrameMkLst>
        </pc:graphicFrameChg>
        <pc:graphicFrameChg chg="add mod modGraphic">
          <ac:chgData name="DESHIK SINGAM SETTY" userId="5f819412ca1967cb" providerId="LiveId" clId="{E21E8376-5E55-4BFD-B6B6-612B7593F092}" dt="2022-11-06T14:15:45.264" v="3175" actId="1076"/>
          <ac:graphicFrameMkLst>
            <pc:docMk/>
            <pc:sldMk cId="1655657148" sldId="305"/>
            <ac:graphicFrameMk id="3" creationId="{A897414B-F475-4AB0-3F2C-82D0D2097738}"/>
          </ac:graphicFrameMkLst>
        </pc:graphicFrameChg>
        <pc:graphicFrameChg chg="modGraphic">
          <ac:chgData name="DESHIK SINGAM SETTY" userId="5f819412ca1967cb" providerId="LiveId" clId="{E21E8376-5E55-4BFD-B6B6-612B7593F092}" dt="2022-11-06T14:22:31.604" v="3458" actId="20577"/>
          <ac:graphicFrameMkLst>
            <pc:docMk/>
            <pc:sldMk cId="1655657148" sldId="305"/>
            <ac:graphicFrameMk id="13" creationId="{A3189AC9-9AAC-1DCE-1483-F9DAB8A1E466}"/>
          </ac:graphicFrameMkLst>
        </pc:graphicFrameChg>
      </pc:sldChg>
      <pc:sldChg chg="addSp delSp modSp add mod">
        <pc:chgData name="DESHIK SINGAM SETTY" userId="5f819412ca1967cb" providerId="LiveId" clId="{E21E8376-5E55-4BFD-B6B6-612B7593F092}" dt="2022-11-09T15:45:51.779" v="4316" actId="21"/>
        <pc:sldMkLst>
          <pc:docMk/>
          <pc:sldMk cId="36215012" sldId="306"/>
        </pc:sldMkLst>
        <pc:spChg chg="add del mod">
          <ac:chgData name="DESHIK SINGAM SETTY" userId="5f819412ca1967cb" providerId="LiveId" clId="{E21E8376-5E55-4BFD-B6B6-612B7593F092}" dt="2022-11-09T15:45:51.779" v="4316" actId="21"/>
          <ac:spMkLst>
            <pc:docMk/>
            <pc:sldMk cId="36215012" sldId="306"/>
            <ac:spMk id="5" creationId="{6DF691E6-1CBF-0932-1CA2-2F1B1E6F1139}"/>
          </ac:spMkLst>
        </pc:spChg>
        <pc:spChg chg="mod">
          <ac:chgData name="DESHIK SINGAM SETTY" userId="5f819412ca1967cb" providerId="LiveId" clId="{E21E8376-5E55-4BFD-B6B6-612B7593F092}" dt="2022-11-06T14:23:25.548" v="3467" actId="1076"/>
          <ac:spMkLst>
            <pc:docMk/>
            <pc:sldMk cId="36215012" sldId="306"/>
            <ac:spMk id="16" creationId="{2083D7A1-3F15-A3D7-7B1D-32932982C7F8}"/>
          </ac:spMkLst>
        </pc:spChg>
        <pc:spChg chg="mod">
          <ac:chgData name="DESHIK SINGAM SETTY" userId="5f819412ca1967cb" providerId="LiveId" clId="{E21E8376-5E55-4BFD-B6B6-612B7593F092}" dt="2022-11-06T14:26:52.874" v="3626" actId="20577"/>
          <ac:spMkLst>
            <pc:docMk/>
            <pc:sldMk cId="36215012" sldId="306"/>
            <ac:spMk id="17" creationId="{27B65C41-FA43-4280-72BD-5FEE93DB1A7B}"/>
          </ac:spMkLst>
        </pc:spChg>
        <pc:spChg chg="mod">
          <ac:chgData name="DESHIK SINGAM SETTY" userId="5f819412ca1967cb" providerId="LiveId" clId="{E21E8376-5E55-4BFD-B6B6-612B7593F092}" dt="2022-11-06T14:25:35.252" v="3485" actId="1076"/>
          <ac:spMkLst>
            <pc:docMk/>
            <pc:sldMk cId="36215012" sldId="306"/>
            <ac:spMk id="18" creationId="{E92EDA4A-D4D7-DF96-4D65-6E34844D9353}"/>
          </ac:spMkLst>
        </pc:spChg>
        <pc:spChg chg="mod">
          <ac:chgData name="DESHIK SINGAM SETTY" userId="5f819412ca1967cb" providerId="LiveId" clId="{E21E8376-5E55-4BFD-B6B6-612B7593F092}" dt="2022-11-06T14:25:38.534" v="3486" actId="1076"/>
          <ac:spMkLst>
            <pc:docMk/>
            <pc:sldMk cId="36215012" sldId="306"/>
            <ac:spMk id="19" creationId="{480AB3EE-7DD7-7B29-0262-9A62E2E2BE3F}"/>
          </ac:spMkLst>
        </pc:spChg>
        <pc:graphicFrameChg chg="add del mod modGraphic">
          <ac:chgData name="DESHIK SINGAM SETTY" userId="5f819412ca1967cb" providerId="LiveId" clId="{E21E8376-5E55-4BFD-B6B6-612B7593F092}" dt="2022-11-06T14:24:46.458" v="3478" actId="478"/>
          <ac:graphicFrameMkLst>
            <pc:docMk/>
            <pc:sldMk cId="36215012" sldId="306"/>
            <ac:graphicFrameMk id="2" creationId="{93AEE179-CEB0-619F-C8F4-F42ECEEC306F}"/>
          </ac:graphicFrameMkLst>
        </pc:graphicFrameChg>
        <pc:graphicFrameChg chg="del">
          <ac:chgData name="DESHIK SINGAM SETTY" userId="5f819412ca1967cb" providerId="LiveId" clId="{E21E8376-5E55-4BFD-B6B6-612B7593F092}" dt="2022-11-06T14:22:59.517" v="3460" actId="478"/>
          <ac:graphicFrameMkLst>
            <pc:docMk/>
            <pc:sldMk cId="36215012" sldId="306"/>
            <ac:graphicFrameMk id="3" creationId="{A897414B-F475-4AB0-3F2C-82D0D2097738}"/>
          </ac:graphicFrameMkLst>
        </pc:graphicFrameChg>
        <pc:graphicFrameChg chg="add mod modGraphic">
          <ac:chgData name="DESHIK SINGAM SETTY" userId="5f819412ca1967cb" providerId="LiveId" clId="{E21E8376-5E55-4BFD-B6B6-612B7593F092}" dt="2022-11-06T14:27:17.108" v="3632" actId="20577"/>
          <ac:graphicFrameMkLst>
            <pc:docMk/>
            <pc:sldMk cId="36215012" sldId="306"/>
            <ac:graphicFrameMk id="4" creationId="{05A7D03B-C5AC-2554-F81E-D4459D4684DA}"/>
          </ac:graphicFrameMkLst>
        </pc:graphicFrameChg>
      </pc:sldChg>
      <pc:sldChg chg="new del">
        <pc:chgData name="DESHIK SINGAM SETTY" userId="5f819412ca1967cb" providerId="LiveId" clId="{E21E8376-5E55-4BFD-B6B6-612B7593F092}" dt="2022-11-06T14:28:33.947" v="3663" actId="47"/>
        <pc:sldMkLst>
          <pc:docMk/>
          <pc:sldMk cId="1380539624" sldId="307"/>
        </pc:sldMkLst>
      </pc:sldChg>
      <pc:sldChg chg="addSp delSp modSp add mod">
        <pc:chgData name="DESHIK SINGAM SETTY" userId="5f819412ca1967cb" providerId="LiveId" clId="{E21E8376-5E55-4BFD-B6B6-612B7593F092}" dt="2022-11-06T14:30:48.445" v="3806" actId="478"/>
        <pc:sldMkLst>
          <pc:docMk/>
          <pc:sldMk cId="2433947302" sldId="308"/>
        </pc:sldMkLst>
        <pc:spChg chg="del">
          <ac:chgData name="DESHIK SINGAM SETTY" userId="5f819412ca1967cb" providerId="LiveId" clId="{E21E8376-5E55-4BFD-B6B6-612B7593F092}" dt="2022-11-06T14:28:39.267" v="3664" actId="478"/>
          <ac:spMkLst>
            <pc:docMk/>
            <pc:sldMk cId="2433947302" sldId="308"/>
            <ac:spMk id="5" creationId="{6DF691E6-1CBF-0932-1CA2-2F1B1E6F1139}"/>
          </ac:spMkLst>
        </pc:spChg>
        <pc:spChg chg="mod">
          <ac:chgData name="DESHIK SINGAM SETTY" userId="5f819412ca1967cb" providerId="LiveId" clId="{E21E8376-5E55-4BFD-B6B6-612B7593F092}" dt="2022-11-06T14:30:44.279" v="3804" actId="1076"/>
          <ac:spMkLst>
            <pc:docMk/>
            <pc:sldMk cId="2433947302" sldId="308"/>
            <ac:spMk id="16" creationId="{2083D7A1-3F15-A3D7-7B1D-32932982C7F8}"/>
          </ac:spMkLst>
        </pc:spChg>
        <pc:spChg chg="mod">
          <ac:chgData name="DESHIK SINGAM SETTY" userId="5f819412ca1967cb" providerId="LiveId" clId="{E21E8376-5E55-4BFD-B6B6-612B7593F092}" dt="2022-11-06T14:30:17.670" v="3800" actId="20577"/>
          <ac:spMkLst>
            <pc:docMk/>
            <pc:sldMk cId="2433947302" sldId="308"/>
            <ac:spMk id="17" creationId="{27B65C41-FA43-4280-72BD-5FEE93DB1A7B}"/>
          </ac:spMkLst>
        </pc:spChg>
        <pc:spChg chg="del">
          <ac:chgData name="DESHIK SINGAM SETTY" userId="5f819412ca1967cb" providerId="LiveId" clId="{E21E8376-5E55-4BFD-B6B6-612B7593F092}" dt="2022-11-06T14:30:46.501" v="3805" actId="478"/>
          <ac:spMkLst>
            <pc:docMk/>
            <pc:sldMk cId="2433947302" sldId="308"/>
            <ac:spMk id="18" creationId="{E92EDA4A-D4D7-DF96-4D65-6E34844D9353}"/>
          </ac:spMkLst>
        </pc:spChg>
        <pc:spChg chg="del">
          <ac:chgData name="DESHIK SINGAM SETTY" userId="5f819412ca1967cb" providerId="LiveId" clId="{E21E8376-5E55-4BFD-B6B6-612B7593F092}" dt="2022-11-06T14:30:48.445" v="3806" actId="478"/>
          <ac:spMkLst>
            <pc:docMk/>
            <pc:sldMk cId="2433947302" sldId="308"/>
            <ac:spMk id="19" creationId="{480AB3EE-7DD7-7B29-0262-9A62E2E2BE3F}"/>
          </ac:spMkLst>
        </pc:spChg>
        <pc:graphicFrameChg chg="add mod modGraphic">
          <ac:chgData name="DESHIK SINGAM SETTY" userId="5f819412ca1967cb" providerId="LiveId" clId="{E21E8376-5E55-4BFD-B6B6-612B7593F092}" dt="2022-11-06T14:29:19.239" v="3672" actId="1076"/>
          <ac:graphicFrameMkLst>
            <pc:docMk/>
            <pc:sldMk cId="2433947302" sldId="308"/>
            <ac:graphicFrameMk id="2" creationId="{41965A15-0F8C-3B2D-D3EC-AE07A22A53DD}"/>
          </ac:graphicFrameMkLst>
        </pc:graphicFrameChg>
        <pc:graphicFrameChg chg="del">
          <ac:chgData name="DESHIK SINGAM SETTY" userId="5f819412ca1967cb" providerId="LiveId" clId="{E21E8376-5E55-4BFD-B6B6-612B7593F092}" dt="2022-11-06T14:28:55.460" v="3665" actId="478"/>
          <ac:graphicFrameMkLst>
            <pc:docMk/>
            <pc:sldMk cId="2433947302" sldId="308"/>
            <ac:graphicFrameMk id="4" creationId="{05A7D03B-C5AC-2554-F81E-D4459D4684DA}"/>
          </ac:graphicFrameMkLst>
        </pc:graphicFrameChg>
      </pc:sldChg>
      <pc:sldChg chg="addSp delSp modSp add mod">
        <pc:chgData name="DESHIK SINGAM SETTY" userId="5f819412ca1967cb" providerId="LiveId" clId="{E21E8376-5E55-4BFD-B6B6-612B7593F092}" dt="2022-11-09T15:50:10.620" v="4452" actId="20577"/>
        <pc:sldMkLst>
          <pc:docMk/>
          <pc:sldMk cId="1365193913" sldId="309"/>
        </pc:sldMkLst>
        <pc:spChg chg="mod">
          <ac:chgData name="DESHIK SINGAM SETTY" userId="5f819412ca1967cb" providerId="LiveId" clId="{E21E8376-5E55-4BFD-B6B6-612B7593F092}" dt="2022-11-06T14:32:10.056" v="3817" actId="1076"/>
          <ac:spMkLst>
            <pc:docMk/>
            <pc:sldMk cId="1365193913" sldId="309"/>
            <ac:spMk id="16" creationId="{2083D7A1-3F15-A3D7-7B1D-32932982C7F8}"/>
          </ac:spMkLst>
        </pc:spChg>
        <pc:spChg chg="mod">
          <ac:chgData name="DESHIK SINGAM SETTY" userId="5f819412ca1967cb" providerId="LiveId" clId="{E21E8376-5E55-4BFD-B6B6-612B7593F092}" dt="2022-11-09T15:50:10.620" v="4452" actId="20577"/>
          <ac:spMkLst>
            <pc:docMk/>
            <pc:sldMk cId="1365193913" sldId="309"/>
            <ac:spMk id="17" creationId="{27B65C41-FA43-4280-72BD-5FEE93DB1A7B}"/>
          </ac:spMkLst>
        </pc:spChg>
        <pc:spChg chg="del mod">
          <ac:chgData name="DESHIK SINGAM SETTY" userId="5f819412ca1967cb" providerId="LiveId" clId="{E21E8376-5E55-4BFD-B6B6-612B7593F092}" dt="2022-11-06T14:32:03.109" v="3815" actId="478"/>
          <ac:spMkLst>
            <pc:docMk/>
            <pc:sldMk cId="1365193913" sldId="309"/>
            <ac:spMk id="18" creationId="{E92EDA4A-D4D7-DF96-4D65-6E34844D9353}"/>
          </ac:spMkLst>
        </pc:spChg>
        <pc:spChg chg="del mod">
          <ac:chgData name="DESHIK SINGAM SETTY" userId="5f819412ca1967cb" providerId="LiveId" clId="{E21E8376-5E55-4BFD-B6B6-612B7593F092}" dt="2022-11-06T14:32:04.910" v="3816" actId="478"/>
          <ac:spMkLst>
            <pc:docMk/>
            <pc:sldMk cId="1365193913" sldId="309"/>
            <ac:spMk id="19" creationId="{480AB3EE-7DD7-7B29-0262-9A62E2E2BE3F}"/>
          </ac:spMkLst>
        </pc:spChg>
        <pc:graphicFrameChg chg="del">
          <ac:chgData name="DESHIK SINGAM SETTY" userId="5f819412ca1967cb" providerId="LiveId" clId="{E21E8376-5E55-4BFD-B6B6-612B7593F092}" dt="2022-11-06T14:31:19.076" v="3807" actId="478"/>
          <ac:graphicFrameMkLst>
            <pc:docMk/>
            <pc:sldMk cId="1365193913" sldId="309"/>
            <ac:graphicFrameMk id="2" creationId="{41965A15-0F8C-3B2D-D3EC-AE07A22A53DD}"/>
          </ac:graphicFrameMkLst>
        </pc:graphicFrameChg>
        <pc:graphicFrameChg chg="add mod modGraphic">
          <ac:chgData name="DESHIK SINGAM SETTY" userId="5f819412ca1967cb" providerId="LiveId" clId="{E21E8376-5E55-4BFD-B6B6-612B7593F092}" dt="2022-11-06T14:31:44.471" v="3812" actId="1076"/>
          <ac:graphicFrameMkLst>
            <pc:docMk/>
            <pc:sldMk cId="1365193913" sldId="309"/>
            <ac:graphicFrameMk id="3" creationId="{31360810-9337-1E42-1B26-E6854AA0F631}"/>
          </ac:graphicFrameMkLst>
        </pc:graphicFrameChg>
      </pc:sldChg>
      <pc:sldChg chg="addSp delSp modSp add mod ord">
        <pc:chgData name="DESHIK SINGAM SETTY" userId="5f819412ca1967cb" providerId="LiveId" clId="{E21E8376-5E55-4BFD-B6B6-612B7593F092}" dt="2022-11-06T14:36:02.135" v="3976" actId="12385"/>
        <pc:sldMkLst>
          <pc:docMk/>
          <pc:sldMk cId="207562452" sldId="310"/>
        </pc:sldMkLst>
        <pc:spChg chg="mod">
          <ac:chgData name="DESHIK SINGAM SETTY" userId="5f819412ca1967cb" providerId="LiveId" clId="{E21E8376-5E55-4BFD-B6B6-612B7593F092}" dt="2022-11-06T14:35:41.010" v="3973" actId="1076"/>
          <ac:spMkLst>
            <pc:docMk/>
            <pc:sldMk cId="207562452" sldId="310"/>
            <ac:spMk id="16" creationId="{2083D7A1-3F15-A3D7-7B1D-32932982C7F8}"/>
          </ac:spMkLst>
        </pc:spChg>
        <pc:spChg chg="mod">
          <ac:chgData name="DESHIK SINGAM SETTY" userId="5f819412ca1967cb" providerId="LiveId" clId="{E21E8376-5E55-4BFD-B6B6-612B7593F092}" dt="2022-11-06T14:35:33.560" v="3971" actId="1076"/>
          <ac:spMkLst>
            <pc:docMk/>
            <pc:sldMk cId="207562452" sldId="310"/>
            <ac:spMk id="17" creationId="{27B65C41-FA43-4280-72BD-5FEE93DB1A7B}"/>
          </ac:spMkLst>
        </pc:spChg>
        <pc:spChg chg="del mod">
          <ac:chgData name="DESHIK SINGAM SETTY" userId="5f819412ca1967cb" providerId="LiveId" clId="{E21E8376-5E55-4BFD-B6B6-612B7593F092}" dt="2022-11-06T14:35:27.580" v="3969" actId="478"/>
          <ac:spMkLst>
            <pc:docMk/>
            <pc:sldMk cId="207562452" sldId="310"/>
            <ac:spMk id="18" creationId="{E92EDA4A-D4D7-DF96-4D65-6E34844D9353}"/>
          </ac:spMkLst>
        </pc:spChg>
        <pc:spChg chg="del">
          <ac:chgData name="DESHIK SINGAM SETTY" userId="5f819412ca1967cb" providerId="LiveId" clId="{E21E8376-5E55-4BFD-B6B6-612B7593F092}" dt="2022-11-06T14:35:31.147" v="3970" actId="478"/>
          <ac:spMkLst>
            <pc:docMk/>
            <pc:sldMk cId="207562452" sldId="310"/>
            <ac:spMk id="19" creationId="{480AB3EE-7DD7-7B29-0262-9A62E2E2BE3F}"/>
          </ac:spMkLst>
        </pc:spChg>
        <pc:graphicFrameChg chg="add mod modGraphic">
          <ac:chgData name="DESHIK SINGAM SETTY" userId="5f819412ca1967cb" providerId="LiveId" clId="{E21E8376-5E55-4BFD-B6B6-612B7593F092}" dt="2022-11-06T14:36:02.135" v="3976" actId="12385"/>
          <ac:graphicFrameMkLst>
            <pc:docMk/>
            <pc:sldMk cId="207562452" sldId="310"/>
            <ac:graphicFrameMk id="2" creationId="{0890A948-528F-180D-7CEB-5FA55E1B5ACB}"/>
          </ac:graphicFrameMkLst>
        </pc:graphicFrameChg>
        <pc:graphicFrameChg chg="del">
          <ac:chgData name="DESHIK SINGAM SETTY" userId="5f819412ca1967cb" providerId="LiveId" clId="{E21E8376-5E55-4BFD-B6B6-612B7593F092}" dt="2022-11-06T14:35:10.619" v="3962" actId="478"/>
          <ac:graphicFrameMkLst>
            <pc:docMk/>
            <pc:sldMk cId="207562452" sldId="310"/>
            <ac:graphicFrameMk id="3" creationId="{A897414B-F475-4AB0-3F2C-82D0D2097738}"/>
          </ac:graphicFrameMkLst>
        </pc:graphicFrameChg>
      </pc:sldChg>
      <pc:sldChg chg="addSp delSp modSp add mod ord">
        <pc:chgData name="DESHIK SINGAM SETTY" userId="5f819412ca1967cb" providerId="LiveId" clId="{E21E8376-5E55-4BFD-B6B6-612B7593F092}" dt="2022-11-09T15:48:26.195" v="4323" actId="21"/>
        <pc:sldMkLst>
          <pc:docMk/>
          <pc:sldMk cId="4100653585" sldId="311"/>
        </pc:sldMkLst>
        <pc:spChg chg="del mod ord">
          <ac:chgData name="DESHIK SINGAM SETTY" userId="5f819412ca1967cb" providerId="LiveId" clId="{E21E8376-5E55-4BFD-B6B6-612B7593F092}" dt="2022-11-09T15:48:26.195" v="4323" actId="21"/>
          <ac:spMkLst>
            <pc:docMk/>
            <pc:sldMk cId="4100653585" sldId="311"/>
            <ac:spMk id="5" creationId="{6DF691E6-1CBF-0932-1CA2-2F1B1E6F1139}"/>
          </ac:spMkLst>
        </pc:spChg>
        <pc:spChg chg="mod">
          <ac:chgData name="DESHIK SINGAM SETTY" userId="5f819412ca1967cb" providerId="LiveId" clId="{E21E8376-5E55-4BFD-B6B6-612B7593F092}" dt="2022-11-06T14:37:53.479" v="3994" actId="1076"/>
          <ac:spMkLst>
            <pc:docMk/>
            <pc:sldMk cId="4100653585" sldId="311"/>
            <ac:spMk id="16" creationId="{2083D7A1-3F15-A3D7-7B1D-32932982C7F8}"/>
          </ac:spMkLst>
        </pc:spChg>
        <pc:spChg chg="mod">
          <ac:chgData name="DESHIK SINGAM SETTY" userId="5f819412ca1967cb" providerId="LiveId" clId="{E21E8376-5E55-4BFD-B6B6-612B7593F092}" dt="2022-11-06T14:38:30.484" v="4078" actId="1076"/>
          <ac:spMkLst>
            <pc:docMk/>
            <pc:sldMk cId="4100653585" sldId="311"/>
            <ac:spMk id="17" creationId="{27B65C41-FA43-4280-72BD-5FEE93DB1A7B}"/>
          </ac:spMkLst>
        </pc:spChg>
        <pc:spChg chg="mod">
          <ac:chgData name="DESHIK SINGAM SETTY" userId="5f819412ca1967cb" providerId="LiveId" clId="{E21E8376-5E55-4BFD-B6B6-612B7593F092}" dt="2022-11-06T14:38:47.162" v="4080" actId="1076"/>
          <ac:spMkLst>
            <pc:docMk/>
            <pc:sldMk cId="4100653585" sldId="311"/>
            <ac:spMk id="18" creationId="{E92EDA4A-D4D7-DF96-4D65-6E34844D9353}"/>
          </ac:spMkLst>
        </pc:spChg>
        <pc:spChg chg="mod">
          <ac:chgData name="DESHIK SINGAM SETTY" userId="5f819412ca1967cb" providerId="LiveId" clId="{E21E8376-5E55-4BFD-B6B6-612B7593F092}" dt="2022-11-06T14:39:01.014" v="4108" actId="313"/>
          <ac:spMkLst>
            <pc:docMk/>
            <pc:sldMk cId="4100653585" sldId="311"/>
            <ac:spMk id="19" creationId="{480AB3EE-7DD7-7B29-0262-9A62E2E2BE3F}"/>
          </ac:spMkLst>
        </pc:spChg>
        <pc:graphicFrameChg chg="add mod modGraphic">
          <ac:chgData name="DESHIK SINGAM SETTY" userId="5f819412ca1967cb" providerId="LiveId" clId="{E21E8376-5E55-4BFD-B6B6-612B7593F092}" dt="2022-11-06T14:37:06.266" v="3990" actId="1076"/>
          <ac:graphicFrameMkLst>
            <pc:docMk/>
            <pc:sldMk cId="4100653585" sldId="311"/>
            <ac:graphicFrameMk id="2" creationId="{CEDBCC91-DF78-2E9C-8988-F125337018CB}"/>
          </ac:graphicFrameMkLst>
        </pc:graphicFrameChg>
        <pc:graphicFrameChg chg="del">
          <ac:chgData name="DESHIK SINGAM SETTY" userId="5f819412ca1967cb" providerId="LiveId" clId="{E21E8376-5E55-4BFD-B6B6-612B7593F092}" dt="2022-11-06T14:36:34.782" v="3980" actId="478"/>
          <ac:graphicFrameMkLst>
            <pc:docMk/>
            <pc:sldMk cId="4100653585" sldId="311"/>
            <ac:graphicFrameMk id="4" creationId="{05A7D03B-C5AC-2554-F81E-D4459D4684DA}"/>
          </ac:graphicFrameMkLst>
        </pc:graphicFrameChg>
      </pc:sldChg>
      <pc:sldChg chg="addSp delSp modSp new mod modClrScheme chgLayout">
        <pc:chgData name="DESHIK SINGAM SETTY" userId="5f819412ca1967cb" providerId="LiveId" clId="{E21E8376-5E55-4BFD-B6B6-612B7593F092}" dt="2022-11-06T14:44:20.790" v="4142" actId="339"/>
        <pc:sldMkLst>
          <pc:docMk/>
          <pc:sldMk cId="2093836934" sldId="312"/>
        </pc:sldMkLst>
        <pc:spChg chg="del mod ord">
          <ac:chgData name="DESHIK SINGAM SETTY" userId="5f819412ca1967cb" providerId="LiveId" clId="{E21E8376-5E55-4BFD-B6B6-612B7593F092}" dt="2022-11-06T14:40:07.049" v="4114" actId="700"/>
          <ac:spMkLst>
            <pc:docMk/>
            <pc:sldMk cId="2093836934" sldId="312"/>
            <ac:spMk id="2" creationId="{5F5C2928-4FB0-90A9-A9C1-2EC4FBCD2EB2}"/>
          </ac:spMkLst>
        </pc:spChg>
        <pc:spChg chg="mod ord">
          <ac:chgData name="DESHIK SINGAM SETTY" userId="5f819412ca1967cb" providerId="LiveId" clId="{E21E8376-5E55-4BFD-B6B6-612B7593F092}" dt="2022-11-06T14:40:07.049" v="4114" actId="700"/>
          <ac:spMkLst>
            <pc:docMk/>
            <pc:sldMk cId="2093836934" sldId="312"/>
            <ac:spMk id="3" creationId="{8453A0DC-E7F9-77B5-94EC-2FADC5BE16C0}"/>
          </ac:spMkLst>
        </pc:spChg>
        <pc:spChg chg="mod ord">
          <ac:chgData name="DESHIK SINGAM SETTY" userId="5f819412ca1967cb" providerId="LiveId" clId="{E21E8376-5E55-4BFD-B6B6-612B7593F092}" dt="2022-11-06T14:40:07.049" v="4114" actId="700"/>
          <ac:spMkLst>
            <pc:docMk/>
            <pc:sldMk cId="2093836934" sldId="312"/>
            <ac:spMk id="4" creationId="{7D24A9C7-92AC-358F-C3F1-865BB7758250}"/>
          </ac:spMkLst>
        </pc:spChg>
        <pc:spChg chg="mod ord">
          <ac:chgData name="DESHIK SINGAM SETTY" userId="5f819412ca1967cb" providerId="LiveId" clId="{E21E8376-5E55-4BFD-B6B6-612B7593F092}" dt="2022-11-06T14:40:07.049" v="4114" actId="700"/>
          <ac:spMkLst>
            <pc:docMk/>
            <pc:sldMk cId="2093836934" sldId="312"/>
            <ac:spMk id="5" creationId="{5A5CAAB8-7192-3792-4A51-2FBFFF163A4C}"/>
          </ac:spMkLst>
        </pc:spChg>
        <pc:spChg chg="del mod ord">
          <ac:chgData name="DESHIK SINGAM SETTY" userId="5f819412ca1967cb" providerId="LiveId" clId="{E21E8376-5E55-4BFD-B6B6-612B7593F092}" dt="2022-11-06T14:40:07.049" v="4114" actId="700"/>
          <ac:spMkLst>
            <pc:docMk/>
            <pc:sldMk cId="2093836934" sldId="312"/>
            <ac:spMk id="6" creationId="{C2B98A6F-4F4D-EFFD-E3BB-761EE709103F}"/>
          </ac:spMkLst>
        </pc:spChg>
        <pc:spChg chg="del">
          <ac:chgData name="DESHIK SINGAM SETTY" userId="5f819412ca1967cb" providerId="LiveId" clId="{E21E8376-5E55-4BFD-B6B6-612B7593F092}" dt="2022-11-06T14:40:07.049" v="4114" actId="700"/>
          <ac:spMkLst>
            <pc:docMk/>
            <pc:sldMk cId="2093836934" sldId="312"/>
            <ac:spMk id="7" creationId="{6F26BE39-87AE-CBDD-4C5F-80AD8FAC2F82}"/>
          </ac:spMkLst>
        </pc:spChg>
        <pc:spChg chg="del">
          <ac:chgData name="DESHIK SINGAM SETTY" userId="5f819412ca1967cb" providerId="LiveId" clId="{E21E8376-5E55-4BFD-B6B6-612B7593F092}" dt="2022-11-06T14:40:07.049" v="4114" actId="700"/>
          <ac:spMkLst>
            <pc:docMk/>
            <pc:sldMk cId="2093836934" sldId="312"/>
            <ac:spMk id="8" creationId="{C259E549-147E-0449-3880-17269B67D586}"/>
          </ac:spMkLst>
        </pc:spChg>
        <pc:spChg chg="del mod ord">
          <ac:chgData name="DESHIK SINGAM SETTY" userId="5f819412ca1967cb" providerId="LiveId" clId="{E21E8376-5E55-4BFD-B6B6-612B7593F092}" dt="2022-11-06T14:40:07.049" v="4114" actId="700"/>
          <ac:spMkLst>
            <pc:docMk/>
            <pc:sldMk cId="2093836934" sldId="312"/>
            <ac:spMk id="9" creationId="{C8FDF836-26E4-20A7-A319-81CEB6905140}"/>
          </ac:spMkLst>
        </pc:spChg>
        <pc:spChg chg="add del mod ord">
          <ac:chgData name="DESHIK SINGAM SETTY" userId="5f819412ca1967cb" providerId="LiveId" clId="{E21E8376-5E55-4BFD-B6B6-612B7593F092}" dt="2022-11-06T14:40:11.368" v="4115" actId="478"/>
          <ac:spMkLst>
            <pc:docMk/>
            <pc:sldMk cId="2093836934" sldId="312"/>
            <ac:spMk id="10" creationId="{06FFFCD6-2592-4757-DA45-37B588042DD5}"/>
          </ac:spMkLst>
        </pc:spChg>
        <pc:spChg chg="add del mod ord">
          <ac:chgData name="DESHIK SINGAM SETTY" userId="5f819412ca1967cb" providerId="LiveId" clId="{E21E8376-5E55-4BFD-B6B6-612B7593F092}" dt="2022-11-06T14:40:18.663" v="4117" actId="478"/>
          <ac:spMkLst>
            <pc:docMk/>
            <pc:sldMk cId="2093836934" sldId="312"/>
            <ac:spMk id="11" creationId="{5291DE0E-CBBF-3802-DA1C-BFC7AFBD4092}"/>
          </ac:spMkLst>
        </pc:spChg>
        <pc:spChg chg="add del mod ord">
          <ac:chgData name="DESHIK SINGAM SETTY" userId="5f819412ca1967cb" providerId="LiveId" clId="{E21E8376-5E55-4BFD-B6B6-612B7593F092}" dt="2022-11-06T14:40:13.965" v="4116" actId="478"/>
          <ac:spMkLst>
            <pc:docMk/>
            <pc:sldMk cId="2093836934" sldId="312"/>
            <ac:spMk id="12" creationId="{071CC0E3-C74A-2060-D4AA-460E65DBFC3E}"/>
          </ac:spMkLst>
        </pc:spChg>
        <pc:spChg chg="add mod">
          <ac:chgData name="DESHIK SINGAM SETTY" userId="5f819412ca1967cb" providerId="LiveId" clId="{E21E8376-5E55-4BFD-B6B6-612B7593F092}" dt="2022-11-06T14:44:20.790" v="4142" actId="339"/>
          <ac:spMkLst>
            <pc:docMk/>
            <pc:sldMk cId="2093836934" sldId="312"/>
            <ac:spMk id="15" creationId="{4864FCAE-1476-14A8-1163-F01A6351272A}"/>
          </ac:spMkLst>
        </pc:spChg>
        <pc:picChg chg="add mod">
          <ac:chgData name="DESHIK SINGAM SETTY" userId="5f819412ca1967cb" providerId="LiveId" clId="{E21E8376-5E55-4BFD-B6B6-612B7593F092}" dt="2022-11-06T14:43:16.775" v="4128" actId="339"/>
          <ac:picMkLst>
            <pc:docMk/>
            <pc:sldMk cId="2093836934" sldId="312"/>
            <ac:picMk id="14" creationId="{0C97A361-C3C3-80EB-87DA-193E4BBA0784}"/>
          </ac:picMkLst>
        </pc:picChg>
      </pc:sldChg>
      <pc:sldChg chg="addSp delSp modSp add mod">
        <pc:chgData name="DESHIK SINGAM SETTY" userId="5f819412ca1967cb" providerId="LiveId" clId="{E21E8376-5E55-4BFD-B6B6-612B7593F092}" dt="2022-11-06T14:45:47.957" v="4156" actId="339"/>
        <pc:sldMkLst>
          <pc:docMk/>
          <pc:sldMk cId="928543679" sldId="313"/>
        </pc:sldMkLst>
        <pc:spChg chg="mod">
          <ac:chgData name="DESHIK SINGAM SETTY" userId="5f819412ca1967cb" providerId="LiveId" clId="{E21E8376-5E55-4BFD-B6B6-612B7593F092}" dt="2022-11-06T14:44:41.893" v="4150" actId="20577"/>
          <ac:spMkLst>
            <pc:docMk/>
            <pc:sldMk cId="928543679" sldId="313"/>
            <ac:spMk id="15" creationId="{4864FCAE-1476-14A8-1163-F01A6351272A}"/>
          </ac:spMkLst>
        </pc:spChg>
        <pc:picChg chg="add mod">
          <ac:chgData name="DESHIK SINGAM SETTY" userId="5f819412ca1967cb" providerId="LiveId" clId="{E21E8376-5E55-4BFD-B6B6-612B7593F092}" dt="2022-11-06T14:45:47.957" v="4156" actId="339"/>
          <ac:picMkLst>
            <pc:docMk/>
            <pc:sldMk cId="928543679" sldId="313"/>
            <ac:picMk id="6" creationId="{BE8AB6A5-1A79-492C-2337-4B19866FA285}"/>
          </ac:picMkLst>
        </pc:picChg>
        <pc:picChg chg="del">
          <ac:chgData name="DESHIK SINGAM SETTY" userId="5f819412ca1967cb" providerId="LiveId" clId="{E21E8376-5E55-4BFD-B6B6-612B7593F092}" dt="2022-11-06T14:44:44.908" v="4151" actId="478"/>
          <ac:picMkLst>
            <pc:docMk/>
            <pc:sldMk cId="928543679" sldId="313"/>
            <ac:picMk id="14" creationId="{0C97A361-C3C3-80EB-87DA-193E4BBA078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9AC14-BAB0-4FE2-A5D3-A9F7535E1AAC}" type="doc">
      <dgm:prSet loTypeId="urn:microsoft.com/office/officeart/2005/8/layout/process1" loCatId="process" qsTypeId="urn:microsoft.com/office/officeart/2005/8/quickstyle/simple3" qsCatId="simple" csTypeId="urn:microsoft.com/office/officeart/2005/8/colors/colorful4" csCatId="colorful" phldr="1"/>
      <dgm:spPr/>
    </dgm:pt>
    <dgm:pt modelId="{A554EB10-FD27-4D20-BC7B-66A8AE9F67EE}">
      <dgm:prSet phldrT="[Text]" custT="1"/>
      <dgm:spPr/>
      <dgm:t>
        <a:bodyPr/>
        <a:lstStyle/>
        <a:p>
          <a:r>
            <a:rPr lang="en-IN" sz="2800" dirty="0"/>
            <a:t>Scan each line remove comments</a:t>
          </a:r>
        </a:p>
      </dgm:t>
    </dgm:pt>
    <dgm:pt modelId="{602A4681-D04C-464C-BE3C-FB366047E4FC}" type="parTrans" cxnId="{C717B414-2730-4AB9-9D96-5B262CBE3B4B}">
      <dgm:prSet/>
      <dgm:spPr/>
      <dgm:t>
        <a:bodyPr/>
        <a:lstStyle/>
        <a:p>
          <a:endParaRPr lang="en-IN" sz="2800"/>
        </a:p>
      </dgm:t>
    </dgm:pt>
    <dgm:pt modelId="{77DBF284-4295-4E95-B6BE-7557ABF77FE3}" type="sibTrans" cxnId="{C717B414-2730-4AB9-9D96-5B262CBE3B4B}">
      <dgm:prSet custT="1"/>
      <dgm:spPr/>
      <dgm:t>
        <a:bodyPr/>
        <a:lstStyle/>
        <a:p>
          <a:endParaRPr lang="en-IN" sz="2800"/>
        </a:p>
      </dgm:t>
    </dgm:pt>
    <dgm:pt modelId="{DC647768-CA5D-442E-8F0B-D3F1DD3F3B43}">
      <dgm:prSet phldrT="[Text]" custT="1"/>
      <dgm:spPr/>
      <dgm:t>
        <a:bodyPr/>
        <a:lstStyle/>
        <a:p>
          <a:r>
            <a:rPr lang="en-IN" sz="2800" dirty="0"/>
            <a:t>Identify Labels</a:t>
          </a:r>
        </a:p>
        <a:p>
          <a:r>
            <a:rPr lang="en-IN" sz="2800" dirty="0"/>
            <a:t>And save it with current PC</a:t>
          </a:r>
        </a:p>
      </dgm:t>
    </dgm:pt>
    <dgm:pt modelId="{21782B8B-C10F-45D3-BBD8-A57639E3E7D5}" type="parTrans" cxnId="{836534F6-6B8F-4AF3-BFD2-346BE58BE330}">
      <dgm:prSet/>
      <dgm:spPr/>
      <dgm:t>
        <a:bodyPr/>
        <a:lstStyle/>
        <a:p>
          <a:endParaRPr lang="en-IN" sz="2800"/>
        </a:p>
      </dgm:t>
    </dgm:pt>
    <dgm:pt modelId="{47912AB4-AFE9-4E38-9DC8-C24C5242BDC4}" type="sibTrans" cxnId="{836534F6-6B8F-4AF3-BFD2-346BE58BE330}">
      <dgm:prSet custT="1"/>
      <dgm:spPr/>
      <dgm:t>
        <a:bodyPr/>
        <a:lstStyle/>
        <a:p>
          <a:endParaRPr lang="en-IN" sz="2800"/>
        </a:p>
      </dgm:t>
    </dgm:pt>
    <dgm:pt modelId="{C5E081F8-4C02-4FD5-A5D0-7471A7DB7E99}">
      <dgm:prSet phldrT="[Text]" custT="1"/>
      <dgm:spPr/>
      <dgm:t>
        <a:bodyPr/>
        <a:lstStyle/>
        <a:p>
          <a:r>
            <a:rPr lang="en-IN" sz="2800" dirty="0"/>
            <a:t>Search for mnemonics and operand in that line if found increment PC if it is valid and repeat.</a:t>
          </a:r>
        </a:p>
      </dgm:t>
    </dgm:pt>
    <dgm:pt modelId="{8F67DC80-EC6F-4026-8B95-262A48548796}" type="parTrans" cxnId="{928918E9-48B1-476F-B032-6CCC9305651C}">
      <dgm:prSet/>
      <dgm:spPr/>
      <dgm:t>
        <a:bodyPr/>
        <a:lstStyle/>
        <a:p>
          <a:endParaRPr lang="en-IN" sz="2800"/>
        </a:p>
      </dgm:t>
    </dgm:pt>
    <dgm:pt modelId="{5BD889B6-D387-40FB-8FCE-2AE132CB0DFB}" type="sibTrans" cxnId="{928918E9-48B1-476F-B032-6CCC9305651C}">
      <dgm:prSet/>
      <dgm:spPr/>
      <dgm:t>
        <a:bodyPr/>
        <a:lstStyle/>
        <a:p>
          <a:endParaRPr lang="en-IN" sz="2800"/>
        </a:p>
      </dgm:t>
    </dgm:pt>
    <dgm:pt modelId="{58B87248-013D-495E-8774-A2D128E1F66A}" type="pres">
      <dgm:prSet presAssocID="{EE29AC14-BAB0-4FE2-A5D3-A9F7535E1AAC}" presName="Name0" presStyleCnt="0">
        <dgm:presLayoutVars>
          <dgm:dir/>
          <dgm:resizeHandles val="exact"/>
        </dgm:presLayoutVars>
      </dgm:prSet>
      <dgm:spPr/>
    </dgm:pt>
    <dgm:pt modelId="{ADC15BD3-F764-4A73-BAD4-3871993A2EC8}" type="pres">
      <dgm:prSet presAssocID="{A554EB10-FD27-4D20-BC7B-66A8AE9F67EE}" presName="node" presStyleLbl="node1" presStyleIdx="0" presStyleCnt="3">
        <dgm:presLayoutVars>
          <dgm:bulletEnabled val="1"/>
        </dgm:presLayoutVars>
      </dgm:prSet>
      <dgm:spPr/>
    </dgm:pt>
    <dgm:pt modelId="{6CBDBA8E-124A-4483-B6AD-4CBAD64E461A}" type="pres">
      <dgm:prSet presAssocID="{77DBF284-4295-4E95-B6BE-7557ABF77FE3}" presName="sibTrans" presStyleLbl="sibTrans2D1" presStyleIdx="0" presStyleCnt="2"/>
      <dgm:spPr/>
    </dgm:pt>
    <dgm:pt modelId="{D66AB81A-BCD3-4544-AAB5-5848262D67AA}" type="pres">
      <dgm:prSet presAssocID="{77DBF284-4295-4E95-B6BE-7557ABF77FE3}" presName="connectorText" presStyleLbl="sibTrans2D1" presStyleIdx="0" presStyleCnt="2"/>
      <dgm:spPr/>
    </dgm:pt>
    <dgm:pt modelId="{EB9729ED-92FE-4470-A65E-0CCE39024CC2}" type="pres">
      <dgm:prSet presAssocID="{DC647768-CA5D-442E-8F0B-D3F1DD3F3B43}" presName="node" presStyleLbl="node1" presStyleIdx="1" presStyleCnt="3">
        <dgm:presLayoutVars>
          <dgm:bulletEnabled val="1"/>
        </dgm:presLayoutVars>
      </dgm:prSet>
      <dgm:spPr/>
    </dgm:pt>
    <dgm:pt modelId="{E325DA15-E0D3-4796-99D9-7B9A3F78DABC}" type="pres">
      <dgm:prSet presAssocID="{47912AB4-AFE9-4E38-9DC8-C24C5242BDC4}" presName="sibTrans" presStyleLbl="sibTrans2D1" presStyleIdx="1" presStyleCnt="2"/>
      <dgm:spPr/>
    </dgm:pt>
    <dgm:pt modelId="{B4B4FE9B-B8AC-46C8-A3E4-751CF132DDD5}" type="pres">
      <dgm:prSet presAssocID="{47912AB4-AFE9-4E38-9DC8-C24C5242BDC4}" presName="connectorText" presStyleLbl="sibTrans2D1" presStyleIdx="1" presStyleCnt="2"/>
      <dgm:spPr/>
    </dgm:pt>
    <dgm:pt modelId="{B3918305-50B5-42A2-B588-BA69DB0D0EC3}" type="pres">
      <dgm:prSet presAssocID="{C5E081F8-4C02-4FD5-A5D0-7471A7DB7E99}" presName="node" presStyleLbl="node1" presStyleIdx="2" presStyleCnt="3">
        <dgm:presLayoutVars>
          <dgm:bulletEnabled val="1"/>
        </dgm:presLayoutVars>
      </dgm:prSet>
      <dgm:spPr/>
    </dgm:pt>
  </dgm:ptLst>
  <dgm:cxnLst>
    <dgm:cxn modelId="{3419410B-BEC2-4D7A-BA72-3448CCCC3D0A}" type="presOf" srcId="{77DBF284-4295-4E95-B6BE-7557ABF77FE3}" destId="{6CBDBA8E-124A-4483-B6AD-4CBAD64E461A}" srcOrd="0" destOrd="0" presId="urn:microsoft.com/office/officeart/2005/8/layout/process1"/>
    <dgm:cxn modelId="{C717B414-2730-4AB9-9D96-5B262CBE3B4B}" srcId="{EE29AC14-BAB0-4FE2-A5D3-A9F7535E1AAC}" destId="{A554EB10-FD27-4D20-BC7B-66A8AE9F67EE}" srcOrd="0" destOrd="0" parTransId="{602A4681-D04C-464C-BE3C-FB366047E4FC}" sibTransId="{77DBF284-4295-4E95-B6BE-7557ABF77FE3}"/>
    <dgm:cxn modelId="{5AEEE726-F12D-412F-B87C-56EC584A3E5A}" type="presOf" srcId="{DC647768-CA5D-442E-8F0B-D3F1DD3F3B43}" destId="{EB9729ED-92FE-4470-A65E-0CCE39024CC2}" srcOrd="0" destOrd="0" presId="urn:microsoft.com/office/officeart/2005/8/layout/process1"/>
    <dgm:cxn modelId="{A4955367-95A0-4EC0-A793-63BB0F095969}" type="presOf" srcId="{77DBF284-4295-4E95-B6BE-7557ABF77FE3}" destId="{D66AB81A-BCD3-4544-AAB5-5848262D67AA}" srcOrd="1" destOrd="0" presId="urn:microsoft.com/office/officeart/2005/8/layout/process1"/>
    <dgm:cxn modelId="{8682E459-DAEF-4557-A737-4E5718119BEF}" type="presOf" srcId="{C5E081F8-4C02-4FD5-A5D0-7471A7DB7E99}" destId="{B3918305-50B5-42A2-B588-BA69DB0D0EC3}" srcOrd="0" destOrd="0" presId="urn:microsoft.com/office/officeart/2005/8/layout/process1"/>
    <dgm:cxn modelId="{0982057F-D313-4982-BB8F-2B3F50E541BF}" type="presOf" srcId="{47912AB4-AFE9-4E38-9DC8-C24C5242BDC4}" destId="{B4B4FE9B-B8AC-46C8-A3E4-751CF132DDD5}" srcOrd="1" destOrd="0" presId="urn:microsoft.com/office/officeart/2005/8/layout/process1"/>
    <dgm:cxn modelId="{B88C91A0-E7EC-4ABE-BAF1-7AD08A4E900E}" type="presOf" srcId="{EE29AC14-BAB0-4FE2-A5D3-A9F7535E1AAC}" destId="{58B87248-013D-495E-8774-A2D128E1F66A}" srcOrd="0" destOrd="0" presId="urn:microsoft.com/office/officeart/2005/8/layout/process1"/>
    <dgm:cxn modelId="{311790B2-64CC-414F-9CF9-323BD97400E7}" type="presOf" srcId="{47912AB4-AFE9-4E38-9DC8-C24C5242BDC4}" destId="{E325DA15-E0D3-4796-99D9-7B9A3F78DABC}" srcOrd="0" destOrd="0" presId="urn:microsoft.com/office/officeart/2005/8/layout/process1"/>
    <dgm:cxn modelId="{928918E9-48B1-476F-B032-6CCC9305651C}" srcId="{EE29AC14-BAB0-4FE2-A5D3-A9F7535E1AAC}" destId="{C5E081F8-4C02-4FD5-A5D0-7471A7DB7E99}" srcOrd="2" destOrd="0" parTransId="{8F67DC80-EC6F-4026-8B95-262A48548796}" sibTransId="{5BD889B6-D387-40FB-8FCE-2AE132CB0DFB}"/>
    <dgm:cxn modelId="{D5A9B9F5-FB42-4835-8D27-58A488685936}" type="presOf" srcId="{A554EB10-FD27-4D20-BC7B-66A8AE9F67EE}" destId="{ADC15BD3-F764-4A73-BAD4-3871993A2EC8}" srcOrd="0" destOrd="0" presId="urn:microsoft.com/office/officeart/2005/8/layout/process1"/>
    <dgm:cxn modelId="{836534F6-6B8F-4AF3-BFD2-346BE58BE330}" srcId="{EE29AC14-BAB0-4FE2-A5D3-A9F7535E1AAC}" destId="{DC647768-CA5D-442E-8F0B-D3F1DD3F3B43}" srcOrd="1" destOrd="0" parTransId="{21782B8B-C10F-45D3-BBD8-A57639E3E7D5}" sibTransId="{47912AB4-AFE9-4E38-9DC8-C24C5242BDC4}"/>
    <dgm:cxn modelId="{1CF2755D-A765-48E0-91A3-7870DE61A600}" type="presParOf" srcId="{58B87248-013D-495E-8774-A2D128E1F66A}" destId="{ADC15BD3-F764-4A73-BAD4-3871993A2EC8}" srcOrd="0" destOrd="0" presId="urn:microsoft.com/office/officeart/2005/8/layout/process1"/>
    <dgm:cxn modelId="{025DC683-4EB3-4A87-A9D4-39081A104938}" type="presParOf" srcId="{58B87248-013D-495E-8774-A2D128E1F66A}" destId="{6CBDBA8E-124A-4483-B6AD-4CBAD64E461A}" srcOrd="1" destOrd="0" presId="urn:microsoft.com/office/officeart/2005/8/layout/process1"/>
    <dgm:cxn modelId="{1851E3E1-0457-4B04-939A-3CD26C9D91AF}" type="presParOf" srcId="{6CBDBA8E-124A-4483-B6AD-4CBAD64E461A}" destId="{D66AB81A-BCD3-4544-AAB5-5848262D67AA}" srcOrd="0" destOrd="0" presId="urn:microsoft.com/office/officeart/2005/8/layout/process1"/>
    <dgm:cxn modelId="{E6139CC5-DB79-47D0-95DB-D6581925D5B8}" type="presParOf" srcId="{58B87248-013D-495E-8774-A2D128E1F66A}" destId="{EB9729ED-92FE-4470-A65E-0CCE39024CC2}" srcOrd="2" destOrd="0" presId="urn:microsoft.com/office/officeart/2005/8/layout/process1"/>
    <dgm:cxn modelId="{0A37E2C5-8753-43DA-B7F4-FF48C06CEBFD}" type="presParOf" srcId="{58B87248-013D-495E-8774-A2D128E1F66A}" destId="{E325DA15-E0D3-4796-99D9-7B9A3F78DABC}" srcOrd="3" destOrd="0" presId="urn:microsoft.com/office/officeart/2005/8/layout/process1"/>
    <dgm:cxn modelId="{6F2E9963-A7FC-4CC2-AC59-1D776A3DBA8B}" type="presParOf" srcId="{E325DA15-E0D3-4796-99D9-7B9A3F78DABC}" destId="{B4B4FE9B-B8AC-46C8-A3E4-751CF132DDD5}" srcOrd="0" destOrd="0" presId="urn:microsoft.com/office/officeart/2005/8/layout/process1"/>
    <dgm:cxn modelId="{93D3D5EC-6743-488B-AC09-68B3AA6D65BA}" type="presParOf" srcId="{58B87248-013D-495E-8774-A2D128E1F66A}" destId="{B3918305-50B5-42A2-B588-BA69DB0D0EC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D131C-1F6D-4705-A89F-31D26AA81E8C}" type="doc">
      <dgm:prSet loTypeId="urn:microsoft.com/office/officeart/2005/8/layout/vList3" loCatId="picture" qsTypeId="urn:microsoft.com/office/officeart/2005/8/quickstyle/3d7" qsCatId="3D" csTypeId="urn:microsoft.com/office/officeart/2005/8/colors/accent1_2" csCatId="accent1" phldr="1"/>
      <dgm:spPr/>
    </dgm:pt>
    <dgm:pt modelId="{FF176AC0-4F3D-4DDD-B63C-1FCEF7C7D8D4}">
      <dgm:prSet phldrT="[Text]" custT="1"/>
      <dgm:spPr/>
      <dgm:t>
        <a:bodyPr/>
        <a:lstStyle/>
        <a:p>
          <a:r>
            <a:rPr lang="en-IN" sz="2400" dirty="0"/>
            <a:t>The machine code consists of operand and opcode.</a:t>
          </a:r>
        </a:p>
        <a:p>
          <a:r>
            <a:rPr lang="en-IN" sz="2400" dirty="0"/>
            <a:t>The machine code is 32 bit divided as follows.</a:t>
          </a:r>
        </a:p>
      </dgm:t>
    </dgm:pt>
    <dgm:pt modelId="{07349899-AB26-47A3-AB0F-1995F1F488D5}" type="parTrans" cxnId="{9FE35738-ACA7-4322-96D4-393FFFC59D00}">
      <dgm:prSet/>
      <dgm:spPr/>
      <dgm:t>
        <a:bodyPr/>
        <a:lstStyle/>
        <a:p>
          <a:endParaRPr lang="en-IN" sz="2400"/>
        </a:p>
      </dgm:t>
    </dgm:pt>
    <dgm:pt modelId="{3539FF20-6FBA-4A8E-88C4-FCB70115DDCC}" type="sibTrans" cxnId="{9FE35738-ACA7-4322-96D4-393FFFC59D00}">
      <dgm:prSet/>
      <dgm:spPr/>
      <dgm:t>
        <a:bodyPr/>
        <a:lstStyle/>
        <a:p>
          <a:endParaRPr lang="en-IN" sz="2400"/>
        </a:p>
      </dgm:t>
    </dgm:pt>
    <dgm:pt modelId="{2771F5BC-707A-4231-AB28-91EB1AECD882}">
      <dgm:prSet phldrT="[Text]" custT="1"/>
      <dgm:spPr/>
      <dgm:t>
        <a:bodyPr/>
        <a:lstStyle/>
        <a:p>
          <a:r>
            <a:rPr lang="en-IN" sz="2400" dirty="0"/>
            <a:t>The opcode can be obtained from mnemonic.</a:t>
          </a:r>
        </a:p>
        <a:p>
          <a:r>
            <a:rPr lang="en-IN" sz="2400" dirty="0"/>
            <a:t>It provides last 8 bits of machine code</a:t>
          </a:r>
        </a:p>
      </dgm:t>
    </dgm:pt>
    <dgm:pt modelId="{73DFC2A8-8893-411B-AE17-CDEF0BEEBA88}" type="parTrans" cxnId="{77254B57-8FDE-420C-8C26-499AE9DC35A0}">
      <dgm:prSet/>
      <dgm:spPr/>
      <dgm:t>
        <a:bodyPr/>
        <a:lstStyle/>
        <a:p>
          <a:endParaRPr lang="en-IN" sz="2400"/>
        </a:p>
      </dgm:t>
    </dgm:pt>
    <dgm:pt modelId="{70D84689-7F0C-4503-934D-E5F10E9581FB}" type="sibTrans" cxnId="{77254B57-8FDE-420C-8C26-499AE9DC35A0}">
      <dgm:prSet/>
      <dgm:spPr/>
      <dgm:t>
        <a:bodyPr/>
        <a:lstStyle/>
        <a:p>
          <a:endParaRPr lang="en-IN" sz="2400"/>
        </a:p>
      </dgm:t>
    </dgm:pt>
    <dgm:pt modelId="{C805ED70-8603-41F1-8AA1-18D6B680CA37}">
      <dgm:prSet phldrT="[Text]" custT="1"/>
      <dgm:spPr/>
      <dgm:t>
        <a:bodyPr/>
        <a:lstStyle/>
        <a:p>
          <a:r>
            <a:rPr lang="en-IN" sz="2400" dirty="0"/>
            <a:t>The operand is available from first Pass.</a:t>
          </a:r>
        </a:p>
        <a:p>
          <a:r>
            <a:rPr lang="en-IN" sz="2400" dirty="0"/>
            <a:t>It provides first 24 bits of machine code.</a:t>
          </a:r>
        </a:p>
      </dgm:t>
    </dgm:pt>
    <dgm:pt modelId="{A6C1DAC4-3897-44E5-8CA3-0602EE10B875}" type="parTrans" cxnId="{6812A7AA-72DD-43DC-B6FB-74EC00FD0C19}">
      <dgm:prSet/>
      <dgm:spPr/>
      <dgm:t>
        <a:bodyPr/>
        <a:lstStyle/>
        <a:p>
          <a:endParaRPr lang="en-IN" sz="2400"/>
        </a:p>
      </dgm:t>
    </dgm:pt>
    <dgm:pt modelId="{65437467-29EA-4394-83F9-6254FAB05F7E}" type="sibTrans" cxnId="{6812A7AA-72DD-43DC-B6FB-74EC00FD0C19}">
      <dgm:prSet/>
      <dgm:spPr/>
      <dgm:t>
        <a:bodyPr/>
        <a:lstStyle/>
        <a:p>
          <a:endParaRPr lang="en-IN" sz="2400"/>
        </a:p>
      </dgm:t>
    </dgm:pt>
    <dgm:pt modelId="{260AF20F-224B-44BE-9217-251C6FD47556}" type="pres">
      <dgm:prSet presAssocID="{ACBD131C-1F6D-4705-A89F-31D26AA81E8C}" presName="linearFlow" presStyleCnt="0">
        <dgm:presLayoutVars>
          <dgm:dir/>
          <dgm:resizeHandles val="exact"/>
        </dgm:presLayoutVars>
      </dgm:prSet>
      <dgm:spPr/>
    </dgm:pt>
    <dgm:pt modelId="{64735A93-5186-47C1-B102-F3DE30DBE8FD}" type="pres">
      <dgm:prSet presAssocID="{FF176AC0-4F3D-4DDD-B63C-1FCEF7C7D8D4}" presName="composite" presStyleCnt="0"/>
      <dgm:spPr/>
    </dgm:pt>
    <dgm:pt modelId="{BFFFE4E6-7FE3-4F29-B980-D747B971F9EF}" type="pres">
      <dgm:prSet presAssocID="{FF176AC0-4F3D-4DDD-B63C-1FCEF7C7D8D4}" presName="imgShp" presStyleLbl="fgImgPlace1" presStyleIdx="0" presStyleCnt="3" custLinFactNeighborX="19124" custLinFactNeighborY="-4934"/>
      <dgm:spPr/>
    </dgm:pt>
    <dgm:pt modelId="{70502B0C-9FE6-4312-95E4-4C425EF35927}" type="pres">
      <dgm:prSet presAssocID="{FF176AC0-4F3D-4DDD-B63C-1FCEF7C7D8D4}" presName="txShp" presStyleLbl="node1" presStyleIdx="0" presStyleCnt="3">
        <dgm:presLayoutVars>
          <dgm:bulletEnabled val="1"/>
        </dgm:presLayoutVars>
      </dgm:prSet>
      <dgm:spPr/>
    </dgm:pt>
    <dgm:pt modelId="{F47743BC-6770-43B1-8350-D6E87361A61D}" type="pres">
      <dgm:prSet presAssocID="{3539FF20-6FBA-4A8E-88C4-FCB70115DDCC}" presName="spacing" presStyleCnt="0"/>
      <dgm:spPr/>
    </dgm:pt>
    <dgm:pt modelId="{6DED427B-6280-4D3F-8437-B1DA4E693427}" type="pres">
      <dgm:prSet presAssocID="{2771F5BC-707A-4231-AB28-91EB1AECD882}" presName="composite" presStyleCnt="0"/>
      <dgm:spPr/>
    </dgm:pt>
    <dgm:pt modelId="{7E5FB9F3-0B57-4DE3-8671-52628DD9E76C}" type="pres">
      <dgm:prSet presAssocID="{2771F5BC-707A-4231-AB28-91EB1AECD882}" presName="imgShp" presStyleLbl="fgImgPlace1" presStyleIdx="1" presStyleCnt="3" custLinFactNeighborX="10721" custLinFactNeighborY="0"/>
      <dgm:spPr/>
    </dgm:pt>
    <dgm:pt modelId="{7E66DB18-7E9A-4D10-96F5-6DF99C8D8B8D}" type="pres">
      <dgm:prSet presAssocID="{2771F5BC-707A-4231-AB28-91EB1AECD882}" presName="txShp" presStyleLbl="node1" presStyleIdx="1" presStyleCnt="3" custLinFactNeighborY="0">
        <dgm:presLayoutVars>
          <dgm:bulletEnabled val="1"/>
        </dgm:presLayoutVars>
      </dgm:prSet>
      <dgm:spPr/>
    </dgm:pt>
    <dgm:pt modelId="{438FE1E6-B0A6-4317-9D10-D34CA3142B0A}" type="pres">
      <dgm:prSet presAssocID="{70D84689-7F0C-4503-934D-E5F10E9581FB}" presName="spacing" presStyleCnt="0"/>
      <dgm:spPr/>
    </dgm:pt>
    <dgm:pt modelId="{3B666533-664C-43BA-8CA5-4A8FA0AEB0FC}" type="pres">
      <dgm:prSet presAssocID="{C805ED70-8603-41F1-8AA1-18D6B680CA37}" presName="composite" presStyleCnt="0"/>
      <dgm:spPr/>
    </dgm:pt>
    <dgm:pt modelId="{3C4D258A-1445-470A-9CCF-803EE8C5D49D}" type="pres">
      <dgm:prSet presAssocID="{C805ED70-8603-41F1-8AA1-18D6B680CA37}" presName="imgShp" presStyleLbl="fgImgPlace1" presStyleIdx="2" presStyleCnt="3"/>
      <dgm:spPr/>
    </dgm:pt>
    <dgm:pt modelId="{05D34B4E-7E7E-4C46-AD16-4967311A61E3}" type="pres">
      <dgm:prSet presAssocID="{C805ED70-8603-41F1-8AA1-18D6B680CA37}" presName="txShp" presStyleLbl="node1" presStyleIdx="2" presStyleCnt="3" custLinFactNeighborX="2084" custLinFactNeighborY="-9958">
        <dgm:presLayoutVars>
          <dgm:bulletEnabled val="1"/>
        </dgm:presLayoutVars>
      </dgm:prSet>
      <dgm:spPr/>
    </dgm:pt>
  </dgm:ptLst>
  <dgm:cxnLst>
    <dgm:cxn modelId="{84444311-6797-4E44-824B-BC146FCBF784}" type="presOf" srcId="{ACBD131C-1F6D-4705-A89F-31D26AA81E8C}" destId="{260AF20F-224B-44BE-9217-251C6FD47556}" srcOrd="0" destOrd="0" presId="urn:microsoft.com/office/officeart/2005/8/layout/vList3"/>
    <dgm:cxn modelId="{9FE35738-ACA7-4322-96D4-393FFFC59D00}" srcId="{ACBD131C-1F6D-4705-A89F-31D26AA81E8C}" destId="{FF176AC0-4F3D-4DDD-B63C-1FCEF7C7D8D4}" srcOrd="0" destOrd="0" parTransId="{07349899-AB26-47A3-AB0F-1995F1F488D5}" sibTransId="{3539FF20-6FBA-4A8E-88C4-FCB70115DDCC}"/>
    <dgm:cxn modelId="{09040443-9AC8-438F-8472-6281126E79EA}" type="presOf" srcId="{C805ED70-8603-41F1-8AA1-18D6B680CA37}" destId="{05D34B4E-7E7E-4C46-AD16-4967311A61E3}" srcOrd="0" destOrd="0" presId="urn:microsoft.com/office/officeart/2005/8/layout/vList3"/>
    <dgm:cxn modelId="{77254B57-8FDE-420C-8C26-499AE9DC35A0}" srcId="{ACBD131C-1F6D-4705-A89F-31D26AA81E8C}" destId="{2771F5BC-707A-4231-AB28-91EB1AECD882}" srcOrd="1" destOrd="0" parTransId="{73DFC2A8-8893-411B-AE17-CDEF0BEEBA88}" sibTransId="{70D84689-7F0C-4503-934D-E5F10E9581FB}"/>
    <dgm:cxn modelId="{6812A7AA-72DD-43DC-B6FB-74EC00FD0C19}" srcId="{ACBD131C-1F6D-4705-A89F-31D26AA81E8C}" destId="{C805ED70-8603-41F1-8AA1-18D6B680CA37}" srcOrd="2" destOrd="0" parTransId="{A6C1DAC4-3897-44E5-8CA3-0602EE10B875}" sibTransId="{65437467-29EA-4394-83F9-6254FAB05F7E}"/>
    <dgm:cxn modelId="{BA6F1ACB-A15C-49A2-BF04-AB536F4D90F6}" type="presOf" srcId="{2771F5BC-707A-4231-AB28-91EB1AECD882}" destId="{7E66DB18-7E9A-4D10-96F5-6DF99C8D8B8D}" srcOrd="0" destOrd="0" presId="urn:microsoft.com/office/officeart/2005/8/layout/vList3"/>
    <dgm:cxn modelId="{8FE339EE-5D9B-4DBE-8DE1-D77E1E874DF8}" type="presOf" srcId="{FF176AC0-4F3D-4DDD-B63C-1FCEF7C7D8D4}" destId="{70502B0C-9FE6-4312-95E4-4C425EF35927}" srcOrd="0" destOrd="0" presId="urn:microsoft.com/office/officeart/2005/8/layout/vList3"/>
    <dgm:cxn modelId="{655717BF-00AC-4963-8C83-7D6E91ADA827}" type="presParOf" srcId="{260AF20F-224B-44BE-9217-251C6FD47556}" destId="{64735A93-5186-47C1-B102-F3DE30DBE8FD}" srcOrd="0" destOrd="0" presId="urn:microsoft.com/office/officeart/2005/8/layout/vList3"/>
    <dgm:cxn modelId="{0F869EB7-9FA2-4031-9D17-758F7F80E2AF}" type="presParOf" srcId="{64735A93-5186-47C1-B102-F3DE30DBE8FD}" destId="{BFFFE4E6-7FE3-4F29-B980-D747B971F9EF}" srcOrd="0" destOrd="0" presId="urn:microsoft.com/office/officeart/2005/8/layout/vList3"/>
    <dgm:cxn modelId="{7AE093F9-E65A-4661-8E7C-E8CCA1FFED00}" type="presParOf" srcId="{64735A93-5186-47C1-B102-F3DE30DBE8FD}" destId="{70502B0C-9FE6-4312-95E4-4C425EF35927}" srcOrd="1" destOrd="0" presId="urn:microsoft.com/office/officeart/2005/8/layout/vList3"/>
    <dgm:cxn modelId="{2E3AF80E-C8E2-41BC-B5CB-AC978B6E0F68}" type="presParOf" srcId="{260AF20F-224B-44BE-9217-251C6FD47556}" destId="{F47743BC-6770-43B1-8350-D6E87361A61D}" srcOrd="1" destOrd="0" presId="urn:microsoft.com/office/officeart/2005/8/layout/vList3"/>
    <dgm:cxn modelId="{093B5606-6641-454C-BA42-9A6A698BD039}" type="presParOf" srcId="{260AF20F-224B-44BE-9217-251C6FD47556}" destId="{6DED427B-6280-4D3F-8437-B1DA4E693427}" srcOrd="2" destOrd="0" presId="urn:microsoft.com/office/officeart/2005/8/layout/vList3"/>
    <dgm:cxn modelId="{ABE23125-56A4-4B84-8CD7-8356EA7AA0DC}" type="presParOf" srcId="{6DED427B-6280-4D3F-8437-B1DA4E693427}" destId="{7E5FB9F3-0B57-4DE3-8671-52628DD9E76C}" srcOrd="0" destOrd="0" presId="urn:microsoft.com/office/officeart/2005/8/layout/vList3"/>
    <dgm:cxn modelId="{E7044759-DE9A-4439-826E-165FE6415F90}" type="presParOf" srcId="{6DED427B-6280-4D3F-8437-B1DA4E693427}" destId="{7E66DB18-7E9A-4D10-96F5-6DF99C8D8B8D}" srcOrd="1" destOrd="0" presId="urn:microsoft.com/office/officeart/2005/8/layout/vList3"/>
    <dgm:cxn modelId="{8224F7C8-329F-436C-B4A5-F275C96ECCB2}" type="presParOf" srcId="{260AF20F-224B-44BE-9217-251C6FD47556}" destId="{438FE1E6-B0A6-4317-9D10-D34CA3142B0A}" srcOrd="3" destOrd="0" presId="urn:microsoft.com/office/officeart/2005/8/layout/vList3"/>
    <dgm:cxn modelId="{35F3CB76-34AB-4A21-8506-696CE96A3DC7}" type="presParOf" srcId="{260AF20F-224B-44BE-9217-251C6FD47556}" destId="{3B666533-664C-43BA-8CA5-4A8FA0AEB0FC}" srcOrd="4" destOrd="0" presId="urn:microsoft.com/office/officeart/2005/8/layout/vList3"/>
    <dgm:cxn modelId="{9D7C1B5D-1A09-4F9E-8F16-5A5A767F4890}" type="presParOf" srcId="{3B666533-664C-43BA-8CA5-4A8FA0AEB0FC}" destId="{3C4D258A-1445-470A-9CCF-803EE8C5D49D}" srcOrd="0" destOrd="0" presId="urn:microsoft.com/office/officeart/2005/8/layout/vList3"/>
    <dgm:cxn modelId="{002AB399-A492-4238-BD42-4B7D28486462}" type="presParOf" srcId="{3B666533-664C-43BA-8CA5-4A8FA0AEB0FC}" destId="{05D34B4E-7E7E-4C46-AD16-4967311A61E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C14BE2-B3C1-43D8-A9D3-4F00DE7BFD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F96BFB76-F481-48FD-B9F7-6C81A1022EC6}">
      <dgm:prSet phldrT="[Text]" custT="1"/>
      <dgm:spPr/>
      <dgm:t>
        <a:bodyPr/>
        <a:lstStyle/>
        <a:p>
          <a:r>
            <a:rPr lang="en-IN" sz="2400" dirty="0">
              <a:solidFill>
                <a:srgbClr val="7030A0"/>
              </a:solidFill>
            </a:rPr>
            <a:t>Instruction </a:t>
          </a:r>
        </a:p>
      </dgm:t>
    </dgm:pt>
    <dgm:pt modelId="{C406EB5D-CAFE-494B-8B62-19FC5EA2694F}" type="parTrans" cxnId="{58B58930-6A0E-4924-9586-B578E9CDD0E6}">
      <dgm:prSet/>
      <dgm:spPr/>
      <dgm:t>
        <a:bodyPr/>
        <a:lstStyle/>
        <a:p>
          <a:endParaRPr lang="en-IN" sz="2400">
            <a:solidFill>
              <a:srgbClr val="7030A0"/>
            </a:solidFill>
          </a:endParaRPr>
        </a:p>
      </dgm:t>
    </dgm:pt>
    <dgm:pt modelId="{6CFA322A-BEA7-4D5F-A4F4-E84CDDFF0E19}" type="sibTrans" cxnId="{58B58930-6A0E-4924-9586-B578E9CDD0E6}">
      <dgm:prSet/>
      <dgm:spPr/>
      <dgm:t>
        <a:bodyPr/>
        <a:lstStyle/>
        <a:p>
          <a:endParaRPr lang="en-IN" sz="2400">
            <a:solidFill>
              <a:srgbClr val="7030A0"/>
            </a:solidFill>
          </a:endParaRPr>
        </a:p>
      </dgm:t>
    </dgm:pt>
    <dgm:pt modelId="{3DEA4436-418C-4A86-81C6-6625E0A98804}">
      <dgm:prSet phldrT="[Text]" custT="1"/>
      <dgm:spPr/>
      <dgm:t>
        <a:bodyPr/>
        <a:lstStyle/>
        <a:p>
          <a:r>
            <a:rPr lang="en-IN" sz="2400" dirty="0">
              <a:solidFill>
                <a:srgbClr val="7030A0"/>
              </a:solidFill>
            </a:rPr>
            <a:t>Instruction with one operand</a:t>
          </a:r>
        </a:p>
      </dgm:t>
    </dgm:pt>
    <dgm:pt modelId="{06144FC3-007E-4A9A-AC51-989F07F12157}" type="parTrans" cxnId="{0F9F998B-A9D3-46E0-A780-6F52B4B5E386}">
      <dgm:prSet/>
      <dgm:spPr/>
      <dgm:t>
        <a:bodyPr/>
        <a:lstStyle/>
        <a:p>
          <a:endParaRPr lang="en-IN" sz="2400">
            <a:solidFill>
              <a:srgbClr val="7030A0"/>
            </a:solidFill>
          </a:endParaRPr>
        </a:p>
      </dgm:t>
    </dgm:pt>
    <dgm:pt modelId="{BE8A6586-9F07-4F52-A12A-4CB32A3C99AA}" type="sibTrans" cxnId="{0F9F998B-A9D3-46E0-A780-6F52B4B5E386}">
      <dgm:prSet/>
      <dgm:spPr/>
      <dgm:t>
        <a:bodyPr/>
        <a:lstStyle/>
        <a:p>
          <a:endParaRPr lang="en-IN" sz="2400">
            <a:solidFill>
              <a:srgbClr val="7030A0"/>
            </a:solidFill>
          </a:endParaRPr>
        </a:p>
      </dgm:t>
    </dgm:pt>
    <dgm:pt modelId="{545137C6-A52D-42F2-BDBD-D024FF9C1B40}">
      <dgm:prSet phldrT="[Text]" custT="1"/>
      <dgm:spPr/>
      <dgm:t>
        <a:bodyPr/>
        <a:lstStyle/>
        <a:p>
          <a:r>
            <a:rPr lang="en-IN" sz="2400" dirty="0">
              <a:solidFill>
                <a:srgbClr val="7030A0"/>
              </a:solidFill>
            </a:rPr>
            <a:t>Instruction with</a:t>
          </a:r>
        </a:p>
        <a:p>
          <a:r>
            <a:rPr lang="en-IN" sz="2400" dirty="0">
              <a:solidFill>
                <a:srgbClr val="7030A0"/>
              </a:solidFill>
            </a:rPr>
            <a:t>PC offset</a:t>
          </a:r>
        </a:p>
      </dgm:t>
    </dgm:pt>
    <dgm:pt modelId="{8BF6D64F-08A2-4B93-B2D6-8CB60C011ECA}" type="parTrans" cxnId="{A534ADA3-3928-4968-8D30-4331B17C2802}">
      <dgm:prSet/>
      <dgm:spPr/>
      <dgm:t>
        <a:bodyPr/>
        <a:lstStyle/>
        <a:p>
          <a:endParaRPr lang="en-IN" sz="2400">
            <a:solidFill>
              <a:srgbClr val="7030A0"/>
            </a:solidFill>
          </a:endParaRPr>
        </a:p>
      </dgm:t>
    </dgm:pt>
    <dgm:pt modelId="{60F1C906-BE95-47AB-ADB9-61501163C30F}" type="sibTrans" cxnId="{A534ADA3-3928-4968-8D30-4331B17C2802}">
      <dgm:prSet/>
      <dgm:spPr/>
      <dgm:t>
        <a:bodyPr/>
        <a:lstStyle/>
        <a:p>
          <a:endParaRPr lang="en-IN" sz="2400">
            <a:solidFill>
              <a:srgbClr val="7030A0"/>
            </a:solidFill>
          </a:endParaRPr>
        </a:p>
      </dgm:t>
    </dgm:pt>
    <dgm:pt modelId="{E49068D9-4173-4712-B96C-7AC202AD72F7}">
      <dgm:prSet phldrT="[Text]" custT="1"/>
      <dgm:spPr/>
      <dgm:t>
        <a:bodyPr/>
        <a:lstStyle/>
        <a:p>
          <a:r>
            <a:rPr lang="en-IN" sz="2400" dirty="0">
              <a:solidFill>
                <a:srgbClr val="7030A0"/>
              </a:solidFill>
            </a:rPr>
            <a:t>Instruction with no operands</a:t>
          </a:r>
        </a:p>
      </dgm:t>
    </dgm:pt>
    <dgm:pt modelId="{08D26C24-CB27-4E1E-8676-4A49EC98A567}" type="sibTrans" cxnId="{7DAE07BD-B683-438A-9C70-DC1C76528EF6}">
      <dgm:prSet/>
      <dgm:spPr/>
      <dgm:t>
        <a:bodyPr/>
        <a:lstStyle/>
        <a:p>
          <a:endParaRPr lang="en-IN" sz="2400">
            <a:solidFill>
              <a:srgbClr val="7030A0"/>
            </a:solidFill>
          </a:endParaRPr>
        </a:p>
      </dgm:t>
    </dgm:pt>
    <dgm:pt modelId="{48A9FC1D-6E2C-4C23-A29C-04B0A787391E}" type="parTrans" cxnId="{7DAE07BD-B683-438A-9C70-DC1C76528EF6}">
      <dgm:prSet/>
      <dgm:spPr/>
      <dgm:t>
        <a:bodyPr/>
        <a:lstStyle/>
        <a:p>
          <a:endParaRPr lang="en-IN" sz="2400">
            <a:solidFill>
              <a:srgbClr val="7030A0"/>
            </a:solidFill>
          </a:endParaRPr>
        </a:p>
      </dgm:t>
    </dgm:pt>
    <dgm:pt modelId="{E29109B2-840A-424A-A485-FC18E34C57F5}" type="pres">
      <dgm:prSet presAssocID="{57C14BE2-B3C1-43D8-A9D3-4F00DE7BFD9B}" presName="hierChild1" presStyleCnt="0">
        <dgm:presLayoutVars>
          <dgm:orgChart val="1"/>
          <dgm:chPref val="1"/>
          <dgm:dir/>
          <dgm:animOne val="branch"/>
          <dgm:animLvl val="lvl"/>
          <dgm:resizeHandles/>
        </dgm:presLayoutVars>
      </dgm:prSet>
      <dgm:spPr/>
    </dgm:pt>
    <dgm:pt modelId="{7EE29296-FFD6-4544-AA87-04E6E5B06E2B}" type="pres">
      <dgm:prSet presAssocID="{F96BFB76-F481-48FD-B9F7-6C81A1022EC6}" presName="hierRoot1" presStyleCnt="0">
        <dgm:presLayoutVars>
          <dgm:hierBranch val="init"/>
        </dgm:presLayoutVars>
      </dgm:prSet>
      <dgm:spPr/>
    </dgm:pt>
    <dgm:pt modelId="{48EA68A3-1FB7-4FC4-A12A-86D91161DB93}" type="pres">
      <dgm:prSet presAssocID="{F96BFB76-F481-48FD-B9F7-6C81A1022EC6}" presName="rootComposite1" presStyleCnt="0"/>
      <dgm:spPr/>
    </dgm:pt>
    <dgm:pt modelId="{911151B5-51D1-40C9-8DC5-E23A66E50045}" type="pres">
      <dgm:prSet presAssocID="{F96BFB76-F481-48FD-B9F7-6C81A1022EC6}" presName="rootText1" presStyleLbl="node0" presStyleIdx="0" presStyleCnt="1">
        <dgm:presLayoutVars>
          <dgm:chPref val="3"/>
        </dgm:presLayoutVars>
      </dgm:prSet>
      <dgm:spPr/>
    </dgm:pt>
    <dgm:pt modelId="{B09DFF32-EE7A-4F2E-8399-104178CA3E1C}" type="pres">
      <dgm:prSet presAssocID="{F96BFB76-F481-48FD-B9F7-6C81A1022EC6}" presName="rootConnector1" presStyleLbl="node1" presStyleIdx="0" presStyleCnt="0"/>
      <dgm:spPr/>
    </dgm:pt>
    <dgm:pt modelId="{DAB31B81-9463-478A-8575-9FB97924A93B}" type="pres">
      <dgm:prSet presAssocID="{F96BFB76-F481-48FD-B9F7-6C81A1022EC6}" presName="hierChild2" presStyleCnt="0"/>
      <dgm:spPr/>
    </dgm:pt>
    <dgm:pt modelId="{C127FC08-EB25-4DB5-BBF7-1F1BD5701D18}" type="pres">
      <dgm:prSet presAssocID="{48A9FC1D-6E2C-4C23-A29C-04B0A787391E}" presName="Name37" presStyleLbl="parChTrans1D2" presStyleIdx="0" presStyleCnt="3"/>
      <dgm:spPr/>
    </dgm:pt>
    <dgm:pt modelId="{4AFA9EFE-6C9F-4811-823F-7E9FFE2E4A74}" type="pres">
      <dgm:prSet presAssocID="{E49068D9-4173-4712-B96C-7AC202AD72F7}" presName="hierRoot2" presStyleCnt="0">
        <dgm:presLayoutVars>
          <dgm:hierBranch val="init"/>
        </dgm:presLayoutVars>
      </dgm:prSet>
      <dgm:spPr/>
    </dgm:pt>
    <dgm:pt modelId="{FFE05A2A-D957-4F87-B59B-AA05D02AE8FE}" type="pres">
      <dgm:prSet presAssocID="{E49068D9-4173-4712-B96C-7AC202AD72F7}" presName="rootComposite" presStyleCnt="0"/>
      <dgm:spPr/>
    </dgm:pt>
    <dgm:pt modelId="{1BD10251-2F73-41B2-A9C9-D297C01242A4}" type="pres">
      <dgm:prSet presAssocID="{E49068D9-4173-4712-B96C-7AC202AD72F7}" presName="rootText" presStyleLbl="node2" presStyleIdx="0" presStyleCnt="3" custScaleX="114889" custScaleY="125523">
        <dgm:presLayoutVars>
          <dgm:chPref val="3"/>
        </dgm:presLayoutVars>
      </dgm:prSet>
      <dgm:spPr/>
    </dgm:pt>
    <dgm:pt modelId="{DD625231-6F36-4944-83E3-61FDE0E4B28A}" type="pres">
      <dgm:prSet presAssocID="{E49068D9-4173-4712-B96C-7AC202AD72F7}" presName="rootConnector" presStyleLbl="node2" presStyleIdx="0" presStyleCnt="3"/>
      <dgm:spPr/>
    </dgm:pt>
    <dgm:pt modelId="{CE8B0EC9-7790-4CD8-8855-ED0BC0E591AB}" type="pres">
      <dgm:prSet presAssocID="{E49068D9-4173-4712-B96C-7AC202AD72F7}" presName="hierChild4" presStyleCnt="0"/>
      <dgm:spPr/>
    </dgm:pt>
    <dgm:pt modelId="{4589CEA4-C017-49FB-A153-25E432BD69DA}" type="pres">
      <dgm:prSet presAssocID="{E49068D9-4173-4712-B96C-7AC202AD72F7}" presName="hierChild5" presStyleCnt="0"/>
      <dgm:spPr/>
    </dgm:pt>
    <dgm:pt modelId="{D8F46CDC-82AB-4014-988F-5B9B3ABFD8AD}" type="pres">
      <dgm:prSet presAssocID="{06144FC3-007E-4A9A-AC51-989F07F12157}" presName="Name37" presStyleLbl="parChTrans1D2" presStyleIdx="1" presStyleCnt="3"/>
      <dgm:spPr/>
    </dgm:pt>
    <dgm:pt modelId="{8CF8051E-3F1F-4302-B209-8F95FF43FB7F}" type="pres">
      <dgm:prSet presAssocID="{3DEA4436-418C-4A86-81C6-6625E0A98804}" presName="hierRoot2" presStyleCnt="0">
        <dgm:presLayoutVars>
          <dgm:hierBranch val="init"/>
        </dgm:presLayoutVars>
      </dgm:prSet>
      <dgm:spPr/>
    </dgm:pt>
    <dgm:pt modelId="{AEF81710-9BDA-44AA-85A2-3A3C4716BFEF}" type="pres">
      <dgm:prSet presAssocID="{3DEA4436-418C-4A86-81C6-6625E0A98804}" presName="rootComposite" presStyleCnt="0"/>
      <dgm:spPr/>
    </dgm:pt>
    <dgm:pt modelId="{94FA9149-500B-4B08-A2D3-E7095910115D}" type="pres">
      <dgm:prSet presAssocID="{3DEA4436-418C-4A86-81C6-6625E0A98804}" presName="rootText" presStyleLbl="node2" presStyleIdx="1" presStyleCnt="3" custScaleX="107018" custScaleY="111978">
        <dgm:presLayoutVars>
          <dgm:chPref val="3"/>
        </dgm:presLayoutVars>
      </dgm:prSet>
      <dgm:spPr/>
    </dgm:pt>
    <dgm:pt modelId="{96DC1A2D-2391-4B3A-8270-939B2AB209F4}" type="pres">
      <dgm:prSet presAssocID="{3DEA4436-418C-4A86-81C6-6625E0A98804}" presName="rootConnector" presStyleLbl="node2" presStyleIdx="1" presStyleCnt="3"/>
      <dgm:spPr/>
    </dgm:pt>
    <dgm:pt modelId="{8BBB4F31-8AB4-40E3-95AF-3F4F1DD3FB75}" type="pres">
      <dgm:prSet presAssocID="{3DEA4436-418C-4A86-81C6-6625E0A98804}" presName="hierChild4" presStyleCnt="0"/>
      <dgm:spPr/>
    </dgm:pt>
    <dgm:pt modelId="{6284EBAF-40E1-4EEE-AE10-C9A81A1580A2}" type="pres">
      <dgm:prSet presAssocID="{3DEA4436-418C-4A86-81C6-6625E0A98804}" presName="hierChild5" presStyleCnt="0"/>
      <dgm:spPr/>
    </dgm:pt>
    <dgm:pt modelId="{76066779-34F6-45BB-86CC-014243C421BE}" type="pres">
      <dgm:prSet presAssocID="{8BF6D64F-08A2-4B93-B2D6-8CB60C011ECA}" presName="Name37" presStyleLbl="parChTrans1D2" presStyleIdx="2" presStyleCnt="3"/>
      <dgm:spPr/>
    </dgm:pt>
    <dgm:pt modelId="{4BFE0245-E56B-4BFC-B6E6-7A452A51C8E5}" type="pres">
      <dgm:prSet presAssocID="{545137C6-A52D-42F2-BDBD-D024FF9C1B40}" presName="hierRoot2" presStyleCnt="0">
        <dgm:presLayoutVars>
          <dgm:hierBranch val="init"/>
        </dgm:presLayoutVars>
      </dgm:prSet>
      <dgm:spPr/>
    </dgm:pt>
    <dgm:pt modelId="{A276BEE9-73A8-4218-9DCA-F668FFA933C4}" type="pres">
      <dgm:prSet presAssocID="{545137C6-A52D-42F2-BDBD-D024FF9C1B40}" presName="rootComposite" presStyleCnt="0"/>
      <dgm:spPr/>
    </dgm:pt>
    <dgm:pt modelId="{9A962DDE-CAA6-4B2F-9611-7FCDF292CE60}" type="pres">
      <dgm:prSet presAssocID="{545137C6-A52D-42F2-BDBD-D024FF9C1B40}" presName="rootText" presStyleLbl="node2" presStyleIdx="2" presStyleCnt="3" custScaleX="108327" custScaleY="119121">
        <dgm:presLayoutVars>
          <dgm:chPref val="3"/>
        </dgm:presLayoutVars>
      </dgm:prSet>
      <dgm:spPr/>
    </dgm:pt>
    <dgm:pt modelId="{918BC97F-A547-4210-A22D-D6F8CDAC365F}" type="pres">
      <dgm:prSet presAssocID="{545137C6-A52D-42F2-BDBD-D024FF9C1B40}" presName="rootConnector" presStyleLbl="node2" presStyleIdx="2" presStyleCnt="3"/>
      <dgm:spPr/>
    </dgm:pt>
    <dgm:pt modelId="{37D22290-E66C-443C-9C23-D88241B6263E}" type="pres">
      <dgm:prSet presAssocID="{545137C6-A52D-42F2-BDBD-D024FF9C1B40}" presName="hierChild4" presStyleCnt="0"/>
      <dgm:spPr/>
    </dgm:pt>
    <dgm:pt modelId="{DD7788E6-3254-4938-95EF-5A7A47412DB9}" type="pres">
      <dgm:prSet presAssocID="{545137C6-A52D-42F2-BDBD-D024FF9C1B40}" presName="hierChild5" presStyleCnt="0"/>
      <dgm:spPr/>
    </dgm:pt>
    <dgm:pt modelId="{F7A20052-FE4E-4084-BFF8-25C6142D4AAE}" type="pres">
      <dgm:prSet presAssocID="{F96BFB76-F481-48FD-B9F7-6C81A1022EC6}" presName="hierChild3" presStyleCnt="0"/>
      <dgm:spPr/>
    </dgm:pt>
  </dgm:ptLst>
  <dgm:cxnLst>
    <dgm:cxn modelId="{C7803003-FFBF-4C32-AEA0-B71FB7C03B19}" type="presOf" srcId="{E49068D9-4173-4712-B96C-7AC202AD72F7}" destId="{1BD10251-2F73-41B2-A9C9-D297C01242A4}" srcOrd="0" destOrd="0" presId="urn:microsoft.com/office/officeart/2005/8/layout/orgChart1"/>
    <dgm:cxn modelId="{0F6C1415-EE44-4E64-B3A5-F724B3B57A2B}" type="presOf" srcId="{3DEA4436-418C-4A86-81C6-6625E0A98804}" destId="{96DC1A2D-2391-4B3A-8270-939B2AB209F4}" srcOrd="1" destOrd="0" presId="urn:microsoft.com/office/officeart/2005/8/layout/orgChart1"/>
    <dgm:cxn modelId="{58B58930-6A0E-4924-9586-B578E9CDD0E6}" srcId="{57C14BE2-B3C1-43D8-A9D3-4F00DE7BFD9B}" destId="{F96BFB76-F481-48FD-B9F7-6C81A1022EC6}" srcOrd="0" destOrd="0" parTransId="{C406EB5D-CAFE-494B-8B62-19FC5EA2694F}" sibTransId="{6CFA322A-BEA7-4D5F-A4F4-E84CDDFF0E19}"/>
    <dgm:cxn modelId="{BB58223A-612A-403A-B55D-CFBE596B3F0B}" type="presOf" srcId="{E49068D9-4173-4712-B96C-7AC202AD72F7}" destId="{DD625231-6F36-4944-83E3-61FDE0E4B28A}" srcOrd="1" destOrd="0" presId="urn:microsoft.com/office/officeart/2005/8/layout/orgChart1"/>
    <dgm:cxn modelId="{A87D323E-7549-43B9-B8F3-43B497B047C4}" type="presOf" srcId="{8BF6D64F-08A2-4B93-B2D6-8CB60C011ECA}" destId="{76066779-34F6-45BB-86CC-014243C421BE}" srcOrd="0" destOrd="0" presId="urn:microsoft.com/office/officeart/2005/8/layout/orgChart1"/>
    <dgm:cxn modelId="{42D33A40-77D4-4712-90A4-EAE14D782479}" type="presOf" srcId="{F96BFB76-F481-48FD-B9F7-6C81A1022EC6}" destId="{911151B5-51D1-40C9-8DC5-E23A66E50045}" srcOrd="0" destOrd="0" presId="urn:microsoft.com/office/officeart/2005/8/layout/orgChart1"/>
    <dgm:cxn modelId="{A9D0CE51-919E-47ED-BEBA-5CE3454FC809}" type="presOf" srcId="{545137C6-A52D-42F2-BDBD-D024FF9C1B40}" destId="{9A962DDE-CAA6-4B2F-9611-7FCDF292CE60}" srcOrd="0" destOrd="0" presId="urn:microsoft.com/office/officeart/2005/8/layout/orgChart1"/>
    <dgm:cxn modelId="{37C6277B-F9DA-49BD-8146-1BBCBF12FD9C}" type="presOf" srcId="{F96BFB76-F481-48FD-B9F7-6C81A1022EC6}" destId="{B09DFF32-EE7A-4F2E-8399-104178CA3E1C}" srcOrd="1" destOrd="0" presId="urn:microsoft.com/office/officeart/2005/8/layout/orgChart1"/>
    <dgm:cxn modelId="{0F9F998B-A9D3-46E0-A780-6F52B4B5E386}" srcId="{F96BFB76-F481-48FD-B9F7-6C81A1022EC6}" destId="{3DEA4436-418C-4A86-81C6-6625E0A98804}" srcOrd="1" destOrd="0" parTransId="{06144FC3-007E-4A9A-AC51-989F07F12157}" sibTransId="{BE8A6586-9F07-4F52-A12A-4CB32A3C99AA}"/>
    <dgm:cxn modelId="{A534ADA3-3928-4968-8D30-4331B17C2802}" srcId="{F96BFB76-F481-48FD-B9F7-6C81A1022EC6}" destId="{545137C6-A52D-42F2-BDBD-D024FF9C1B40}" srcOrd="2" destOrd="0" parTransId="{8BF6D64F-08A2-4B93-B2D6-8CB60C011ECA}" sibTransId="{60F1C906-BE95-47AB-ADB9-61501163C30F}"/>
    <dgm:cxn modelId="{7306B9B1-FF2E-4FD9-8B2F-759F337921C5}" type="presOf" srcId="{06144FC3-007E-4A9A-AC51-989F07F12157}" destId="{D8F46CDC-82AB-4014-988F-5B9B3ABFD8AD}" srcOrd="0" destOrd="0" presId="urn:microsoft.com/office/officeart/2005/8/layout/orgChart1"/>
    <dgm:cxn modelId="{15F42AB6-3E2E-49E1-AB73-5A22F4859DD9}" type="presOf" srcId="{57C14BE2-B3C1-43D8-A9D3-4F00DE7BFD9B}" destId="{E29109B2-840A-424A-A485-FC18E34C57F5}" srcOrd="0" destOrd="0" presId="urn:microsoft.com/office/officeart/2005/8/layout/orgChart1"/>
    <dgm:cxn modelId="{CDA5B5B7-9CEF-4DF6-8D82-04306DD7D943}" type="presOf" srcId="{3DEA4436-418C-4A86-81C6-6625E0A98804}" destId="{94FA9149-500B-4B08-A2D3-E7095910115D}" srcOrd="0" destOrd="0" presId="urn:microsoft.com/office/officeart/2005/8/layout/orgChart1"/>
    <dgm:cxn modelId="{7DAE07BD-B683-438A-9C70-DC1C76528EF6}" srcId="{F96BFB76-F481-48FD-B9F7-6C81A1022EC6}" destId="{E49068D9-4173-4712-B96C-7AC202AD72F7}" srcOrd="0" destOrd="0" parTransId="{48A9FC1D-6E2C-4C23-A29C-04B0A787391E}" sibTransId="{08D26C24-CB27-4E1E-8676-4A49EC98A567}"/>
    <dgm:cxn modelId="{F9D02AE2-5A90-4C7D-888B-70D5749DE885}" type="presOf" srcId="{545137C6-A52D-42F2-BDBD-D024FF9C1B40}" destId="{918BC97F-A547-4210-A22D-D6F8CDAC365F}" srcOrd="1" destOrd="0" presId="urn:microsoft.com/office/officeart/2005/8/layout/orgChart1"/>
    <dgm:cxn modelId="{662C0DFC-A12F-4683-8FD1-2DBB5F8BC799}" type="presOf" srcId="{48A9FC1D-6E2C-4C23-A29C-04B0A787391E}" destId="{C127FC08-EB25-4DB5-BBF7-1F1BD5701D18}" srcOrd="0" destOrd="0" presId="urn:microsoft.com/office/officeart/2005/8/layout/orgChart1"/>
    <dgm:cxn modelId="{A4EC75BF-22CC-4293-9F23-71DAF8415F02}" type="presParOf" srcId="{E29109B2-840A-424A-A485-FC18E34C57F5}" destId="{7EE29296-FFD6-4544-AA87-04E6E5B06E2B}" srcOrd="0" destOrd="0" presId="urn:microsoft.com/office/officeart/2005/8/layout/orgChart1"/>
    <dgm:cxn modelId="{7AF2350E-1C1F-4708-ACDA-0FC8CA4F7789}" type="presParOf" srcId="{7EE29296-FFD6-4544-AA87-04E6E5B06E2B}" destId="{48EA68A3-1FB7-4FC4-A12A-86D91161DB93}" srcOrd="0" destOrd="0" presId="urn:microsoft.com/office/officeart/2005/8/layout/orgChart1"/>
    <dgm:cxn modelId="{C8CF2E8F-5E4A-40E1-AD84-C12996EB7877}" type="presParOf" srcId="{48EA68A3-1FB7-4FC4-A12A-86D91161DB93}" destId="{911151B5-51D1-40C9-8DC5-E23A66E50045}" srcOrd="0" destOrd="0" presId="urn:microsoft.com/office/officeart/2005/8/layout/orgChart1"/>
    <dgm:cxn modelId="{E1F315C3-8BAD-42A3-9A5F-BBF2B9A53BC6}" type="presParOf" srcId="{48EA68A3-1FB7-4FC4-A12A-86D91161DB93}" destId="{B09DFF32-EE7A-4F2E-8399-104178CA3E1C}" srcOrd="1" destOrd="0" presId="urn:microsoft.com/office/officeart/2005/8/layout/orgChart1"/>
    <dgm:cxn modelId="{5041E90E-1237-4D6C-BD3B-2FAAF8F31F02}" type="presParOf" srcId="{7EE29296-FFD6-4544-AA87-04E6E5B06E2B}" destId="{DAB31B81-9463-478A-8575-9FB97924A93B}" srcOrd="1" destOrd="0" presId="urn:microsoft.com/office/officeart/2005/8/layout/orgChart1"/>
    <dgm:cxn modelId="{BBA7D400-2A3C-43A7-A5A0-D6963279A607}" type="presParOf" srcId="{DAB31B81-9463-478A-8575-9FB97924A93B}" destId="{C127FC08-EB25-4DB5-BBF7-1F1BD5701D18}" srcOrd="0" destOrd="0" presId="urn:microsoft.com/office/officeart/2005/8/layout/orgChart1"/>
    <dgm:cxn modelId="{8D16AB63-04E1-4EBE-A8C8-5A7E971829AD}" type="presParOf" srcId="{DAB31B81-9463-478A-8575-9FB97924A93B}" destId="{4AFA9EFE-6C9F-4811-823F-7E9FFE2E4A74}" srcOrd="1" destOrd="0" presId="urn:microsoft.com/office/officeart/2005/8/layout/orgChart1"/>
    <dgm:cxn modelId="{4AFD00D1-6DBB-4BE6-8BD2-8DF8D30A96E5}" type="presParOf" srcId="{4AFA9EFE-6C9F-4811-823F-7E9FFE2E4A74}" destId="{FFE05A2A-D957-4F87-B59B-AA05D02AE8FE}" srcOrd="0" destOrd="0" presId="urn:microsoft.com/office/officeart/2005/8/layout/orgChart1"/>
    <dgm:cxn modelId="{2FAF2FD8-E3E8-4CE5-ABAF-94D3FC241D92}" type="presParOf" srcId="{FFE05A2A-D957-4F87-B59B-AA05D02AE8FE}" destId="{1BD10251-2F73-41B2-A9C9-D297C01242A4}" srcOrd="0" destOrd="0" presId="urn:microsoft.com/office/officeart/2005/8/layout/orgChart1"/>
    <dgm:cxn modelId="{4594B27E-DB32-4C57-A222-E0F7DFF82475}" type="presParOf" srcId="{FFE05A2A-D957-4F87-B59B-AA05D02AE8FE}" destId="{DD625231-6F36-4944-83E3-61FDE0E4B28A}" srcOrd="1" destOrd="0" presId="urn:microsoft.com/office/officeart/2005/8/layout/orgChart1"/>
    <dgm:cxn modelId="{8A0C47FD-8412-4946-8951-FAF214E38EE3}" type="presParOf" srcId="{4AFA9EFE-6C9F-4811-823F-7E9FFE2E4A74}" destId="{CE8B0EC9-7790-4CD8-8855-ED0BC0E591AB}" srcOrd="1" destOrd="0" presId="urn:microsoft.com/office/officeart/2005/8/layout/orgChart1"/>
    <dgm:cxn modelId="{0611F23C-EC6C-469D-9B96-E16024370591}" type="presParOf" srcId="{4AFA9EFE-6C9F-4811-823F-7E9FFE2E4A74}" destId="{4589CEA4-C017-49FB-A153-25E432BD69DA}" srcOrd="2" destOrd="0" presId="urn:microsoft.com/office/officeart/2005/8/layout/orgChart1"/>
    <dgm:cxn modelId="{F232639E-0C3D-41FA-B812-A23A8DE13712}" type="presParOf" srcId="{DAB31B81-9463-478A-8575-9FB97924A93B}" destId="{D8F46CDC-82AB-4014-988F-5B9B3ABFD8AD}" srcOrd="2" destOrd="0" presId="urn:microsoft.com/office/officeart/2005/8/layout/orgChart1"/>
    <dgm:cxn modelId="{CD52CD55-F551-4874-9EC9-0B7848684850}" type="presParOf" srcId="{DAB31B81-9463-478A-8575-9FB97924A93B}" destId="{8CF8051E-3F1F-4302-B209-8F95FF43FB7F}" srcOrd="3" destOrd="0" presId="urn:microsoft.com/office/officeart/2005/8/layout/orgChart1"/>
    <dgm:cxn modelId="{EBA5AB20-8922-44D1-843A-68DE12C5E896}" type="presParOf" srcId="{8CF8051E-3F1F-4302-B209-8F95FF43FB7F}" destId="{AEF81710-9BDA-44AA-85A2-3A3C4716BFEF}" srcOrd="0" destOrd="0" presId="urn:microsoft.com/office/officeart/2005/8/layout/orgChart1"/>
    <dgm:cxn modelId="{FA96BFBA-B0C5-404F-9DFC-41C07BCB9280}" type="presParOf" srcId="{AEF81710-9BDA-44AA-85A2-3A3C4716BFEF}" destId="{94FA9149-500B-4B08-A2D3-E7095910115D}" srcOrd="0" destOrd="0" presId="urn:microsoft.com/office/officeart/2005/8/layout/orgChart1"/>
    <dgm:cxn modelId="{3C08DC7B-BA9B-4E07-A337-685650F4989C}" type="presParOf" srcId="{AEF81710-9BDA-44AA-85A2-3A3C4716BFEF}" destId="{96DC1A2D-2391-4B3A-8270-939B2AB209F4}" srcOrd="1" destOrd="0" presId="urn:microsoft.com/office/officeart/2005/8/layout/orgChart1"/>
    <dgm:cxn modelId="{9E0CB6E4-F62C-43D3-BAF0-BDBE6BA5EA59}" type="presParOf" srcId="{8CF8051E-3F1F-4302-B209-8F95FF43FB7F}" destId="{8BBB4F31-8AB4-40E3-95AF-3F4F1DD3FB75}" srcOrd="1" destOrd="0" presId="urn:microsoft.com/office/officeart/2005/8/layout/orgChart1"/>
    <dgm:cxn modelId="{BEE7DB04-36CE-4587-AF54-E8C0D6D77A3B}" type="presParOf" srcId="{8CF8051E-3F1F-4302-B209-8F95FF43FB7F}" destId="{6284EBAF-40E1-4EEE-AE10-C9A81A1580A2}" srcOrd="2" destOrd="0" presId="urn:microsoft.com/office/officeart/2005/8/layout/orgChart1"/>
    <dgm:cxn modelId="{5C82AE41-0582-4656-92C8-D6A0D222374A}" type="presParOf" srcId="{DAB31B81-9463-478A-8575-9FB97924A93B}" destId="{76066779-34F6-45BB-86CC-014243C421BE}" srcOrd="4" destOrd="0" presId="urn:microsoft.com/office/officeart/2005/8/layout/orgChart1"/>
    <dgm:cxn modelId="{20CEFFDE-4485-4534-B0AC-A64AC043AEAF}" type="presParOf" srcId="{DAB31B81-9463-478A-8575-9FB97924A93B}" destId="{4BFE0245-E56B-4BFC-B6E6-7A452A51C8E5}" srcOrd="5" destOrd="0" presId="urn:microsoft.com/office/officeart/2005/8/layout/orgChart1"/>
    <dgm:cxn modelId="{22BBBEA7-3902-4B36-A632-14E4F79557EE}" type="presParOf" srcId="{4BFE0245-E56B-4BFC-B6E6-7A452A51C8E5}" destId="{A276BEE9-73A8-4218-9DCA-F668FFA933C4}" srcOrd="0" destOrd="0" presId="urn:microsoft.com/office/officeart/2005/8/layout/orgChart1"/>
    <dgm:cxn modelId="{05B8C1D7-7DB7-41B0-BA7A-4E86EB24D267}" type="presParOf" srcId="{A276BEE9-73A8-4218-9DCA-F668FFA933C4}" destId="{9A962DDE-CAA6-4B2F-9611-7FCDF292CE60}" srcOrd="0" destOrd="0" presId="urn:microsoft.com/office/officeart/2005/8/layout/orgChart1"/>
    <dgm:cxn modelId="{498589F5-B89C-47EA-A671-634C8B157ED3}" type="presParOf" srcId="{A276BEE9-73A8-4218-9DCA-F668FFA933C4}" destId="{918BC97F-A547-4210-A22D-D6F8CDAC365F}" srcOrd="1" destOrd="0" presId="urn:microsoft.com/office/officeart/2005/8/layout/orgChart1"/>
    <dgm:cxn modelId="{2103AF61-7520-4D64-89C4-26A96D952939}" type="presParOf" srcId="{4BFE0245-E56B-4BFC-B6E6-7A452A51C8E5}" destId="{37D22290-E66C-443C-9C23-D88241B6263E}" srcOrd="1" destOrd="0" presId="urn:microsoft.com/office/officeart/2005/8/layout/orgChart1"/>
    <dgm:cxn modelId="{FF189617-AAB0-439B-8B3B-DE8BE108D651}" type="presParOf" srcId="{4BFE0245-E56B-4BFC-B6E6-7A452A51C8E5}" destId="{DD7788E6-3254-4938-95EF-5A7A47412DB9}" srcOrd="2" destOrd="0" presId="urn:microsoft.com/office/officeart/2005/8/layout/orgChart1"/>
    <dgm:cxn modelId="{5F5E8C51-2DD8-4751-AA62-BE20E1B1AE6F}" type="presParOf" srcId="{7EE29296-FFD6-4544-AA87-04E6E5B06E2B}" destId="{F7A20052-FE4E-4084-BFF8-25C6142D4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15BD3-F764-4A73-BAD4-3871993A2EC8}">
      <dsp:nvSpPr>
        <dsp:cNvPr id="0" name=""/>
        <dsp:cNvSpPr/>
      </dsp:nvSpPr>
      <dsp:spPr>
        <a:xfrm>
          <a:off x="9502" y="1046030"/>
          <a:ext cx="2840113" cy="333158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Scan each line remove comments</a:t>
          </a:r>
        </a:p>
      </dsp:txBody>
      <dsp:txXfrm>
        <a:off x="92686" y="1129214"/>
        <a:ext cx="2673745" cy="3165218"/>
      </dsp:txXfrm>
    </dsp:sp>
    <dsp:sp modelId="{6CBDBA8E-124A-4483-B6AD-4CBAD64E461A}">
      <dsp:nvSpPr>
        <dsp:cNvPr id="0" name=""/>
        <dsp:cNvSpPr/>
      </dsp:nvSpPr>
      <dsp:spPr>
        <a:xfrm>
          <a:off x="3133627" y="2359649"/>
          <a:ext cx="602104" cy="704348"/>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133627" y="2500519"/>
        <a:ext cx="421473" cy="422608"/>
      </dsp:txXfrm>
    </dsp:sp>
    <dsp:sp modelId="{EB9729ED-92FE-4470-A65E-0CCE39024CC2}">
      <dsp:nvSpPr>
        <dsp:cNvPr id="0" name=""/>
        <dsp:cNvSpPr/>
      </dsp:nvSpPr>
      <dsp:spPr>
        <a:xfrm>
          <a:off x="3985661" y="1046030"/>
          <a:ext cx="2840113" cy="3331586"/>
        </a:xfrm>
        <a:prstGeom prst="roundRect">
          <a:avLst>
            <a:gd name="adj" fmla="val 10000"/>
          </a:avLst>
        </a:prstGeom>
        <a:gradFill rotWithShape="0">
          <a:gsLst>
            <a:gs pos="0">
              <a:schemeClr val="accent4">
                <a:hueOff val="1038260"/>
                <a:satOff val="-2745"/>
                <a:lumOff val="-12255"/>
                <a:alphaOff val="0"/>
                <a:lumMod val="110000"/>
                <a:satMod val="105000"/>
                <a:tint val="67000"/>
              </a:schemeClr>
            </a:gs>
            <a:gs pos="50000">
              <a:schemeClr val="accent4">
                <a:hueOff val="1038260"/>
                <a:satOff val="-2745"/>
                <a:lumOff val="-12255"/>
                <a:alphaOff val="0"/>
                <a:lumMod val="105000"/>
                <a:satMod val="103000"/>
                <a:tint val="73000"/>
              </a:schemeClr>
            </a:gs>
            <a:gs pos="100000">
              <a:schemeClr val="accent4">
                <a:hueOff val="1038260"/>
                <a:satOff val="-2745"/>
                <a:lumOff val="-1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Identify Labels</a:t>
          </a:r>
        </a:p>
        <a:p>
          <a:pPr marL="0" lvl="0" indent="0" algn="ctr" defTabSz="1244600">
            <a:lnSpc>
              <a:spcPct val="90000"/>
            </a:lnSpc>
            <a:spcBef>
              <a:spcPct val="0"/>
            </a:spcBef>
            <a:spcAft>
              <a:spcPct val="35000"/>
            </a:spcAft>
            <a:buNone/>
          </a:pPr>
          <a:r>
            <a:rPr lang="en-IN" sz="2800" kern="1200" dirty="0"/>
            <a:t>And save it with current PC</a:t>
          </a:r>
        </a:p>
      </dsp:txBody>
      <dsp:txXfrm>
        <a:off x="4068845" y="1129214"/>
        <a:ext cx="2673745" cy="3165218"/>
      </dsp:txXfrm>
    </dsp:sp>
    <dsp:sp modelId="{E325DA15-E0D3-4796-99D9-7B9A3F78DABC}">
      <dsp:nvSpPr>
        <dsp:cNvPr id="0" name=""/>
        <dsp:cNvSpPr/>
      </dsp:nvSpPr>
      <dsp:spPr>
        <a:xfrm>
          <a:off x="7109786" y="2359649"/>
          <a:ext cx="602104" cy="704348"/>
        </a:xfrm>
        <a:prstGeom prst="rightArrow">
          <a:avLst>
            <a:gd name="adj1" fmla="val 60000"/>
            <a:gd name="adj2" fmla="val 50000"/>
          </a:avLst>
        </a:prstGeom>
        <a:gradFill rotWithShape="0">
          <a:gsLst>
            <a:gs pos="0">
              <a:schemeClr val="accent4">
                <a:hueOff val="2076520"/>
                <a:satOff val="-5490"/>
                <a:lumOff val="-24510"/>
                <a:alphaOff val="0"/>
                <a:lumMod val="110000"/>
                <a:satMod val="105000"/>
                <a:tint val="67000"/>
              </a:schemeClr>
            </a:gs>
            <a:gs pos="50000">
              <a:schemeClr val="accent4">
                <a:hueOff val="2076520"/>
                <a:satOff val="-5490"/>
                <a:lumOff val="-24510"/>
                <a:alphaOff val="0"/>
                <a:lumMod val="105000"/>
                <a:satMod val="103000"/>
                <a:tint val="73000"/>
              </a:schemeClr>
            </a:gs>
            <a:gs pos="100000">
              <a:schemeClr val="accent4">
                <a:hueOff val="2076520"/>
                <a:satOff val="-5490"/>
                <a:lumOff val="-2451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7109786" y="2500519"/>
        <a:ext cx="421473" cy="422608"/>
      </dsp:txXfrm>
    </dsp:sp>
    <dsp:sp modelId="{B3918305-50B5-42A2-B588-BA69DB0D0EC3}">
      <dsp:nvSpPr>
        <dsp:cNvPr id="0" name=""/>
        <dsp:cNvSpPr/>
      </dsp:nvSpPr>
      <dsp:spPr>
        <a:xfrm>
          <a:off x="7961820" y="1046030"/>
          <a:ext cx="2840113" cy="3331586"/>
        </a:xfrm>
        <a:prstGeom prst="roundRect">
          <a:avLst>
            <a:gd name="adj" fmla="val 10000"/>
          </a:avLst>
        </a:prstGeom>
        <a:gradFill rotWithShape="0">
          <a:gsLst>
            <a:gs pos="0">
              <a:schemeClr val="accent4">
                <a:hueOff val="2076520"/>
                <a:satOff val="-5490"/>
                <a:lumOff val="-24510"/>
                <a:alphaOff val="0"/>
                <a:lumMod val="110000"/>
                <a:satMod val="105000"/>
                <a:tint val="67000"/>
              </a:schemeClr>
            </a:gs>
            <a:gs pos="50000">
              <a:schemeClr val="accent4">
                <a:hueOff val="2076520"/>
                <a:satOff val="-5490"/>
                <a:lumOff val="-24510"/>
                <a:alphaOff val="0"/>
                <a:lumMod val="105000"/>
                <a:satMod val="103000"/>
                <a:tint val="73000"/>
              </a:schemeClr>
            </a:gs>
            <a:gs pos="100000">
              <a:schemeClr val="accent4">
                <a:hueOff val="2076520"/>
                <a:satOff val="-5490"/>
                <a:lumOff val="-2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Search for mnemonics and operand in that line if found increment PC if it is valid and repeat.</a:t>
          </a:r>
        </a:p>
      </dsp:txBody>
      <dsp:txXfrm>
        <a:off x="8045004" y="1129214"/>
        <a:ext cx="2673745" cy="3165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2B0C-9FE6-4312-95E4-4C425EF35927}">
      <dsp:nvSpPr>
        <dsp:cNvPr id="0" name=""/>
        <dsp:cNvSpPr/>
      </dsp:nvSpPr>
      <dsp:spPr>
        <a:xfrm rot="10800000">
          <a:off x="2121506" y="1351"/>
          <a:ext cx="6706719" cy="1728879"/>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388" tIns="91440" rIns="170688"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The machine code consists of operand and opcode.</a:t>
          </a:r>
        </a:p>
        <a:p>
          <a:pPr marL="0" lvl="0" indent="0" algn="ctr" defTabSz="1066800">
            <a:lnSpc>
              <a:spcPct val="90000"/>
            </a:lnSpc>
            <a:spcBef>
              <a:spcPct val="0"/>
            </a:spcBef>
            <a:spcAft>
              <a:spcPct val="35000"/>
            </a:spcAft>
            <a:buNone/>
          </a:pPr>
          <a:r>
            <a:rPr lang="en-IN" sz="2400" kern="1200" dirty="0"/>
            <a:t>The machine code is 32 bit divided as follows.</a:t>
          </a:r>
        </a:p>
      </dsp:txBody>
      <dsp:txXfrm rot="10800000">
        <a:off x="2553726" y="1351"/>
        <a:ext cx="6274499" cy="1728879"/>
      </dsp:txXfrm>
    </dsp:sp>
    <dsp:sp modelId="{BFFFE4E6-7FE3-4F29-B980-D747B971F9EF}">
      <dsp:nvSpPr>
        <dsp:cNvPr id="0" name=""/>
        <dsp:cNvSpPr/>
      </dsp:nvSpPr>
      <dsp:spPr>
        <a:xfrm>
          <a:off x="1587697" y="0"/>
          <a:ext cx="1728879" cy="1728879"/>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7E66DB18-7E9A-4D10-96F5-6DF99C8D8B8D}">
      <dsp:nvSpPr>
        <dsp:cNvPr id="0" name=""/>
        <dsp:cNvSpPr/>
      </dsp:nvSpPr>
      <dsp:spPr>
        <a:xfrm rot="10800000">
          <a:off x="2121506" y="2246313"/>
          <a:ext cx="6706719" cy="1728879"/>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388" tIns="91440" rIns="170688"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The opcode can be obtained from mnemonic.</a:t>
          </a:r>
        </a:p>
        <a:p>
          <a:pPr marL="0" lvl="0" indent="0" algn="ctr" defTabSz="1066800">
            <a:lnSpc>
              <a:spcPct val="90000"/>
            </a:lnSpc>
            <a:spcBef>
              <a:spcPct val="0"/>
            </a:spcBef>
            <a:spcAft>
              <a:spcPct val="35000"/>
            </a:spcAft>
            <a:buNone/>
          </a:pPr>
          <a:r>
            <a:rPr lang="en-IN" sz="2400" kern="1200" dirty="0"/>
            <a:t>It provides last 8 bits of machine code</a:t>
          </a:r>
        </a:p>
      </dsp:txBody>
      <dsp:txXfrm rot="10800000">
        <a:off x="2553726" y="2246313"/>
        <a:ext cx="6274499" cy="1728879"/>
      </dsp:txXfrm>
    </dsp:sp>
    <dsp:sp modelId="{7E5FB9F3-0B57-4DE3-8671-52628DD9E76C}">
      <dsp:nvSpPr>
        <dsp:cNvPr id="0" name=""/>
        <dsp:cNvSpPr/>
      </dsp:nvSpPr>
      <dsp:spPr>
        <a:xfrm>
          <a:off x="1442419" y="2246313"/>
          <a:ext cx="1728879" cy="1728879"/>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05D34B4E-7E7E-4C46-AD16-4967311A61E3}">
      <dsp:nvSpPr>
        <dsp:cNvPr id="0" name=""/>
        <dsp:cNvSpPr/>
      </dsp:nvSpPr>
      <dsp:spPr>
        <a:xfrm rot="10800000">
          <a:off x="2261274" y="4319114"/>
          <a:ext cx="6706719" cy="1728879"/>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388" tIns="91440" rIns="170688"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The operand is available from first Pass.</a:t>
          </a:r>
        </a:p>
        <a:p>
          <a:pPr marL="0" lvl="0" indent="0" algn="ctr" defTabSz="1066800">
            <a:lnSpc>
              <a:spcPct val="90000"/>
            </a:lnSpc>
            <a:spcBef>
              <a:spcPct val="0"/>
            </a:spcBef>
            <a:spcAft>
              <a:spcPct val="35000"/>
            </a:spcAft>
            <a:buNone/>
          </a:pPr>
          <a:r>
            <a:rPr lang="en-IN" sz="2400" kern="1200" dirty="0"/>
            <a:t>It provides first 24 bits of machine code.</a:t>
          </a:r>
        </a:p>
      </dsp:txBody>
      <dsp:txXfrm rot="10800000">
        <a:off x="2693494" y="4319114"/>
        <a:ext cx="6274499" cy="1728879"/>
      </dsp:txXfrm>
    </dsp:sp>
    <dsp:sp modelId="{3C4D258A-1445-470A-9CCF-803EE8C5D49D}">
      <dsp:nvSpPr>
        <dsp:cNvPr id="0" name=""/>
        <dsp:cNvSpPr/>
      </dsp:nvSpPr>
      <dsp:spPr>
        <a:xfrm>
          <a:off x="1257066" y="4491275"/>
          <a:ext cx="1728879" cy="1728879"/>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66779-34F6-45BB-86CC-014243C421BE}">
      <dsp:nvSpPr>
        <dsp:cNvPr id="0" name=""/>
        <dsp:cNvSpPr/>
      </dsp:nvSpPr>
      <dsp:spPr>
        <a:xfrm>
          <a:off x="3572435" y="1674975"/>
          <a:ext cx="2531908" cy="402945"/>
        </a:xfrm>
        <a:custGeom>
          <a:avLst/>
          <a:gdLst/>
          <a:ahLst/>
          <a:cxnLst/>
          <a:rect l="0" t="0" r="0" b="0"/>
          <a:pathLst>
            <a:path>
              <a:moveTo>
                <a:pt x="0" y="0"/>
              </a:moveTo>
              <a:lnTo>
                <a:pt x="0" y="201472"/>
              </a:lnTo>
              <a:lnTo>
                <a:pt x="2531908" y="201472"/>
              </a:lnTo>
              <a:lnTo>
                <a:pt x="2531908" y="402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F46CDC-82AB-4014-988F-5B9B3ABFD8AD}">
      <dsp:nvSpPr>
        <dsp:cNvPr id="0" name=""/>
        <dsp:cNvSpPr/>
      </dsp:nvSpPr>
      <dsp:spPr>
        <a:xfrm>
          <a:off x="3526715" y="1674975"/>
          <a:ext cx="91440" cy="402945"/>
        </a:xfrm>
        <a:custGeom>
          <a:avLst/>
          <a:gdLst/>
          <a:ahLst/>
          <a:cxnLst/>
          <a:rect l="0" t="0" r="0" b="0"/>
          <a:pathLst>
            <a:path>
              <a:moveTo>
                <a:pt x="45720" y="0"/>
              </a:moveTo>
              <a:lnTo>
                <a:pt x="45720" y="201472"/>
              </a:lnTo>
              <a:lnTo>
                <a:pt x="108675" y="201472"/>
              </a:lnTo>
              <a:lnTo>
                <a:pt x="108675" y="402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27FC08-EB25-4DB5-BBF7-1F1BD5701D18}">
      <dsp:nvSpPr>
        <dsp:cNvPr id="0" name=""/>
        <dsp:cNvSpPr/>
      </dsp:nvSpPr>
      <dsp:spPr>
        <a:xfrm>
          <a:off x="1103482" y="1674975"/>
          <a:ext cx="2468953" cy="402945"/>
        </a:xfrm>
        <a:custGeom>
          <a:avLst/>
          <a:gdLst/>
          <a:ahLst/>
          <a:cxnLst/>
          <a:rect l="0" t="0" r="0" b="0"/>
          <a:pathLst>
            <a:path>
              <a:moveTo>
                <a:pt x="2468953" y="0"/>
              </a:moveTo>
              <a:lnTo>
                <a:pt x="2468953" y="201472"/>
              </a:lnTo>
              <a:lnTo>
                <a:pt x="0" y="201472"/>
              </a:lnTo>
              <a:lnTo>
                <a:pt x="0" y="402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151B5-51D1-40C9-8DC5-E23A66E50045}">
      <dsp:nvSpPr>
        <dsp:cNvPr id="0" name=""/>
        <dsp:cNvSpPr/>
      </dsp:nvSpPr>
      <dsp:spPr>
        <a:xfrm>
          <a:off x="2613041" y="715580"/>
          <a:ext cx="1918788" cy="95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7030A0"/>
              </a:solidFill>
            </a:rPr>
            <a:t>Instruction </a:t>
          </a:r>
        </a:p>
      </dsp:txBody>
      <dsp:txXfrm>
        <a:off x="2613041" y="715580"/>
        <a:ext cx="1918788" cy="959394"/>
      </dsp:txXfrm>
    </dsp:sp>
    <dsp:sp modelId="{1BD10251-2F73-41B2-A9C9-D297C01242A4}">
      <dsp:nvSpPr>
        <dsp:cNvPr id="0" name=""/>
        <dsp:cNvSpPr/>
      </dsp:nvSpPr>
      <dsp:spPr>
        <a:xfrm>
          <a:off x="1243" y="2077920"/>
          <a:ext cx="2204477" cy="12042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7030A0"/>
              </a:solidFill>
            </a:rPr>
            <a:t>Instruction with no operands</a:t>
          </a:r>
        </a:p>
      </dsp:txBody>
      <dsp:txXfrm>
        <a:off x="1243" y="2077920"/>
        <a:ext cx="2204477" cy="1204260"/>
      </dsp:txXfrm>
    </dsp:sp>
    <dsp:sp modelId="{94FA9149-500B-4B08-A2D3-E7095910115D}">
      <dsp:nvSpPr>
        <dsp:cNvPr id="0" name=""/>
        <dsp:cNvSpPr/>
      </dsp:nvSpPr>
      <dsp:spPr>
        <a:xfrm>
          <a:off x="2608666" y="2077920"/>
          <a:ext cx="2053449" cy="1074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7030A0"/>
              </a:solidFill>
            </a:rPr>
            <a:t>Instruction with one operand</a:t>
          </a:r>
        </a:p>
      </dsp:txBody>
      <dsp:txXfrm>
        <a:off x="2608666" y="2077920"/>
        <a:ext cx="2053449" cy="1074310"/>
      </dsp:txXfrm>
    </dsp:sp>
    <dsp:sp modelId="{9A962DDE-CAA6-4B2F-9611-7FCDF292CE60}">
      <dsp:nvSpPr>
        <dsp:cNvPr id="0" name=""/>
        <dsp:cNvSpPr/>
      </dsp:nvSpPr>
      <dsp:spPr>
        <a:xfrm>
          <a:off x="5065061" y="2077920"/>
          <a:ext cx="2078566" cy="1142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rgbClr val="7030A0"/>
              </a:solidFill>
            </a:rPr>
            <a:t>Instruction with</a:t>
          </a:r>
        </a:p>
        <a:p>
          <a:pPr marL="0" lvl="0" indent="0" algn="ctr" defTabSz="1066800">
            <a:lnSpc>
              <a:spcPct val="90000"/>
            </a:lnSpc>
            <a:spcBef>
              <a:spcPct val="0"/>
            </a:spcBef>
            <a:spcAft>
              <a:spcPct val="35000"/>
            </a:spcAft>
            <a:buNone/>
          </a:pPr>
          <a:r>
            <a:rPr lang="en-IN" sz="2400" kern="1200" dirty="0">
              <a:solidFill>
                <a:srgbClr val="7030A0"/>
              </a:solidFill>
            </a:rPr>
            <a:t>PC offset</a:t>
          </a:r>
        </a:p>
      </dsp:txBody>
      <dsp:txXfrm>
        <a:off x="5065061" y="2077920"/>
        <a:ext cx="2078566" cy="11428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11/9/2022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18</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28093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sz="7200" dirty="0">
                <a:latin typeface="Agency FB" panose="020B0503020202020204" pitchFamily="34" charset="0"/>
              </a:rPr>
              <a:t>TWO PASS ASSEMBLER</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6B6FC-7E33-50BA-3A97-5E48388ED30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27B6ADA5-B626-57F6-9FE7-341736B8490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C8F944D-B385-4904-2639-CE9AA9C133F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ext Placeholder 4">
            <a:extLst>
              <a:ext uri="{FF2B5EF4-FFF2-40B4-BE49-F238E27FC236}">
                <a16:creationId xmlns:a16="http://schemas.microsoft.com/office/drawing/2014/main" id="{2CE0DE88-C405-1E9E-0E70-340C1E4987F0}"/>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805AEC4C-6AF7-7EA8-08FD-F6A0A3662AF6}"/>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9FA8BC32-8CF9-B448-87D7-6E42B80F2F72}"/>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B01852E5-C550-7E6C-74DF-D70A7EC060CE}"/>
              </a:ext>
            </a:extLst>
          </p:cNvPr>
          <p:cNvGraphicFramePr>
            <a:graphicFrameLocks noGrp="1"/>
          </p:cNvGraphicFramePr>
          <p:nvPr>
            <p:extLst>
              <p:ext uri="{D42A27DB-BD31-4B8C-83A1-F6EECF244321}">
                <p14:modId xmlns:p14="http://schemas.microsoft.com/office/powerpoint/2010/main" val="3777569128"/>
              </p:ext>
            </p:extLst>
          </p:nvPr>
        </p:nvGraphicFramePr>
        <p:xfrm>
          <a:off x="5360894" y="372316"/>
          <a:ext cx="6654320" cy="2792223"/>
        </p:xfrm>
        <a:graphic>
          <a:graphicData uri="http://schemas.openxmlformats.org/drawingml/2006/table">
            <a:tbl>
              <a:tblPr>
                <a:tableStyleId>{7DF18680-E054-41AD-8BC1-D1AEF772440D}</a:tableStyleId>
              </a:tblPr>
              <a:tblGrid>
                <a:gridCol w="1330864">
                  <a:extLst>
                    <a:ext uri="{9D8B030D-6E8A-4147-A177-3AD203B41FA5}">
                      <a16:colId xmlns:a16="http://schemas.microsoft.com/office/drawing/2014/main" val="1929726173"/>
                    </a:ext>
                  </a:extLst>
                </a:gridCol>
                <a:gridCol w="1330864">
                  <a:extLst>
                    <a:ext uri="{9D8B030D-6E8A-4147-A177-3AD203B41FA5}">
                      <a16:colId xmlns:a16="http://schemas.microsoft.com/office/drawing/2014/main" val="2073744135"/>
                    </a:ext>
                  </a:extLst>
                </a:gridCol>
                <a:gridCol w="1330864">
                  <a:extLst>
                    <a:ext uri="{9D8B030D-6E8A-4147-A177-3AD203B41FA5}">
                      <a16:colId xmlns:a16="http://schemas.microsoft.com/office/drawing/2014/main" val="4158968635"/>
                    </a:ext>
                  </a:extLst>
                </a:gridCol>
                <a:gridCol w="1330864">
                  <a:extLst>
                    <a:ext uri="{9D8B030D-6E8A-4147-A177-3AD203B41FA5}">
                      <a16:colId xmlns:a16="http://schemas.microsoft.com/office/drawing/2014/main" val="3496514377"/>
                    </a:ext>
                  </a:extLst>
                </a:gridCol>
                <a:gridCol w="1330864">
                  <a:extLst>
                    <a:ext uri="{9D8B030D-6E8A-4147-A177-3AD203B41FA5}">
                      <a16:colId xmlns:a16="http://schemas.microsoft.com/office/drawing/2014/main" val="3428918507"/>
                    </a:ext>
                  </a:extLst>
                </a:gridCol>
              </a:tblGrid>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9931776"/>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31693698"/>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77727286"/>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403207072"/>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76257119"/>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30311379"/>
                  </a:ext>
                </a:extLst>
              </a:tr>
              <a:tr h="39888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27459288"/>
                  </a:ext>
                </a:extLst>
              </a:tr>
            </a:tbl>
          </a:graphicData>
        </a:graphic>
      </p:graphicFrame>
    </p:spTree>
    <p:extLst>
      <p:ext uri="{BB962C8B-B14F-4D97-AF65-F5344CB8AC3E}">
        <p14:creationId xmlns:p14="http://schemas.microsoft.com/office/powerpoint/2010/main" val="81263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0E994-857F-3DEA-2470-873B93124CE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33683D4-06E2-29A2-DEF7-EB124AEB84D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6D997B6-C22D-8139-59A1-6D301125CFD2}"/>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ext Placeholder 4">
            <a:extLst>
              <a:ext uri="{FF2B5EF4-FFF2-40B4-BE49-F238E27FC236}">
                <a16:creationId xmlns:a16="http://schemas.microsoft.com/office/drawing/2014/main" id="{961F254C-1612-9C61-8F42-929F24EC60FA}"/>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CC4BC838-B5F7-7460-6BBD-CC8FA47DB545}"/>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3BFB7F6A-692E-EA7B-2C57-4F1B4D9E2E1C}"/>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1FB08A39-0FDF-EAEC-80B1-F93F6B2C5A75}"/>
              </a:ext>
            </a:extLst>
          </p:cNvPr>
          <p:cNvGraphicFramePr>
            <a:graphicFrameLocks noGrp="1"/>
          </p:cNvGraphicFramePr>
          <p:nvPr>
            <p:extLst>
              <p:ext uri="{D42A27DB-BD31-4B8C-83A1-F6EECF244321}">
                <p14:modId xmlns:p14="http://schemas.microsoft.com/office/powerpoint/2010/main" val="1042796290"/>
              </p:ext>
            </p:extLst>
          </p:nvPr>
        </p:nvGraphicFramePr>
        <p:xfrm>
          <a:off x="5317191" y="749048"/>
          <a:ext cx="6614830" cy="2772152"/>
        </p:xfrm>
        <a:graphic>
          <a:graphicData uri="http://schemas.openxmlformats.org/drawingml/2006/table">
            <a:tbl>
              <a:tblPr>
                <a:tableStyleId>{7DF18680-E054-41AD-8BC1-D1AEF772440D}</a:tableStyleId>
              </a:tblPr>
              <a:tblGrid>
                <a:gridCol w="1322966">
                  <a:extLst>
                    <a:ext uri="{9D8B030D-6E8A-4147-A177-3AD203B41FA5}">
                      <a16:colId xmlns:a16="http://schemas.microsoft.com/office/drawing/2014/main" val="2465176721"/>
                    </a:ext>
                  </a:extLst>
                </a:gridCol>
                <a:gridCol w="1322966">
                  <a:extLst>
                    <a:ext uri="{9D8B030D-6E8A-4147-A177-3AD203B41FA5}">
                      <a16:colId xmlns:a16="http://schemas.microsoft.com/office/drawing/2014/main" val="3007617739"/>
                    </a:ext>
                  </a:extLst>
                </a:gridCol>
                <a:gridCol w="1322966">
                  <a:extLst>
                    <a:ext uri="{9D8B030D-6E8A-4147-A177-3AD203B41FA5}">
                      <a16:colId xmlns:a16="http://schemas.microsoft.com/office/drawing/2014/main" val="2227696023"/>
                    </a:ext>
                  </a:extLst>
                </a:gridCol>
                <a:gridCol w="1322966">
                  <a:extLst>
                    <a:ext uri="{9D8B030D-6E8A-4147-A177-3AD203B41FA5}">
                      <a16:colId xmlns:a16="http://schemas.microsoft.com/office/drawing/2014/main" val="4262934632"/>
                    </a:ext>
                  </a:extLst>
                </a:gridCol>
                <a:gridCol w="1322966">
                  <a:extLst>
                    <a:ext uri="{9D8B030D-6E8A-4147-A177-3AD203B41FA5}">
                      <a16:colId xmlns:a16="http://schemas.microsoft.com/office/drawing/2014/main" val="2133816146"/>
                    </a:ext>
                  </a:extLst>
                </a:gridCol>
              </a:tblGrid>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29305200"/>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942281349"/>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0774843"/>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66938601"/>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92212777"/>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879779248"/>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069279768"/>
                  </a:ext>
                </a:extLst>
              </a:tr>
              <a:tr h="34651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081125190"/>
                  </a:ext>
                </a:extLst>
              </a:tr>
            </a:tbl>
          </a:graphicData>
        </a:graphic>
      </p:graphicFrame>
    </p:spTree>
    <p:extLst>
      <p:ext uri="{BB962C8B-B14F-4D97-AF65-F5344CB8AC3E}">
        <p14:creationId xmlns:p14="http://schemas.microsoft.com/office/powerpoint/2010/main" val="176067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67945-24B4-D104-CC8F-F6ECE97E89C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46268A81-D480-F946-8203-E7EF8F521D2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E04AE3B-BC53-97C8-94C6-CE63A96EFA8C}"/>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5" name="Text Placeholder 4">
            <a:extLst>
              <a:ext uri="{FF2B5EF4-FFF2-40B4-BE49-F238E27FC236}">
                <a16:creationId xmlns:a16="http://schemas.microsoft.com/office/drawing/2014/main" id="{5A873872-7CFD-3139-3ABC-B723BDC287EC}"/>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1E3C0035-2BEF-FC4E-7671-C8B33AFFFACB}"/>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2FFE1D80-B0E5-8E18-2E37-A7C00BE9E183}"/>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6232CD71-E1F4-6069-09EA-122642F198CE}"/>
              </a:ext>
            </a:extLst>
          </p:cNvPr>
          <p:cNvGraphicFramePr>
            <a:graphicFrameLocks noGrp="1"/>
          </p:cNvGraphicFramePr>
          <p:nvPr>
            <p:extLst>
              <p:ext uri="{D42A27DB-BD31-4B8C-83A1-F6EECF244321}">
                <p14:modId xmlns:p14="http://schemas.microsoft.com/office/powerpoint/2010/main" val="165148620"/>
              </p:ext>
            </p:extLst>
          </p:nvPr>
        </p:nvGraphicFramePr>
        <p:xfrm>
          <a:off x="5756461" y="977246"/>
          <a:ext cx="6166595" cy="2985156"/>
        </p:xfrm>
        <a:graphic>
          <a:graphicData uri="http://schemas.openxmlformats.org/drawingml/2006/table">
            <a:tbl>
              <a:tblPr>
                <a:tableStyleId>{7DF18680-E054-41AD-8BC1-D1AEF772440D}</a:tableStyleId>
              </a:tblPr>
              <a:tblGrid>
                <a:gridCol w="1233319">
                  <a:extLst>
                    <a:ext uri="{9D8B030D-6E8A-4147-A177-3AD203B41FA5}">
                      <a16:colId xmlns:a16="http://schemas.microsoft.com/office/drawing/2014/main" val="3218094852"/>
                    </a:ext>
                  </a:extLst>
                </a:gridCol>
                <a:gridCol w="1233319">
                  <a:extLst>
                    <a:ext uri="{9D8B030D-6E8A-4147-A177-3AD203B41FA5}">
                      <a16:colId xmlns:a16="http://schemas.microsoft.com/office/drawing/2014/main" val="482726415"/>
                    </a:ext>
                  </a:extLst>
                </a:gridCol>
                <a:gridCol w="1233319">
                  <a:extLst>
                    <a:ext uri="{9D8B030D-6E8A-4147-A177-3AD203B41FA5}">
                      <a16:colId xmlns:a16="http://schemas.microsoft.com/office/drawing/2014/main" val="2549320873"/>
                    </a:ext>
                  </a:extLst>
                </a:gridCol>
                <a:gridCol w="1233319">
                  <a:extLst>
                    <a:ext uri="{9D8B030D-6E8A-4147-A177-3AD203B41FA5}">
                      <a16:colId xmlns:a16="http://schemas.microsoft.com/office/drawing/2014/main" val="3628660728"/>
                    </a:ext>
                  </a:extLst>
                </a:gridCol>
                <a:gridCol w="1233319">
                  <a:extLst>
                    <a:ext uri="{9D8B030D-6E8A-4147-A177-3AD203B41FA5}">
                      <a16:colId xmlns:a16="http://schemas.microsoft.com/office/drawing/2014/main" val="1209202058"/>
                    </a:ext>
                  </a:extLst>
                </a:gridCol>
              </a:tblGrid>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17446030"/>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4746812"/>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4625939"/>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99803325"/>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88550258"/>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12443012"/>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623206205"/>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53319113"/>
                  </a:ext>
                </a:extLst>
              </a:tr>
              <a:tr h="33168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075444220"/>
                  </a:ext>
                </a:extLst>
              </a:tr>
            </a:tbl>
          </a:graphicData>
        </a:graphic>
      </p:graphicFrame>
      <p:sp>
        <p:nvSpPr>
          <p:cNvPr id="9" name="TextBox 8">
            <a:extLst>
              <a:ext uri="{FF2B5EF4-FFF2-40B4-BE49-F238E27FC236}">
                <a16:creationId xmlns:a16="http://schemas.microsoft.com/office/drawing/2014/main" id="{DD362B11-1F63-7F5B-F305-8B70709C935A}"/>
              </a:ext>
            </a:extLst>
          </p:cNvPr>
          <p:cNvSpPr txBox="1"/>
          <p:nvPr/>
        </p:nvSpPr>
        <p:spPr>
          <a:xfrm>
            <a:off x="3743569" y="3593070"/>
            <a:ext cx="2608722" cy="369332"/>
          </a:xfrm>
          <a:prstGeom prst="rect">
            <a:avLst/>
          </a:prstGeom>
          <a:noFill/>
        </p:spPr>
        <p:txBody>
          <a:bodyPr wrap="square" rtlCol="0">
            <a:spAutoFit/>
          </a:bodyPr>
          <a:lstStyle/>
          <a:p>
            <a:r>
              <a:rPr lang="en-IN" dirty="0">
                <a:highlight>
                  <a:srgbClr val="FFFF00"/>
                </a:highlight>
              </a:rPr>
              <a:t>Note PC not incremented</a:t>
            </a:r>
          </a:p>
        </p:txBody>
      </p:sp>
    </p:spTree>
    <p:extLst>
      <p:ext uri="{BB962C8B-B14F-4D97-AF65-F5344CB8AC3E}">
        <p14:creationId xmlns:p14="http://schemas.microsoft.com/office/powerpoint/2010/main" val="1401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B32F6-8E2A-C135-9360-1ECAE675CF4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F6889C8-0E6A-56A3-365D-6B61F9C289E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5830704-7032-54D2-7565-059CC1A6CC9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6" name="Title 5">
            <a:extLst>
              <a:ext uri="{FF2B5EF4-FFF2-40B4-BE49-F238E27FC236}">
                <a16:creationId xmlns:a16="http://schemas.microsoft.com/office/drawing/2014/main" id="{263A9B50-63E1-0560-DDB9-1F383873D460}"/>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A26513AA-6EBB-87A8-D011-60A3744CB495}"/>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0CE8002E-1159-7585-7CFD-A4E991290355}"/>
              </a:ext>
            </a:extLst>
          </p:cNvPr>
          <p:cNvGraphicFramePr>
            <a:graphicFrameLocks noGrp="1"/>
          </p:cNvGraphicFramePr>
          <p:nvPr>
            <p:extLst>
              <p:ext uri="{D42A27DB-BD31-4B8C-83A1-F6EECF244321}">
                <p14:modId xmlns:p14="http://schemas.microsoft.com/office/powerpoint/2010/main" val="3293887100"/>
              </p:ext>
            </p:extLst>
          </p:nvPr>
        </p:nvGraphicFramePr>
        <p:xfrm>
          <a:off x="5602941" y="607359"/>
          <a:ext cx="6248400" cy="3372970"/>
        </p:xfrm>
        <a:graphic>
          <a:graphicData uri="http://schemas.openxmlformats.org/drawingml/2006/table">
            <a:tbl>
              <a:tblPr>
                <a:tableStyleId>{7DF18680-E054-41AD-8BC1-D1AEF772440D}</a:tableStyleId>
              </a:tblPr>
              <a:tblGrid>
                <a:gridCol w="1249680">
                  <a:extLst>
                    <a:ext uri="{9D8B030D-6E8A-4147-A177-3AD203B41FA5}">
                      <a16:colId xmlns:a16="http://schemas.microsoft.com/office/drawing/2014/main" val="3405647178"/>
                    </a:ext>
                  </a:extLst>
                </a:gridCol>
                <a:gridCol w="1249680">
                  <a:extLst>
                    <a:ext uri="{9D8B030D-6E8A-4147-A177-3AD203B41FA5}">
                      <a16:colId xmlns:a16="http://schemas.microsoft.com/office/drawing/2014/main" val="1193156494"/>
                    </a:ext>
                  </a:extLst>
                </a:gridCol>
                <a:gridCol w="1249680">
                  <a:extLst>
                    <a:ext uri="{9D8B030D-6E8A-4147-A177-3AD203B41FA5}">
                      <a16:colId xmlns:a16="http://schemas.microsoft.com/office/drawing/2014/main" val="2399169258"/>
                    </a:ext>
                  </a:extLst>
                </a:gridCol>
                <a:gridCol w="1249680">
                  <a:extLst>
                    <a:ext uri="{9D8B030D-6E8A-4147-A177-3AD203B41FA5}">
                      <a16:colId xmlns:a16="http://schemas.microsoft.com/office/drawing/2014/main" val="2588056205"/>
                    </a:ext>
                  </a:extLst>
                </a:gridCol>
                <a:gridCol w="1249680">
                  <a:extLst>
                    <a:ext uri="{9D8B030D-6E8A-4147-A177-3AD203B41FA5}">
                      <a16:colId xmlns:a16="http://schemas.microsoft.com/office/drawing/2014/main" val="1037981372"/>
                    </a:ext>
                  </a:extLst>
                </a:gridCol>
              </a:tblGrid>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152907770"/>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38153656"/>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53394362"/>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16094471"/>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3144960"/>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65236928"/>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12917530"/>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32350059"/>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82315735"/>
                  </a:ext>
                </a:extLst>
              </a:tr>
              <a:tr h="3372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68930031"/>
                  </a:ext>
                </a:extLst>
              </a:tr>
            </a:tbl>
          </a:graphicData>
        </a:graphic>
      </p:graphicFrame>
      <p:sp>
        <p:nvSpPr>
          <p:cNvPr id="5" name="Text Placeholder 4">
            <a:extLst>
              <a:ext uri="{FF2B5EF4-FFF2-40B4-BE49-F238E27FC236}">
                <a16:creationId xmlns:a16="http://schemas.microsoft.com/office/drawing/2014/main" id="{B862B724-4292-F281-2F54-D336C4BE7D1F}"/>
              </a:ext>
            </a:extLst>
          </p:cNvPr>
          <p:cNvSpPr>
            <a:spLocks noGrp="1"/>
          </p:cNvSpPr>
          <p:nvPr>
            <p:ph type="body" sz="quarter" idx="13"/>
          </p:nvPr>
        </p:nvSpPr>
        <p:spPr>
          <a:xfrm>
            <a:off x="5414682" y="4098372"/>
            <a:ext cx="5688012" cy="2028825"/>
          </a:xfrm>
        </p:spPr>
        <p:txBody>
          <a:bodyPr/>
          <a:lstStyle/>
          <a:p>
            <a:r>
              <a:rPr lang="en-IN" dirty="0"/>
              <a:t>Note that 43 is saved not as PC but as another variable corresponding to label hello</a:t>
            </a:r>
          </a:p>
        </p:txBody>
      </p:sp>
    </p:spTree>
    <p:extLst>
      <p:ext uri="{BB962C8B-B14F-4D97-AF65-F5344CB8AC3E}">
        <p14:creationId xmlns:p14="http://schemas.microsoft.com/office/powerpoint/2010/main" val="338726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37A01-B9C0-F228-84AF-13F3498800A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1D550F3-2BB1-DFAB-F487-3B6BAEC0A6A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D1C685E-0824-60A7-3800-6F70415E1D48}"/>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ext Placeholder 4">
            <a:extLst>
              <a:ext uri="{FF2B5EF4-FFF2-40B4-BE49-F238E27FC236}">
                <a16:creationId xmlns:a16="http://schemas.microsoft.com/office/drawing/2014/main" id="{DAFF4EAC-BB56-456F-6A9D-2F44E8AEFBBA}"/>
              </a:ext>
            </a:extLst>
          </p:cNvPr>
          <p:cNvSpPr>
            <a:spLocks noGrp="1"/>
          </p:cNvSpPr>
          <p:nvPr>
            <p:ph type="body" sz="quarter" idx="13"/>
          </p:nvPr>
        </p:nvSpPr>
        <p:spPr/>
        <p:txBody>
          <a:bodyPr/>
          <a:lstStyle/>
          <a:p>
            <a:endParaRPr lang="en-IN"/>
          </a:p>
        </p:txBody>
      </p:sp>
      <p:pic>
        <p:nvPicPr>
          <p:cNvPr id="8" name="Picture 7">
            <a:extLst>
              <a:ext uri="{FF2B5EF4-FFF2-40B4-BE49-F238E27FC236}">
                <a16:creationId xmlns:a16="http://schemas.microsoft.com/office/drawing/2014/main" id="{CA919CF0-2832-A339-73F0-86BA41C38CBE}"/>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96DB74CA-5446-1034-EA76-3BFD541E8B27}"/>
              </a:ext>
            </a:extLst>
          </p:cNvPr>
          <p:cNvGraphicFramePr>
            <a:graphicFrameLocks noGrp="1"/>
          </p:cNvGraphicFramePr>
          <p:nvPr>
            <p:extLst>
              <p:ext uri="{D42A27DB-BD31-4B8C-83A1-F6EECF244321}">
                <p14:modId xmlns:p14="http://schemas.microsoft.com/office/powerpoint/2010/main" val="1748324622"/>
              </p:ext>
            </p:extLst>
          </p:nvPr>
        </p:nvGraphicFramePr>
        <p:xfrm>
          <a:off x="5450541" y="627650"/>
          <a:ext cx="6185645" cy="3549898"/>
        </p:xfrm>
        <a:graphic>
          <a:graphicData uri="http://schemas.openxmlformats.org/drawingml/2006/table">
            <a:tbl>
              <a:tblPr>
                <a:tableStyleId>{7DF18680-E054-41AD-8BC1-D1AEF772440D}</a:tableStyleId>
              </a:tblPr>
              <a:tblGrid>
                <a:gridCol w="1237129">
                  <a:extLst>
                    <a:ext uri="{9D8B030D-6E8A-4147-A177-3AD203B41FA5}">
                      <a16:colId xmlns:a16="http://schemas.microsoft.com/office/drawing/2014/main" val="1642402506"/>
                    </a:ext>
                  </a:extLst>
                </a:gridCol>
                <a:gridCol w="1237129">
                  <a:extLst>
                    <a:ext uri="{9D8B030D-6E8A-4147-A177-3AD203B41FA5}">
                      <a16:colId xmlns:a16="http://schemas.microsoft.com/office/drawing/2014/main" val="4172807240"/>
                    </a:ext>
                  </a:extLst>
                </a:gridCol>
                <a:gridCol w="1237129">
                  <a:extLst>
                    <a:ext uri="{9D8B030D-6E8A-4147-A177-3AD203B41FA5}">
                      <a16:colId xmlns:a16="http://schemas.microsoft.com/office/drawing/2014/main" val="3202910949"/>
                    </a:ext>
                  </a:extLst>
                </a:gridCol>
                <a:gridCol w="1237129">
                  <a:extLst>
                    <a:ext uri="{9D8B030D-6E8A-4147-A177-3AD203B41FA5}">
                      <a16:colId xmlns:a16="http://schemas.microsoft.com/office/drawing/2014/main" val="466006546"/>
                    </a:ext>
                  </a:extLst>
                </a:gridCol>
                <a:gridCol w="1237129">
                  <a:extLst>
                    <a:ext uri="{9D8B030D-6E8A-4147-A177-3AD203B41FA5}">
                      <a16:colId xmlns:a16="http://schemas.microsoft.com/office/drawing/2014/main" val="1088830336"/>
                    </a:ext>
                  </a:extLst>
                </a:gridCol>
              </a:tblGrid>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55582362"/>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57994883"/>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62612407"/>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59212141"/>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34278959"/>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76547027"/>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72108547"/>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5796866"/>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880418"/>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801388446"/>
                  </a:ext>
                </a:extLst>
              </a:tr>
              <a:tr h="322718">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53573760"/>
                  </a:ext>
                </a:extLst>
              </a:tr>
            </a:tbl>
          </a:graphicData>
        </a:graphic>
      </p:graphicFrame>
    </p:spTree>
    <p:extLst>
      <p:ext uri="{BB962C8B-B14F-4D97-AF65-F5344CB8AC3E}">
        <p14:creationId xmlns:p14="http://schemas.microsoft.com/office/powerpoint/2010/main" val="110361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4A8D6-C9DF-148B-57B3-C3E1094884F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BDF6E42-5E65-4D4E-9460-C776EDAD3B0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08A6828-9FE0-C5CC-69FD-DD2E8AF20F92}"/>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Text Placeholder 4">
            <a:extLst>
              <a:ext uri="{FF2B5EF4-FFF2-40B4-BE49-F238E27FC236}">
                <a16:creationId xmlns:a16="http://schemas.microsoft.com/office/drawing/2014/main" id="{13B2648F-19D2-D099-7D4F-9DA5E8FA4DBF}"/>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727EF3F8-520D-8231-50B8-978439CC0336}"/>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84FC839F-328D-B20F-3A74-35142A9E3593}"/>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E7446512-FCEF-80F6-F326-74427516A74D}"/>
              </a:ext>
            </a:extLst>
          </p:cNvPr>
          <p:cNvGraphicFramePr>
            <a:graphicFrameLocks noGrp="1"/>
          </p:cNvGraphicFramePr>
          <p:nvPr>
            <p:extLst>
              <p:ext uri="{D42A27DB-BD31-4B8C-83A1-F6EECF244321}">
                <p14:modId xmlns:p14="http://schemas.microsoft.com/office/powerpoint/2010/main" val="933038657"/>
              </p:ext>
            </p:extLst>
          </p:nvPr>
        </p:nvGraphicFramePr>
        <p:xfrm>
          <a:off x="5827058" y="438445"/>
          <a:ext cx="6188155" cy="4051260"/>
        </p:xfrm>
        <a:graphic>
          <a:graphicData uri="http://schemas.openxmlformats.org/drawingml/2006/table">
            <a:tbl>
              <a:tblPr>
                <a:tableStyleId>{7DF18680-E054-41AD-8BC1-D1AEF772440D}</a:tableStyleId>
              </a:tblPr>
              <a:tblGrid>
                <a:gridCol w="1237631">
                  <a:extLst>
                    <a:ext uri="{9D8B030D-6E8A-4147-A177-3AD203B41FA5}">
                      <a16:colId xmlns:a16="http://schemas.microsoft.com/office/drawing/2014/main" val="3011585958"/>
                    </a:ext>
                  </a:extLst>
                </a:gridCol>
                <a:gridCol w="1237631">
                  <a:extLst>
                    <a:ext uri="{9D8B030D-6E8A-4147-A177-3AD203B41FA5}">
                      <a16:colId xmlns:a16="http://schemas.microsoft.com/office/drawing/2014/main" val="1618887000"/>
                    </a:ext>
                  </a:extLst>
                </a:gridCol>
                <a:gridCol w="1237631">
                  <a:extLst>
                    <a:ext uri="{9D8B030D-6E8A-4147-A177-3AD203B41FA5}">
                      <a16:colId xmlns:a16="http://schemas.microsoft.com/office/drawing/2014/main" val="2491325344"/>
                    </a:ext>
                  </a:extLst>
                </a:gridCol>
                <a:gridCol w="1237631">
                  <a:extLst>
                    <a:ext uri="{9D8B030D-6E8A-4147-A177-3AD203B41FA5}">
                      <a16:colId xmlns:a16="http://schemas.microsoft.com/office/drawing/2014/main" val="3701813441"/>
                    </a:ext>
                  </a:extLst>
                </a:gridCol>
                <a:gridCol w="1237631">
                  <a:extLst>
                    <a:ext uri="{9D8B030D-6E8A-4147-A177-3AD203B41FA5}">
                      <a16:colId xmlns:a16="http://schemas.microsoft.com/office/drawing/2014/main" val="3661146085"/>
                    </a:ext>
                  </a:extLst>
                </a:gridCol>
              </a:tblGrid>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76762727"/>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18442940"/>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409044727"/>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920560229"/>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74821603"/>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438273510"/>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048402016"/>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294680694"/>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66180653"/>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972416911"/>
                  </a:ext>
                </a:extLst>
              </a:tr>
              <a:tr h="337605">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39248916"/>
                  </a:ext>
                </a:extLst>
              </a:tr>
              <a:tr h="337605">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009303151"/>
                  </a:ext>
                </a:extLst>
              </a:tr>
            </a:tbl>
          </a:graphicData>
        </a:graphic>
      </p:graphicFrame>
    </p:spTree>
    <p:extLst>
      <p:ext uri="{BB962C8B-B14F-4D97-AF65-F5344CB8AC3E}">
        <p14:creationId xmlns:p14="http://schemas.microsoft.com/office/powerpoint/2010/main" val="197394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9B12A-5B73-FE14-FD69-267213C9B0A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E7A4D1F-729F-7653-242B-0D19564BB9B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411E3FF-9032-C472-D395-AB27C3FC2B8D}"/>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5" name="Text Placeholder 4">
            <a:extLst>
              <a:ext uri="{FF2B5EF4-FFF2-40B4-BE49-F238E27FC236}">
                <a16:creationId xmlns:a16="http://schemas.microsoft.com/office/drawing/2014/main" id="{268EF0E5-83A5-CCD2-BEE6-17783469FCAB}"/>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539E1C08-8D2F-C45D-68EB-6DBE3EDE2F26}"/>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4BB20F45-C162-F350-EA7A-2AD9724B0969}"/>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81B3136C-E9CC-BA6A-8FA8-0A2AE1553D7A}"/>
              </a:ext>
            </a:extLst>
          </p:cNvPr>
          <p:cNvGraphicFramePr>
            <a:graphicFrameLocks noGrp="1"/>
          </p:cNvGraphicFramePr>
          <p:nvPr>
            <p:extLst>
              <p:ext uri="{D42A27DB-BD31-4B8C-83A1-F6EECF244321}">
                <p14:modId xmlns:p14="http://schemas.microsoft.com/office/powerpoint/2010/main" val="2795668225"/>
              </p:ext>
            </p:extLst>
          </p:nvPr>
        </p:nvGraphicFramePr>
        <p:xfrm>
          <a:off x="6096000" y="405374"/>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9" name="TextBox 8">
            <a:extLst>
              <a:ext uri="{FF2B5EF4-FFF2-40B4-BE49-F238E27FC236}">
                <a16:creationId xmlns:a16="http://schemas.microsoft.com/office/drawing/2014/main" id="{C3FB42F2-C61C-DB54-047A-FE277B24FBD6}"/>
              </a:ext>
            </a:extLst>
          </p:cNvPr>
          <p:cNvSpPr txBox="1"/>
          <p:nvPr/>
        </p:nvSpPr>
        <p:spPr>
          <a:xfrm>
            <a:off x="3984819" y="5072875"/>
            <a:ext cx="2608722" cy="369332"/>
          </a:xfrm>
          <a:prstGeom prst="rect">
            <a:avLst/>
          </a:prstGeom>
          <a:noFill/>
        </p:spPr>
        <p:txBody>
          <a:bodyPr wrap="square" rtlCol="0">
            <a:spAutoFit/>
          </a:bodyPr>
          <a:lstStyle/>
          <a:p>
            <a:r>
              <a:rPr lang="en-IN" dirty="0">
                <a:highlight>
                  <a:srgbClr val="FFFF00"/>
                </a:highlight>
              </a:rPr>
              <a:t>Note PC not incremented</a:t>
            </a:r>
          </a:p>
        </p:txBody>
      </p:sp>
    </p:spTree>
    <p:extLst>
      <p:ext uri="{BB962C8B-B14F-4D97-AF65-F5344CB8AC3E}">
        <p14:creationId xmlns:p14="http://schemas.microsoft.com/office/powerpoint/2010/main" val="62426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7" name="Rectangle 6">
            <a:extLst>
              <a:ext uri="{FF2B5EF4-FFF2-40B4-BE49-F238E27FC236}">
                <a16:creationId xmlns:a16="http://schemas.microsoft.com/office/drawing/2014/main" id="{5DAC356E-EC8B-B47C-6C7E-FFBA31A3E0A6}"/>
              </a:ext>
            </a:extLst>
          </p:cNvPr>
          <p:cNvSpPr/>
          <p:nvPr/>
        </p:nvSpPr>
        <p:spPr>
          <a:xfrm>
            <a:off x="105943" y="519970"/>
            <a:ext cx="11415497" cy="34163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w="22225">
                  <a:solidFill>
                    <a:schemeClr val="accent2"/>
                  </a:solidFill>
                  <a:prstDash val="solid"/>
                </a:ln>
                <a:solidFill>
                  <a:schemeClr val="accent2">
                    <a:lumMod val="40000"/>
                    <a:lumOff val="60000"/>
                  </a:schemeClr>
                </a:solidFill>
              </a:rPr>
              <a:t>By now all the errors have been identified</a:t>
            </a:r>
          </a:p>
          <a:p>
            <a:r>
              <a:rPr lang="en-US" sz="5400" b="1" dirty="0">
                <a:ln w="22225">
                  <a:solidFill>
                    <a:schemeClr val="accent2"/>
                  </a:solidFill>
                  <a:prstDash val="solid"/>
                </a:ln>
                <a:solidFill>
                  <a:schemeClr val="accent2">
                    <a:lumMod val="40000"/>
                    <a:lumOff val="60000"/>
                  </a:schemeClr>
                </a:solidFill>
              </a:rPr>
              <a:t>And diagnosed.</a:t>
            </a:r>
          </a:p>
          <a:p>
            <a:r>
              <a:rPr lang="en-US" sz="5400" b="1" dirty="0">
                <a:ln w="22225">
                  <a:solidFill>
                    <a:schemeClr val="accent2"/>
                  </a:solidFill>
                  <a:prstDash val="solid"/>
                </a:ln>
                <a:solidFill>
                  <a:schemeClr val="accent2">
                    <a:lumMod val="40000"/>
                    <a:lumOff val="60000"/>
                  </a:schemeClr>
                </a:solidFill>
              </a:rPr>
              <a:t>Now we call the Second Pass to produce</a:t>
            </a:r>
          </a:p>
          <a:p>
            <a:r>
              <a:rPr lang="en-US" sz="5400" b="1" dirty="0">
                <a:ln w="22225">
                  <a:solidFill>
                    <a:schemeClr val="accent2"/>
                  </a:solidFill>
                  <a:prstDash val="solid"/>
                </a:ln>
                <a:solidFill>
                  <a:schemeClr val="accent2">
                    <a:lumMod val="40000"/>
                    <a:lumOff val="60000"/>
                  </a:schemeClr>
                </a:solidFill>
              </a:rPr>
              <a:t>Machine code for each instruction.</a:t>
            </a:r>
          </a:p>
        </p:txBody>
      </p:sp>
    </p:spTree>
    <p:extLst>
      <p:ext uri="{BB962C8B-B14F-4D97-AF65-F5344CB8AC3E}">
        <p14:creationId xmlns:p14="http://schemas.microsoft.com/office/powerpoint/2010/main" val="123413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1F1390B-EAFF-FF16-01F7-14074D83653F}"/>
              </a:ext>
            </a:extLst>
          </p:cNvPr>
          <p:cNvSpPr/>
          <p:nvPr/>
        </p:nvSpPr>
        <p:spPr>
          <a:xfrm>
            <a:off x="2537011" y="1828818"/>
            <a:ext cx="6104965" cy="2554545"/>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SECOND PASS</a:t>
            </a:r>
          </a:p>
        </p:txBody>
      </p:sp>
    </p:spTree>
    <p:extLst>
      <p:ext uri="{BB962C8B-B14F-4D97-AF65-F5344CB8AC3E}">
        <p14:creationId xmlns:p14="http://schemas.microsoft.com/office/powerpoint/2010/main" val="32725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3B2A6E8-749E-1689-187B-216FEE14C4FA}"/>
              </a:ext>
            </a:extLst>
          </p:cNvPr>
          <p:cNvGraphicFramePr/>
          <p:nvPr>
            <p:extLst>
              <p:ext uri="{D42A27DB-BD31-4B8C-83A1-F6EECF244321}">
                <p14:modId xmlns:p14="http://schemas.microsoft.com/office/powerpoint/2010/main" val="1938196269"/>
              </p:ext>
            </p:extLst>
          </p:nvPr>
        </p:nvGraphicFramePr>
        <p:xfrm>
          <a:off x="502025" y="304800"/>
          <a:ext cx="10085292" cy="6221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84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2400" dirty="0"/>
              <a:t>We take a sample input file and identify duplicate labels, invalid labels and also errors for wrong instructions and invalid operands and produce log file, listing file and object file(in binary)</a:t>
            </a:r>
          </a:p>
          <a:p>
            <a:r>
              <a:rPr lang="en-US" sz="2400" dirty="0"/>
              <a:t>Also implemented SET instruction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B44B8E-2BFD-C74B-34B2-2DC2DE71FC61}"/>
              </a:ext>
            </a:extLst>
          </p:cNvPr>
          <p:cNvSpPr>
            <a:spLocks noGrp="1"/>
          </p:cNvSpPr>
          <p:nvPr>
            <p:ph type="title"/>
          </p:nvPr>
        </p:nvSpPr>
        <p:spPr>
          <a:xfrm>
            <a:off x="0" y="314262"/>
            <a:ext cx="6481482" cy="1873126"/>
          </a:xfrm>
        </p:spPr>
        <p:txBody>
          <a:bodyPr/>
          <a:lstStyle/>
          <a:p>
            <a:r>
              <a:rPr lang="en-IN" sz="4400" dirty="0">
                <a:solidFill>
                  <a:schemeClr val="accent1">
                    <a:lumMod val="50000"/>
                  </a:schemeClr>
                </a:solidFill>
              </a:rPr>
              <a:t>I have totally divided the all operands into 3 sets depending on type of operand</a:t>
            </a:r>
          </a:p>
        </p:txBody>
      </p:sp>
      <p:graphicFrame>
        <p:nvGraphicFramePr>
          <p:cNvPr id="13" name="Content Placeholder 12">
            <a:extLst>
              <a:ext uri="{FF2B5EF4-FFF2-40B4-BE49-F238E27FC236}">
                <a16:creationId xmlns:a16="http://schemas.microsoft.com/office/drawing/2014/main" id="{D70A1DB2-D065-18D5-0319-7830B38B353A}"/>
              </a:ext>
            </a:extLst>
          </p:cNvPr>
          <p:cNvGraphicFramePr>
            <a:graphicFrameLocks noGrp="1"/>
          </p:cNvGraphicFramePr>
          <p:nvPr>
            <p:ph idx="1"/>
            <p:extLst>
              <p:ext uri="{D42A27DB-BD31-4B8C-83A1-F6EECF244321}">
                <p14:modId xmlns:p14="http://schemas.microsoft.com/office/powerpoint/2010/main" val="1406699307"/>
              </p:ext>
            </p:extLst>
          </p:nvPr>
        </p:nvGraphicFramePr>
        <p:xfrm>
          <a:off x="5023474" y="-160866"/>
          <a:ext cx="7144871" cy="399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9E06BB12-F375-E61F-EE7F-52522D3705F4}"/>
              </a:ext>
            </a:extLst>
          </p:cNvPr>
          <p:cNvPicPr>
            <a:picLocks noChangeAspect="1"/>
          </p:cNvPicPr>
          <p:nvPr/>
        </p:nvPicPr>
        <p:blipFill>
          <a:blip r:embed="rId7"/>
          <a:stretch>
            <a:fillRect/>
          </a:stretch>
        </p:blipFill>
        <p:spPr>
          <a:xfrm>
            <a:off x="4629026" y="3266159"/>
            <a:ext cx="2629782" cy="3152571"/>
          </a:xfrm>
          <a:prstGeom prst="rect">
            <a:avLst/>
          </a:prstGeom>
        </p:spPr>
      </p:pic>
      <p:pic>
        <p:nvPicPr>
          <p:cNvPr id="17" name="Picture 16">
            <a:extLst>
              <a:ext uri="{FF2B5EF4-FFF2-40B4-BE49-F238E27FC236}">
                <a16:creationId xmlns:a16="http://schemas.microsoft.com/office/drawing/2014/main" id="{1B8C5547-6E22-61A5-4A0B-CB8E31C67129}"/>
              </a:ext>
            </a:extLst>
          </p:cNvPr>
          <p:cNvPicPr>
            <a:picLocks noChangeAspect="1"/>
          </p:cNvPicPr>
          <p:nvPr/>
        </p:nvPicPr>
        <p:blipFill>
          <a:blip r:embed="rId8"/>
          <a:stretch>
            <a:fillRect/>
          </a:stretch>
        </p:blipFill>
        <p:spPr>
          <a:xfrm>
            <a:off x="7562975" y="3105598"/>
            <a:ext cx="2301439" cy="3635055"/>
          </a:xfrm>
          <a:prstGeom prst="rect">
            <a:avLst/>
          </a:prstGeom>
        </p:spPr>
      </p:pic>
      <p:pic>
        <p:nvPicPr>
          <p:cNvPr id="19" name="Picture 18">
            <a:extLst>
              <a:ext uri="{FF2B5EF4-FFF2-40B4-BE49-F238E27FC236}">
                <a16:creationId xmlns:a16="http://schemas.microsoft.com/office/drawing/2014/main" id="{7098E509-CE4A-CCDC-F2FB-29123564FB83}"/>
              </a:ext>
            </a:extLst>
          </p:cNvPr>
          <p:cNvPicPr>
            <a:picLocks noChangeAspect="1"/>
          </p:cNvPicPr>
          <p:nvPr/>
        </p:nvPicPr>
        <p:blipFill>
          <a:blip r:embed="rId9"/>
          <a:stretch>
            <a:fillRect/>
          </a:stretch>
        </p:blipFill>
        <p:spPr>
          <a:xfrm>
            <a:off x="10148870" y="3266159"/>
            <a:ext cx="2019475" cy="1539373"/>
          </a:xfrm>
          <a:prstGeom prst="rect">
            <a:avLst/>
          </a:prstGeom>
        </p:spPr>
      </p:pic>
      <p:sp>
        <p:nvSpPr>
          <p:cNvPr id="20" name="TextBox 19">
            <a:extLst>
              <a:ext uri="{FF2B5EF4-FFF2-40B4-BE49-F238E27FC236}">
                <a16:creationId xmlns:a16="http://schemas.microsoft.com/office/drawing/2014/main" id="{9790D9F4-3F1E-7AC0-83DB-C10975D9006B}"/>
              </a:ext>
            </a:extLst>
          </p:cNvPr>
          <p:cNvSpPr txBox="1"/>
          <p:nvPr/>
        </p:nvSpPr>
        <p:spPr>
          <a:xfrm>
            <a:off x="9864414" y="5245395"/>
            <a:ext cx="1926589" cy="1477328"/>
          </a:xfrm>
          <a:prstGeom prst="rect">
            <a:avLst/>
          </a:prstGeom>
          <a:noFill/>
        </p:spPr>
        <p:txBody>
          <a:bodyPr wrap="square" rtlCol="0">
            <a:spAutoFit/>
          </a:bodyPr>
          <a:lstStyle/>
          <a:p>
            <a:r>
              <a:rPr lang="en-IN" dirty="0"/>
              <a:t>We consider SET and DATA as special case of instruction with one operand</a:t>
            </a:r>
          </a:p>
        </p:txBody>
      </p:sp>
    </p:spTree>
    <p:extLst>
      <p:ext uri="{BB962C8B-B14F-4D97-AF65-F5344CB8AC3E}">
        <p14:creationId xmlns:p14="http://schemas.microsoft.com/office/powerpoint/2010/main" val="128186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A3FCB8E5-385B-BB50-AFEB-B890F5D9EAF1}"/>
              </a:ext>
            </a:extLst>
          </p:cNvPr>
          <p:cNvGraphicFramePr>
            <a:graphicFrameLocks noGrp="1"/>
          </p:cNvGraphicFramePr>
          <p:nvPr>
            <p:extLst>
              <p:ext uri="{D42A27DB-BD31-4B8C-83A1-F6EECF244321}">
                <p14:modId xmlns:p14="http://schemas.microsoft.com/office/powerpoint/2010/main" val="1540626599"/>
              </p:ext>
            </p:extLst>
          </p:nvPr>
        </p:nvGraphicFramePr>
        <p:xfrm>
          <a:off x="6590879" y="142314"/>
          <a:ext cx="4564528" cy="1341345"/>
        </p:xfrm>
        <a:graphic>
          <a:graphicData uri="http://schemas.openxmlformats.org/drawingml/2006/table">
            <a:tbl>
              <a:tblPr>
                <a:tableStyleId>{284E427A-3D55-4303-BF80-6455036E1DE7}</a:tableStyleId>
              </a:tblPr>
              <a:tblGrid>
                <a:gridCol w="905062">
                  <a:extLst>
                    <a:ext uri="{9D8B030D-6E8A-4147-A177-3AD203B41FA5}">
                      <a16:colId xmlns:a16="http://schemas.microsoft.com/office/drawing/2014/main" val="2542682464"/>
                    </a:ext>
                  </a:extLst>
                </a:gridCol>
                <a:gridCol w="1058922">
                  <a:extLst>
                    <a:ext uri="{9D8B030D-6E8A-4147-A177-3AD203B41FA5}">
                      <a16:colId xmlns:a16="http://schemas.microsoft.com/office/drawing/2014/main" val="181810387"/>
                    </a:ext>
                  </a:extLst>
                </a:gridCol>
                <a:gridCol w="824038">
                  <a:extLst>
                    <a:ext uri="{9D8B030D-6E8A-4147-A177-3AD203B41FA5}">
                      <a16:colId xmlns:a16="http://schemas.microsoft.com/office/drawing/2014/main" val="3347571204"/>
                    </a:ext>
                  </a:extLst>
                </a:gridCol>
                <a:gridCol w="1776506">
                  <a:extLst>
                    <a:ext uri="{9D8B030D-6E8A-4147-A177-3AD203B41FA5}">
                      <a16:colId xmlns:a16="http://schemas.microsoft.com/office/drawing/2014/main" val="969398851"/>
                    </a:ext>
                  </a:extLst>
                </a:gridCol>
              </a:tblGrid>
              <a:tr h="447115">
                <a:tc>
                  <a:txBody>
                    <a:bodyPr/>
                    <a:lstStyle/>
                    <a:p>
                      <a:pPr algn="ctr" fontAlgn="ctr"/>
                      <a:r>
                        <a:rPr lang="en-IN" sz="1800" u="none" strike="noStrike" dirty="0">
                          <a:effectLst/>
                        </a:rPr>
                        <a:t>PC</a:t>
                      </a:r>
                      <a:endParaRPr lang="en-IN" sz="1800" b="0"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dirty="0">
                          <a:effectLst/>
                        </a:rPr>
                        <a:t>machine code</a:t>
                      </a:r>
                      <a:endParaRPr lang="en-IN" sz="18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50764149"/>
                  </a:ext>
                </a:extLst>
              </a:tr>
              <a:tr h="447115">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35449425"/>
                  </a:ext>
                </a:extLst>
              </a:tr>
              <a:tr h="447115">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err="1">
                          <a:effectLst/>
                        </a:rPr>
                        <a:t>ldc</a:t>
                      </a:r>
                      <a:r>
                        <a:rPr lang="en-IN" sz="1800" u="none" strike="noStrike" dirty="0">
                          <a:effectLst/>
                        </a:rPr>
                        <a:t> -7</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533802"/>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871012" y="1550894"/>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7B65C41-FA43-4280-72BD-5FEE93DB1A7B}"/>
              </a:ext>
            </a:extLst>
          </p:cNvPr>
          <p:cNvSpPr txBox="1"/>
          <p:nvPr/>
        </p:nvSpPr>
        <p:spPr>
          <a:xfrm>
            <a:off x="7117976" y="3316941"/>
            <a:ext cx="2671483" cy="147732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Hexadecimal Representation of -7.</a:t>
            </a:r>
          </a:p>
          <a:p>
            <a:r>
              <a:rPr lang="en-IN" dirty="0"/>
              <a:t>Since we need to provide the machine code in hexadecimal.</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8953499" y="1396256"/>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9923929" y="1864659"/>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a:t>
            </a:r>
            <a:r>
              <a:rPr lang="en-IN" dirty="0" err="1"/>
              <a:t>ldc</a:t>
            </a:r>
            <a:r>
              <a:rPr lang="en-IN" dirty="0"/>
              <a:t>”</a:t>
            </a:r>
          </a:p>
        </p:txBody>
      </p:sp>
      <p:graphicFrame>
        <p:nvGraphicFramePr>
          <p:cNvPr id="20" name="Table 19">
            <a:extLst>
              <a:ext uri="{FF2B5EF4-FFF2-40B4-BE49-F238E27FC236}">
                <a16:creationId xmlns:a16="http://schemas.microsoft.com/office/drawing/2014/main" id="{DE60005F-9EE2-9A15-EFAA-458CD9A2F44C}"/>
              </a:ext>
            </a:extLst>
          </p:cNvPr>
          <p:cNvGraphicFramePr>
            <a:graphicFrameLocks noGrp="1"/>
          </p:cNvGraphicFramePr>
          <p:nvPr>
            <p:extLst>
              <p:ext uri="{D42A27DB-BD31-4B8C-83A1-F6EECF244321}">
                <p14:modId xmlns:p14="http://schemas.microsoft.com/office/powerpoint/2010/main" val="1790336032"/>
              </p:ext>
            </p:extLst>
          </p:nvPr>
        </p:nvGraphicFramePr>
        <p:xfrm>
          <a:off x="234900" y="602597"/>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Tree>
    <p:extLst>
      <p:ext uri="{BB962C8B-B14F-4D97-AF65-F5344CB8AC3E}">
        <p14:creationId xmlns:p14="http://schemas.microsoft.com/office/powerpoint/2010/main" val="394426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3900392713"/>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8043582" y="1864659"/>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7073152" y="3630706"/>
            <a:ext cx="2671483" cy="9233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Since operand is already in hexadecimal. We just sign extend it to 24 bits.</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150722" y="1675030"/>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9986682" y="2043953"/>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a:t>
            </a:r>
            <a:r>
              <a:rPr lang="en-IN" dirty="0" err="1"/>
              <a:t>adc</a:t>
            </a:r>
            <a:r>
              <a:rPr lang="en-IN" dirty="0"/>
              <a:t>”</a:t>
            </a:r>
          </a:p>
        </p:txBody>
      </p:sp>
      <p:graphicFrame>
        <p:nvGraphicFramePr>
          <p:cNvPr id="2" name="Table 1">
            <a:extLst>
              <a:ext uri="{FF2B5EF4-FFF2-40B4-BE49-F238E27FC236}">
                <a16:creationId xmlns:a16="http://schemas.microsoft.com/office/drawing/2014/main" id="{5A9A042A-7B8F-3746-FF81-E9C5F7646CBF}"/>
              </a:ext>
            </a:extLst>
          </p:cNvPr>
          <p:cNvGraphicFramePr>
            <a:graphicFrameLocks noGrp="1"/>
          </p:cNvGraphicFramePr>
          <p:nvPr>
            <p:extLst>
              <p:ext uri="{D42A27DB-BD31-4B8C-83A1-F6EECF244321}">
                <p14:modId xmlns:p14="http://schemas.microsoft.com/office/powerpoint/2010/main" val="828935906"/>
              </p:ext>
            </p:extLst>
          </p:nvPr>
        </p:nvGraphicFramePr>
        <p:xfrm>
          <a:off x="6866966" y="378759"/>
          <a:ext cx="4410634" cy="1485900"/>
        </p:xfrm>
        <a:graphic>
          <a:graphicData uri="http://schemas.openxmlformats.org/drawingml/2006/table">
            <a:tbl>
              <a:tblPr>
                <a:tableStyleId>{284E427A-3D55-4303-BF80-6455036E1DE7}</a:tableStyleId>
              </a:tblPr>
              <a:tblGrid>
                <a:gridCol w="874548">
                  <a:extLst>
                    <a:ext uri="{9D8B030D-6E8A-4147-A177-3AD203B41FA5}">
                      <a16:colId xmlns:a16="http://schemas.microsoft.com/office/drawing/2014/main" val="3894601934"/>
                    </a:ext>
                  </a:extLst>
                </a:gridCol>
                <a:gridCol w="1023220">
                  <a:extLst>
                    <a:ext uri="{9D8B030D-6E8A-4147-A177-3AD203B41FA5}">
                      <a16:colId xmlns:a16="http://schemas.microsoft.com/office/drawing/2014/main" val="3991281635"/>
                    </a:ext>
                  </a:extLst>
                </a:gridCol>
                <a:gridCol w="693031">
                  <a:extLst>
                    <a:ext uri="{9D8B030D-6E8A-4147-A177-3AD203B41FA5}">
                      <a16:colId xmlns:a16="http://schemas.microsoft.com/office/drawing/2014/main" val="2567269846"/>
                    </a:ext>
                  </a:extLst>
                </a:gridCol>
                <a:gridCol w="1819835">
                  <a:extLst>
                    <a:ext uri="{9D8B030D-6E8A-4147-A177-3AD203B41FA5}">
                      <a16:colId xmlns:a16="http://schemas.microsoft.com/office/drawing/2014/main" val="1600721234"/>
                    </a:ext>
                  </a:extLst>
                </a:gridCol>
              </a:tblGrid>
              <a:tr h="371475">
                <a:tc>
                  <a:txBody>
                    <a:bodyPr/>
                    <a:lstStyle/>
                    <a:p>
                      <a:pPr algn="ctr" fontAlgn="ctr"/>
                      <a:r>
                        <a:rPr lang="en-IN" sz="1600" u="none" strike="noStrike">
                          <a:effectLst/>
                        </a:rPr>
                        <a:t>PC</a:t>
                      </a:r>
                      <a:endParaRPr lang="en-IN" sz="16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600" u="none" strike="noStrike">
                          <a:effectLst/>
                        </a:rPr>
                        <a:t>machine code</a:t>
                      </a:r>
                      <a:endParaRPr lang="en-IN" sz="16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600" u="none" strike="noStrike">
                          <a:effectLst/>
                        </a:rPr>
                        <a:t>instr</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57318150"/>
                  </a:ext>
                </a:extLst>
              </a:tr>
              <a:tr h="371475">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operand</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opcode</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10944853"/>
                  </a:ext>
                </a:extLst>
              </a:tr>
              <a:tr h="371475">
                <a:tc>
                  <a:txBody>
                    <a:bodyPr/>
                    <a:lstStyle/>
                    <a:p>
                      <a:pPr algn="ctr" fontAlgn="ctr"/>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"FFFFF9"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ldc -7</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9683135"/>
                  </a:ext>
                </a:extLst>
              </a:tr>
              <a:tr h="371475">
                <a:tc>
                  <a:txBody>
                    <a:bodyPr/>
                    <a:lstStyle/>
                    <a:p>
                      <a:pPr algn="ctr" fontAlgn="ctr"/>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"000234"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err="1">
                          <a:effectLst/>
                        </a:rPr>
                        <a:t>adc</a:t>
                      </a:r>
                      <a:r>
                        <a:rPr lang="en-IN" sz="1600" u="none" strike="noStrike" dirty="0">
                          <a:effectLst/>
                        </a:rPr>
                        <a:t> 0x234</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58396466"/>
                  </a:ext>
                </a:extLst>
              </a:tr>
            </a:tbl>
          </a:graphicData>
        </a:graphic>
      </p:graphicFrame>
      <p:sp>
        <p:nvSpPr>
          <p:cNvPr id="3" name="Arrow: Bent-Up 2">
            <a:extLst>
              <a:ext uri="{FF2B5EF4-FFF2-40B4-BE49-F238E27FC236}">
                <a16:creationId xmlns:a16="http://schemas.microsoft.com/office/drawing/2014/main" id="{5B931133-7482-B134-C401-28662FB24593}"/>
              </a:ext>
            </a:extLst>
          </p:cNvPr>
          <p:cNvSpPr/>
          <p:nvPr/>
        </p:nvSpPr>
        <p:spPr>
          <a:xfrm rot="5400000">
            <a:off x="6199303" y="1162049"/>
            <a:ext cx="636495" cy="6813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D39853E-4C8E-4E65-5212-B91490C40EB1}"/>
              </a:ext>
            </a:extLst>
          </p:cNvPr>
          <p:cNvSpPr txBox="1"/>
          <p:nvPr/>
        </p:nvSpPr>
        <p:spPr>
          <a:xfrm>
            <a:off x="4820349" y="110111"/>
            <a:ext cx="2680448" cy="1200329"/>
          </a:xfrm>
          <a:prstGeom prst="rect">
            <a:avLst/>
          </a:prstGeom>
          <a:noFill/>
        </p:spPr>
        <p:txBody>
          <a:bodyPr wrap="square" rtlCol="0">
            <a:spAutoFit/>
          </a:bodyPr>
          <a:lstStyle/>
          <a:p>
            <a:r>
              <a:rPr lang="en-IN" b="1" dirty="0">
                <a:solidFill>
                  <a:srgbClr val="000000"/>
                </a:solidFill>
              </a:rPr>
              <a:t>Note after every instruction PC incremented and corresponding instruction loaded</a:t>
            </a:r>
          </a:p>
        </p:txBody>
      </p:sp>
    </p:spTree>
    <p:extLst>
      <p:ext uri="{BB962C8B-B14F-4D97-AF65-F5344CB8AC3E}">
        <p14:creationId xmlns:p14="http://schemas.microsoft.com/office/powerpoint/2010/main" val="371573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932486508"/>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8175114" y="1855255"/>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600263" y="3603808"/>
            <a:ext cx="3798796" cy="230832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Now here the task is to load the label.</a:t>
            </a:r>
          </a:p>
          <a:p>
            <a:r>
              <a:rPr lang="en-IN" dirty="0"/>
              <a:t>Here we may have two cases the label might have already been “SET” to a quantity or else its been made default to PC. In this example hello is already been SET which we know from first PASS so therefore we need to load the set value of hello </a:t>
            </a:r>
            <a:r>
              <a:rPr lang="en-IN" dirty="0" err="1"/>
              <a:t>i.e</a:t>
            </a:r>
            <a:r>
              <a:rPr lang="en-IN" dirty="0"/>
              <a:t> 43 in hexadecimal. </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322172" y="2113429"/>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158132" y="2487267"/>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a:t>
            </a:r>
            <a:r>
              <a:rPr lang="en-IN" dirty="0" err="1"/>
              <a:t>ldc</a:t>
            </a:r>
            <a:r>
              <a:rPr lang="en-IN" dirty="0"/>
              <a:t>”</a:t>
            </a:r>
          </a:p>
        </p:txBody>
      </p:sp>
      <p:graphicFrame>
        <p:nvGraphicFramePr>
          <p:cNvPr id="3" name="Table 2">
            <a:extLst>
              <a:ext uri="{FF2B5EF4-FFF2-40B4-BE49-F238E27FC236}">
                <a16:creationId xmlns:a16="http://schemas.microsoft.com/office/drawing/2014/main" id="{E6D74C55-DB31-1647-39BB-EAED2A52508A}"/>
              </a:ext>
            </a:extLst>
          </p:cNvPr>
          <p:cNvGraphicFramePr>
            <a:graphicFrameLocks noGrp="1"/>
          </p:cNvGraphicFramePr>
          <p:nvPr>
            <p:extLst>
              <p:ext uri="{D42A27DB-BD31-4B8C-83A1-F6EECF244321}">
                <p14:modId xmlns:p14="http://schemas.microsoft.com/office/powerpoint/2010/main" val="1736420101"/>
              </p:ext>
            </p:extLst>
          </p:nvPr>
        </p:nvGraphicFramePr>
        <p:xfrm>
          <a:off x="6795247" y="330429"/>
          <a:ext cx="4903695" cy="1937640"/>
        </p:xfrm>
        <a:graphic>
          <a:graphicData uri="http://schemas.openxmlformats.org/drawingml/2006/table">
            <a:tbl>
              <a:tblPr>
                <a:tableStyleId>{284E427A-3D55-4303-BF80-6455036E1DE7}</a:tableStyleId>
              </a:tblPr>
              <a:tblGrid>
                <a:gridCol w="972312">
                  <a:extLst>
                    <a:ext uri="{9D8B030D-6E8A-4147-A177-3AD203B41FA5}">
                      <a16:colId xmlns:a16="http://schemas.microsoft.com/office/drawing/2014/main" val="3806958332"/>
                    </a:ext>
                  </a:extLst>
                </a:gridCol>
                <a:gridCol w="1137605">
                  <a:extLst>
                    <a:ext uri="{9D8B030D-6E8A-4147-A177-3AD203B41FA5}">
                      <a16:colId xmlns:a16="http://schemas.microsoft.com/office/drawing/2014/main" val="3216964777"/>
                    </a:ext>
                  </a:extLst>
                </a:gridCol>
                <a:gridCol w="719511">
                  <a:extLst>
                    <a:ext uri="{9D8B030D-6E8A-4147-A177-3AD203B41FA5}">
                      <a16:colId xmlns:a16="http://schemas.microsoft.com/office/drawing/2014/main" val="3273764207"/>
                    </a:ext>
                  </a:extLst>
                </a:gridCol>
                <a:gridCol w="2074267">
                  <a:extLst>
                    <a:ext uri="{9D8B030D-6E8A-4147-A177-3AD203B41FA5}">
                      <a16:colId xmlns:a16="http://schemas.microsoft.com/office/drawing/2014/main" val="4120098032"/>
                    </a:ext>
                  </a:extLst>
                </a:gridCol>
              </a:tblGrid>
              <a:tr h="387528">
                <a:tc>
                  <a:txBody>
                    <a:bodyPr/>
                    <a:lstStyle/>
                    <a:p>
                      <a:pPr algn="ctr" fontAlgn="ctr"/>
                      <a:r>
                        <a:rPr lang="en-IN" sz="1600" u="none" strike="noStrike">
                          <a:effectLst/>
                        </a:rPr>
                        <a:t>PC</a:t>
                      </a:r>
                      <a:endParaRPr lang="en-IN" sz="16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600" u="none" strike="noStrike">
                          <a:effectLst/>
                        </a:rPr>
                        <a:t>machine code</a:t>
                      </a:r>
                      <a:endParaRPr lang="en-IN" sz="16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600" u="none" strike="noStrike">
                          <a:effectLst/>
                        </a:rPr>
                        <a:t>instr</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0821143"/>
                  </a:ext>
                </a:extLst>
              </a:tr>
              <a:tr h="387528">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operand</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opcode</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7498597"/>
                  </a:ext>
                </a:extLst>
              </a:tr>
              <a:tr h="387528">
                <a:tc>
                  <a:txBody>
                    <a:bodyPr/>
                    <a:lstStyle/>
                    <a:p>
                      <a:pPr algn="ctr" fontAlgn="ctr"/>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"FFFFF9"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ldc -7</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07085670"/>
                  </a:ext>
                </a:extLst>
              </a:tr>
              <a:tr h="387528">
                <a:tc>
                  <a:txBody>
                    <a:bodyPr/>
                    <a:lstStyle/>
                    <a:p>
                      <a:pPr algn="ctr" fontAlgn="ctr"/>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"000234"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adc 0x234</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90932569"/>
                  </a:ext>
                </a:extLst>
              </a:tr>
              <a:tr h="387528">
                <a:tc>
                  <a:txBody>
                    <a:bodyPr/>
                    <a:lstStyle/>
                    <a:p>
                      <a:pPr algn="ctr" fontAlgn="ctr"/>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"00002B"</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err="1">
                          <a:effectLst/>
                        </a:rPr>
                        <a:t>ldc</a:t>
                      </a:r>
                      <a:r>
                        <a:rPr lang="en-IN" sz="1600" u="none" strike="noStrike" dirty="0">
                          <a:effectLst/>
                        </a:rPr>
                        <a:t> hello</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67944032"/>
                  </a:ext>
                </a:extLst>
              </a:tr>
            </a:tbl>
          </a:graphicData>
        </a:graphic>
      </p:graphicFrame>
    </p:spTree>
    <p:extLst>
      <p:ext uri="{BB962C8B-B14F-4D97-AF65-F5344CB8AC3E}">
        <p14:creationId xmlns:p14="http://schemas.microsoft.com/office/powerpoint/2010/main" val="71274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4143447301"/>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945393" y="1957011"/>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359335" y="3723058"/>
            <a:ext cx="5029201" cy="25853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“call” mnemonic is a third type in our classification. These instructions are like jump type. Now our simple task is that operand is the how many instructions should we jump from next instruction </a:t>
            </a:r>
            <a:r>
              <a:rPr lang="en-IN" dirty="0" err="1"/>
              <a:t>i.e</a:t>
            </a:r>
            <a:endParaRPr lang="en-IN" dirty="0"/>
          </a:p>
          <a:p>
            <a:r>
              <a:rPr lang="en-IN" dirty="0"/>
              <a:t>(Final PC) – (Present PC +1)</a:t>
            </a:r>
          </a:p>
          <a:p>
            <a:r>
              <a:rPr lang="en-IN" dirty="0"/>
              <a:t>So from above equation our destination is “mine:” label at PC =6</a:t>
            </a:r>
          </a:p>
          <a:p>
            <a:r>
              <a:rPr lang="en-IN" dirty="0"/>
              <a:t>Therefore jump=6-(3+1)=2 = operand.</a:t>
            </a:r>
          </a:p>
          <a:p>
            <a:r>
              <a:rPr lang="en-IN" dirty="0"/>
              <a:t>That’s what we printed in operand column.</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307042" y="2215185"/>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158132" y="2581942"/>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“call”</a:t>
            </a:r>
          </a:p>
        </p:txBody>
      </p:sp>
      <p:graphicFrame>
        <p:nvGraphicFramePr>
          <p:cNvPr id="2" name="Table 1">
            <a:extLst>
              <a:ext uri="{FF2B5EF4-FFF2-40B4-BE49-F238E27FC236}">
                <a16:creationId xmlns:a16="http://schemas.microsoft.com/office/drawing/2014/main" id="{56EB1D38-0AD2-C349-17AA-98A9C4751123}"/>
              </a:ext>
            </a:extLst>
          </p:cNvPr>
          <p:cNvGraphicFramePr>
            <a:graphicFrameLocks noGrp="1"/>
          </p:cNvGraphicFramePr>
          <p:nvPr>
            <p:extLst>
              <p:ext uri="{D42A27DB-BD31-4B8C-83A1-F6EECF244321}">
                <p14:modId xmlns:p14="http://schemas.microsoft.com/office/powerpoint/2010/main" val="1913268058"/>
              </p:ext>
            </p:extLst>
          </p:nvPr>
        </p:nvGraphicFramePr>
        <p:xfrm>
          <a:off x="6575608" y="417761"/>
          <a:ext cx="5029201" cy="1952064"/>
        </p:xfrm>
        <a:graphic>
          <a:graphicData uri="http://schemas.openxmlformats.org/drawingml/2006/table">
            <a:tbl>
              <a:tblPr>
                <a:tableStyleId>{284E427A-3D55-4303-BF80-6455036E1DE7}</a:tableStyleId>
              </a:tblPr>
              <a:tblGrid>
                <a:gridCol w="997197">
                  <a:extLst>
                    <a:ext uri="{9D8B030D-6E8A-4147-A177-3AD203B41FA5}">
                      <a16:colId xmlns:a16="http://schemas.microsoft.com/office/drawing/2014/main" val="923235002"/>
                    </a:ext>
                  </a:extLst>
                </a:gridCol>
                <a:gridCol w="1166722">
                  <a:extLst>
                    <a:ext uri="{9D8B030D-6E8A-4147-A177-3AD203B41FA5}">
                      <a16:colId xmlns:a16="http://schemas.microsoft.com/office/drawing/2014/main" val="2703257924"/>
                    </a:ext>
                  </a:extLst>
                </a:gridCol>
                <a:gridCol w="737926">
                  <a:extLst>
                    <a:ext uri="{9D8B030D-6E8A-4147-A177-3AD203B41FA5}">
                      <a16:colId xmlns:a16="http://schemas.microsoft.com/office/drawing/2014/main" val="4289714061"/>
                    </a:ext>
                  </a:extLst>
                </a:gridCol>
                <a:gridCol w="2127356">
                  <a:extLst>
                    <a:ext uri="{9D8B030D-6E8A-4147-A177-3AD203B41FA5}">
                      <a16:colId xmlns:a16="http://schemas.microsoft.com/office/drawing/2014/main" val="950204796"/>
                    </a:ext>
                  </a:extLst>
                </a:gridCol>
              </a:tblGrid>
              <a:tr h="325344">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3592400"/>
                  </a:ext>
                </a:extLst>
              </a:tr>
              <a:tr h="325344">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5540355"/>
                  </a:ext>
                </a:extLst>
              </a:tr>
              <a:tr h="325344">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err="1">
                          <a:effectLst/>
                        </a:rPr>
                        <a:t>ldc</a:t>
                      </a:r>
                      <a:r>
                        <a:rPr lang="en-IN" sz="1800" u="none" strike="noStrike" dirty="0">
                          <a:effectLst/>
                        </a:rPr>
                        <a:t> -7</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9520612"/>
                  </a:ext>
                </a:extLst>
              </a:tr>
              <a:tr h="325344">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2818559"/>
                  </a:ext>
                </a:extLst>
              </a:tr>
              <a:tr h="325344">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72016521"/>
                  </a:ext>
                </a:extLst>
              </a:tr>
              <a:tr h="325344">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loop: call mine</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31328887"/>
                  </a:ext>
                </a:extLst>
              </a:tr>
            </a:tbl>
          </a:graphicData>
        </a:graphic>
      </p:graphicFrame>
    </p:spTree>
    <p:extLst>
      <p:ext uri="{BB962C8B-B14F-4D97-AF65-F5344CB8AC3E}">
        <p14:creationId xmlns:p14="http://schemas.microsoft.com/office/powerpoint/2010/main" val="1536442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815817523"/>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945393" y="1957011"/>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359335" y="3723058"/>
            <a:ext cx="5029201"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“add” instruction is instruction with zero operand. So by default we take operand as zero.</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307042" y="2298982"/>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143002" y="2693534"/>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“add”</a:t>
            </a:r>
          </a:p>
        </p:txBody>
      </p:sp>
      <p:graphicFrame>
        <p:nvGraphicFramePr>
          <p:cNvPr id="3" name="Table 2">
            <a:extLst>
              <a:ext uri="{FF2B5EF4-FFF2-40B4-BE49-F238E27FC236}">
                <a16:creationId xmlns:a16="http://schemas.microsoft.com/office/drawing/2014/main" id="{FD1648FA-E2D9-3995-083F-B21C27DA0413}"/>
              </a:ext>
            </a:extLst>
          </p:cNvPr>
          <p:cNvGraphicFramePr>
            <a:graphicFrameLocks noGrp="1"/>
          </p:cNvGraphicFramePr>
          <p:nvPr>
            <p:extLst>
              <p:ext uri="{D42A27DB-BD31-4B8C-83A1-F6EECF244321}">
                <p14:modId xmlns:p14="http://schemas.microsoft.com/office/powerpoint/2010/main" val="2174865373"/>
              </p:ext>
            </p:extLst>
          </p:nvPr>
        </p:nvGraphicFramePr>
        <p:xfrm>
          <a:off x="6359335" y="448180"/>
          <a:ext cx="5183095" cy="2077243"/>
        </p:xfrm>
        <a:graphic>
          <a:graphicData uri="http://schemas.openxmlformats.org/drawingml/2006/table">
            <a:tbl>
              <a:tblPr>
                <a:tableStyleId>{284E427A-3D55-4303-BF80-6455036E1DE7}</a:tableStyleId>
              </a:tblPr>
              <a:tblGrid>
                <a:gridCol w="1027712">
                  <a:extLst>
                    <a:ext uri="{9D8B030D-6E8A-4147-A177-3AD203B41FA5}">
                      <a16:colId xmlns:a16="http://schemas.microsoft.com/office/drawing/2014/main" val="2058445950"/>
                    </a:ext>
                  </a:extLst>
                </a:gridCol>
                <a:gridCol w="1202423">
                  <a:extLst>
                    <a:ext uri="{9D8B030D-6E8A-4147-A177-3AD203B41FA5}">
                      <a16:colId xmlns:a16="http://schemas.microsoft.com/office/drawing/2014/main" val="1226362137"/>
                    </a:ext>
                  </a:extLst>
                </a:gridCol>
                <a:gridCol w="760507">
                  <a:extLst>
                    <a:ext uri="{9D8B030D-6E8A-4147-A177-3AD203B41FA5}">
                      <a16:colId xmlns:a16="http://schemas.microsoft.com/office/drawing/2014/main" val="2682758721"/>
                    </a:ext>
                  </a:extLst>
                </a:gridCol>
                <a:gridCol w="2192453">
                  <a:extLst>
                    <a:ext uri="{9D8B030D-6E8A-4147-A177-3AD203B41FA5}">
                      <a16:colId xmlns:a16="http://schemas.microsoft.com/office/drawing/2014/main" val="1155349905"/>
                    </a:ext>
                  </a:extLst>
                </a:gridCol>
              </a:tblGrid>
              <a:tr h="296749">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17580498"/>
                  </a:ext>
                </a:extLst>
              </a:tr>
              <a:tr h="296749">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11106588"/>
                  </a:ext>
                </a:extLst>
              </a:tr>
              <a:tr h="296749">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8372578"/>
                  </a:ext>
                </a:extLst>
              </a:tr>
              <a:tr h="296749">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61452276"/>
                  </a:ext>
                </a:extLst>
              </a:tr>
              <a:tr h="296749">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9772806"/>
                  </a:ext>
                </a:extLst>
              </a:tr>
              <a:tr h="296749">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95663378"/>
                  </a:ext>
                </a:extLst>
              </a:tr>
              <a:tr h="296749">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add</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39923864"/>
                  </a:ext>
                </a:extLst>
              </a:tr>
            </a:tbl>
          </a:graphicData>
        </a:graphic>
      </p:graphicFrame>
    </p:spTree>
    <p:extLst>
      <p:ext uri="{BB962C8B-B14F-4D97-AF65-F5344CB8AC3E}">
        <p14:creationId xmlns:p14="http://schemas.microsoft.com/office/powerpoint/2010/main" val="114326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1460478950"/>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915695" y="2345249"/>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160573" y="4111296"/>
            <a:ext cx="5029201"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a:t>
            </a:r>
            <a:r>
              <a:rPr lang="en-IN" dirty="0" err="1"/>
              <a:t>shl</a:t>
            </a:r>
            <a:r>
              <a:rPr lang="en-IN" dirty="0"/>
              <a:t>” instruction is instruction with zero operand. So by default we take operand as zero.</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132723" y="2660276"/>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9968683" y="3032906"/>
            <a:ext cx="2017059"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of the mnemonic “</a:t>
            </a:r>
            <a:r>
              <a:rPr lang="en-IN" dirty="0" err="1"/>
              <a:t>shl</a:t>
            </a:r>
            <a:r>
              <a:rPr lang="en-IN" dirty="0"/>
              <a:t>”</a:t>
            </a:r>
          </a:p>
        </p:txBody>
      </p:sp>
      <p:graphicFrame>
        <p:nvGraphicFramePr>
          <p:cNvPr id="2" name="Table 1">
            <a:extLst>
              <a:ext uri="{FF2B5EF4-FFF2-40B4-BE49-F238E27FC236}">
                <a16:creationId xmlns:a16="http://schemas.microsoft.com/office/drawing/2014/main" id="{18C59790-E8C9-EA17-C91F-43588C64D53E}"/>
              </a:ext>
            </a:extLst>
          </p:cNvPr>
          <p:cNvGraphicFramePr>
            <a:graphicFrameLocks noGrp="1"/>
          </p:cNvGraphicFramePr>
          <p:nvPr>
            <p:extLst>
              <p:ext uri="{D42A27DB-BD31-4B8C-83A1-F6EECF244321}">
                <p14:modId xmlns:p14="http://schemas.microsoft.com/office/powerpoint/2010/main" val="701929483"/>
              </p:ext>
            </p:extLst>
          </p:nvPr>
        </p:nvGraphicFramePr>
        <p:xfrm>
          <a:off x="6381377" y="310188"/>
          <a:ext cx="5183095" cy="2504728"/>
        </p:xfrm>
        <a:graphic>
          <a:graphicData uri="http://schemas.openxmlformats.org/drawingml/2006/table">
            <a:tbl>
              <a:tblPr>
                <a:tableStyleId>{284E427A-3D55-4303-BF80-6455036E1DE7}</a:tableStyleId>
              </a:tblPr>
              <a:tblGrid>
                <a:gridCol w="1027712">
                  <a:extLst>
                    <a:ext uri="{9D8B030D-6E8A-4147-A177-3AD203B41FA5}">
                      <a16:colId xmlns:a16="http://schemas.microsoft.com/office/drawing/2014/main" val="3681314140"/>
                    </a:ext>
                  </a:extLst>
                </a:gridCol>
                <a:gridCol w="1202423">
                  <a:extLst>
                    <a:ext uri="{9D8B030D-6E8A-4147-A177-3AD203B41FA5}">
                      <a16:colId xmlns:a16="http://schemas.microsoft.com/office/drawing/2014/main" val="685927290"/>
                    </a:ext>
                  </a:extLst>
                </a:gridCol>
                <a:gridCol w="760507">
                  <a:extLst>
                    <a:ext uri="{9D8B030D-6E8A-4147-A177-3AD203B41FA5}">
                      <a16:colId xmlns:a16="http://schemas.microsoft.com/office/drawing/2014/main" val="3551918244"/>
                    </a:ext>
                  </a:extLst>
                </a:gridCol>
                <a:gridCol w="2192453">
                  <a:extLst>
                    <a:ext uri="{9D8B030D-6E8A-4147-A177-3AD203B41FA5}">
                      <a16:colId xmlns:a16="http://schemas.microsoft.com/office/drawing/2014/main" val="4177557841"/>
                    </a:ext>
                  </a:extLst>
                </a:gridCol>
              </a:tblGrid>
              <a:tr h="313091">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4987285"/>
                  </a:ext>
                </a:extLst>
              </a:tr>
              <a:tr h="313091">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47089874"/>
                  </a:ext>
                </a:extLst>
              </a:tr>
              <a:tr h="313091">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25206544"/>
                  </a:ext>
                </a:extLst>
              </a:tr>
              <a:tr h="313091">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9104722"/>
                  </a:ext>
                </a:extLst>
              </a:tr>
              <a:tr h="313091">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3512202"/>
                  </a:ext>
                </a:extLst>
              </a:tr>
              <a:tr h="313091">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4571976"/>
                  </a:ext>
                </a:extLst>
              </a:tr>
              <a:tr h="313091">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7674151"/>
                  </a:ext>
                </a:extLst>
              </a:tr>
              <a:tr h="313091">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err="1">
                          <a:effectLst/>
                        </a:rPr>
                        <a:t>shl</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863667"/>
                  </a:ext>
                </a:extLst>
              </a:tr>
            </a:tbl>
          </a:graphicData>
        </a:graphic>
      </p:graphicFrame>
    </p:spTree>
    <p:extLst>
      <p:ext uri="{BB962C8B-B14F-4D97-AF65-F5344CB8AC3E}">
        <p14:creationId xmlns:p14="http://schemas.microsoft.com/office/powerpoint/2010/main" val="2525984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extLst>
              <p:ext uri="{D42A27DB-BD31-4B8C-83A1-F6EECF244321}">
                <p14:modId xmlns:p14="http://schemas.microsoft.com/office/powerpoint/2010/main" val="2893036964"/>
              </p:ext>
            </p:extLst>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924266" y="2991580"/>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096000" y="4753147"/>
            <a:ext cx="5029201"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Now there is no instruction. So PC is not incremented until we get a instruction.</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168652" y="3226139"/>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004612" y="3551437"/>
            <a:ext cx="2017059"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A897414B-F475-4AB0-3F2C-82D0D2097738}"/>
              </a:ext>
            </a:extLst>
          </p:cNvPr>
          <p:cNvGraphicFramePr>
            <a:graphicFrameLocks noGrp="1"/>
          </p:cNvGraphicFramePr>
          <p:nvPr>
            <p:extLst>
              <p:ext uri="{D42A27DB-BD31-4B8C-83A1-F6EECF244321}">
                <p14:modId xmlns:p14="http://schemas.microsoft.com/office/powerpoint/2010/main" val="1059588893"/>
              </p:ext>
            </p:extLst>
          </p:nvPr>
        </p:nvGraphicFramePr>
        <p:xfrm>
          <a:off x="6596529" y="497761"/>
          <a:ext cx="5029201" cy="2873290"/>
        </p:xfrm>
        <a:graphic>
          <a:graphicData uri="http://schemas.openxmlformats.org/drawingml/2006/table">
            <a:tbl>
              <a:tblPr>
                <a:tableStyleId>{284E427A-3D55-4303-BF80-6455036E1DE7}</a:tableStyleId>
              </a:tblPr>
              <a:tblGrid>
                <a:gridCol w="997198">
                  <a:extLst>
                    <a:ext uri="{9D8B030D-6E8A-4147-A177-3AD203B41FA5}">
                      <a16:colId xmlns:a16="http://schemas.microsoft.com/office/drawing/2014/main" val="3372687874"/>
                    </a:ext>
                  </a:extLst>
                </a:gridCol>
                <a:gridCol w="1166721">
                  <a:extLst>
                    <a:ext uri="{9D8B030D-6E8A-4147-A177-3AD203B41FA5}">
                      <a16:colId xmlns:a16="http://schemas.microsoft.com/office/drawing/2014/main" val="2689068228"/>
                    </a:ext>
                  </a:extLst>
                </a:gridCol>
                <a:gridCol w="737926">
                  <a:extLst>
                    <a:ext uri="{9D8B030D-6E8A-4147-A177-3AD203B41FA5}">
                      <a16:colId xmlns:a16="http://schemas.microsoft.com/office/drawing/2014/main" val="589813063"/>
                    </a:ext>
                  </a:extLst>
                </a:gridCol>
                <a:gridCol w="2127356">
                  <a:extLst>
                    <a:ext uri="{9D8B030D-6E8A-4147-A177-3AD203B41FA5}">
                      <a16:colId xmlns:a16="http://schemas.microsoft.com/office/drawing/2014/main" val="652708831"/>
                    </a:ext>
                  </a:extLst>
                </a:gridCol>
              </a:tblGrid>
              <a:tr h="316578">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4613972"/>
                  </a:ext>
                </a:extLst>
              </a:tr>
              <a:tr h="319589">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38703334"/>
                  </a:ext>
                </a:extLst>
              </a:tr>
              <a:tr h="319589">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57651035"/>
                  </a:ext>
                </a:extLst>
              </a:tr>
              <a:tr h="319589">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60029903"/>
                  </a:ext>
                </a:extLst>
              </a:tr>
              <a:tr h="319589">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41518"/>
                  </a:ext>
                </a:extLst>
              </a:tr>
              <a:tr h="319589">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26566455"/>
                  </a:ext>
                </a:extLst>
              </a:tr>
              <a:tr h="319589">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8638162"/>
                  </a:ext>
                </a:extLst>
              </a:tr>
              <a:tr h="319589">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4406478"/>
                  </a:ext>
                </a:extLst>
              </a:tr>
              <a:tr h="319589">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mine: </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71736364"/>
                  </a:ext>
                </a:extLst>
              </a:tr>
            </a:tbl>
          </a:graphicData>
        </a:graphic>
      </p:graphicFrame>
    </p:spTree>
    <p:extLst>
      <p:ext uri="{BB962C8B-B14F-4D97-AF65-F5344CB8AC3E}">
        <p14:creationId xmlns:p14="http://schemas.microsoft.com/office/powerpoint/2010/main" val="165565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801002" y="3342959"/>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293223" y="5109006"/>
            <a:ext cx="5029201" cy="9233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Here we have to load a label which is not set. Therefore operand equal equals to default value </a:t>
            </a:r>
            <a:r>
              <a:rPr lang="en-IN" dirty="0" err="1"/>
              <a:t>i.e</a:t>
            </a:r>
            <a:r>
              <a:rPr lang="en-IN" dirty="0"/>
              <a:t> PC of label “mine” </a:t>
            </a:r>
            <a:r>
              <a:rPr lang="en-IN" dirty="0" err="1"/>
              <a:t>i.e</a:t>
            </a:r>
            <a:r>
              <a:rPr lang="en-IN" dirty="0"/>
              <a:t> 6</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347038" y="3677892"/>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174941" y="4138747"/>
            <a:ext cx="2017059"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IN" dirty="0"/>
          </a:p>
        </p:txBody>
      </p:sp>
      <p:graphicFrame>
        <p:nvGraphicFramePr>
          <p:cNvPr id="4" name="Table 3">
            <a:extLst>
              <a:ext uri="{FF2B5EF4-FFF2-40B4-BE49-F238E27FC236}">
                <a16:creationId xmlns:a16="http://schemas.microsoft.com/office/drawing/2014/main" id="{05A7D03B-C5AC-2554-F81E-D4459D4684DA}"/>
              </a:ext>
            </a:extLst>
          </p:cNvPr>
          <p:cNvGraphicFramePr>
            <a:graphicFrameLocks noGrp="1"/>
          </p:cNvGraphicFramePr>
          <p:nvPr>
            <p:extLst>
              <p:ext uri="{D42A27DB-BD31-4B8C-83A1-F6EECF244321}">
                <p14:modId xmlns:p14="http://schemas.microsoft.com/office/powerpoint/2010/main" val="751636024"/>
              </p:ext>
            </p:extLst>
          </p:nvPr>
        </p:nvGraphicFramePr>
        <p:xfrm>
          <a:off x="6497919" y="366144"/>
          <a:ext cx="5523752" cy="3460080"/>
        </p:xfrm>
        <a:graphic>
          <a:graphicData uri="http://schemas.openxmlformats.org/drawingml/2006/table">
            <a:tbl>
              <a:tblPr>
                <a:tableStyleId>{284E427A-3D55-4303-BF80-6455036E1DE7}</a:tableStyleId>
              </a:tblPr>
              <a:tblGrid>
                <a:gridCol w="1095258">
                  <a:extLst>
                    <a:ext uri="{9D8B030D-6E8A-4147-A177-3AD203B41FA5}">
                      <a16:colId xmlns:a16="http://schemas.microsoft.com/office/drawing/2014/main" val="1544249350"/>
                    </a:ext>
                  </a:extLst>
                </a:gridCol>
                <a:gridCol w="1281452">
                  <a:extLst>
                    <a:ext uri="{9D8B030D-6E8A-4147-A177-3AD203B41FA5}">
                      <a16:colId xmlns:a16="http://schemas.microsoft.com/office/drawing/2014/main" val="4200091874"/>
                    </a:ext>
                  </a:extLst>
                </a:gridCol>
                <a:gridCol w="810491">
                  <a:extLst>
                    <a:ext uri="{9D8B030D-6E8A-4147-A177-3AD203B41FA5}">
                      <a16:colId xmlns:a16="http://schemas.microsoft.com/office/drawing/2014/main" val="2770362479"/>
                    </a:ext>
                  </a:extLst>
                </a:gridCol>
                <a:gridCol w="2336551">
                  <a:extLst>
                    <a:ext uri="{9D8B030D-6E8A-4147-A177-3AD203B41FA5}">
                      <a16:colId xmlns:a16="http://schemas.microsoft.com/office/drawing/2014/main" val="916442734"/>
                    </a:ext>
                  </a:extLst>
                </a:gridCol>
              </a:tblGrid>
              <a:tr h="346008">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7161494"/>
                  </a:ext>
                </a:extLst>
              </a:tr>
              <a:tr h="346008">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19745069"/>
                  </a:ext>
                </a:extLst>
              </a:tr>
              <a:tr h="346008">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0810860"/>
                  </a:ext>
                </a:extLst>
              </a:tr>
              <a:tr h="346008">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318887"/>
                  </a:ext>
                </a:extLst>
              </a:tr>
              <a:tr h="346008">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85339783"/>
                  </a:ext>
                </a:extLst>
              </a:tr>
              <a:tr h="346008">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8263870"/>
                  </a:ext>
                </a:extLst>
              </a:tr>
              <a:tr h="346008">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10347628"/>
                  </a:ext>
                </a:extLst>
              </a:tr>
              <a:tr h="346008">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52699716"/>
                  </a:ext>
                </a:extLst>
              </a:tr>
              <a:tr h="346008">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mine: </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4057697"/>
                  </a:ext>
                </a:extLst>
              </a:tr>
              <a:tr h="346008">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err="1">
                          <a:effectLst/>
                        </a:rPr>
                        <a:t>ldc</a:t>
                      </a:r>
                      <a:r>
                        <a:rPr lang="en-IN" sz="1800" u="none" strike="noStrike" dirty="0">
                          <a:effectLst/>
                        </a:rPr>
                        <a:t> mine</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5308003"/>
                  </a:ext>
                </a:extLst>
              </a:tr>
            </a:tbl>
          </a:graphicData>
        </a:graphic>
      </p:graphicFrame>
    </p:spTree>
    <p:extLst>
      <p:ext uri="{BB962C8B-B14F-4D97-AF65-F5344CB8AC3E}">
        <p14:creationId xmlns:p14="http://schemas.microsoft.com/office/powerpoint/2010/main" val="3621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8472527" y="3366722"/>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293223" y="5109006"/>
            <a:ext cx="5029201" cy="92333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The SET instruction is already done in first pass here machine code is just the set value </a:t>
            </a:r>
            <a:r>
              <a:rPr lang="en-IN" dirty="0" err="1"/>
              <a:t>i.e</a:t>
            </a:r>
            <a:r>
              <a:rPr lang="en-IN" dirty="0"/>
              <a:t> 43 in hexadecimal.</a:t>
            </a:r>
          </a:p>
        </p:txBody>
      </p:sp>
      <p:graphicFrame>
        <p:nvGraphicFramePr>
          <p:cNvPr id="2" name="Table 1">
            <a:extLst>
              <a:ext uri="{FF2B5EF4-FFF2-40B4-BE49-F238E27FC236}">
                <a16:creationId xmlns:a16="http://schemas.microsoft.com/office/drawing/2014/main" id="{41965A15-0F8C-3B2D-D3EC-AE07A22A53DD}"/>
              </a:ext>
            </a:extLst>
          </p:cNvPr>
          <p:cNvGraphicFramePr>
            <a:graphicFrameLocks noGrp="1"/>
          </p:cNvGraphicFramePr>
          <p:nvPr>
            <p:extLst>
              <p:ext uri="{D42A27DB-BD31-4B8C-83A1-F6EECF244321}">
                <p14:modId xmlns:p14="http://schemas.microsoft.com/office/powerpoint/2010/main" val="2008289451"/>
              </p:ext>
            </p:extLst>
          </p:nvPr>
        </p:nvGraphicFramePr>
        <p:xfrm>
          <a:off x="6160573" y="485076"/>
          <a:ext cx="5941779" cy="3500563"/>
        </p:xfrm>
        <a:graphic>
          <a:graphicData uri="http://schemas.openxmlformats.org/drawingml/2006/table">
            <a:tbl>
              <a:tblPr>
                <a:tableStyleId>{284E427A-3D55-4303-BF80-6455036E1DE7}</a:tableStyleId>
              </a:tblPr>
              <a:tblGrid>
                <a:gridCol w="1178145">
                  <a:extLst>
                    <a:ext uri="{9D8B030D-6E8A-4147-A177-3AD203B41FA5}">
                      <a16:colId xmlns:a16="http://schemas.microsoft.com/office/drawing/2014/main" val="3884317426"/>
                    </a:ext>
                  </a:extLst>
                </a:gridCol>
                <a:gridCol w="1378430">
                  <a:extLst>
                    <a:ext uri="{9D8B030D-6E8A-4147-A177-3AD203B41FA5}">
                      <a16:colId xmlns:a16="http://schemas.microsoft.com/office/drawing/2014/main" val="352875992"/>
                    </a:ext>
                  </a:extLst>
                </a:gridCol>
                <a:gridCol w="871827">
                  <a:extLst>
                    <a:ext uri="{9D8B030D-6E8A-4147-A177-3AD203B41FA5}">
                      <a16:colId xmlns:a16="http://schemas.microsoft.com/office/drawing/2014/main" val="3713662922"/>
                    </a:ext>
                  </a:extLst>
                </a:gridCol>
                <a:gridCol w="2513377">
                  <a:extLst>
                    <a:ext uri="{9D8B030D-6E8A-4147-A177-3AD203B41FA5}">
                      <a16:colId xmlns:a16="http://schemas.microsoft.com/office/drawing/2014/main" val="1395756265"/>
                    </a:ext>
                  </a:extLst>
                </a:gridCol>
              </a:tblGrid>
              <a:tr h="318233">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438374"/>
                  </a:ext>
                </a:extLst>
              </a:tr>
              <a:tr h="318233">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98824717"/>
                  </a:ext>
                </a:extLst>
              </a:tr>
              <a:tr h="318233">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02749297"/>
                  </a:ext>
                </a:extLst>
              </a:tr>
              <a:tr h="318233">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8574773"/>
                  </a:ext>
                </a:extLst>
              </a:tr>
              <a:tr h="318233">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55194969"/>
                  </a:ext>
                </a:extLst>
              </a:tr>
              <a:tr h="318233">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4874314"/>
                  </a:ext>
                </a:extLst>
              </a:tr>
              <a:tr h="318233">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9169035"/>
                  </a:ext>
                </a:extLst>
              </a:tr>
              <a:tr h="318233">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87590850"/>
                  </a:ext>
                </a:extLst>
              </a:tr>
              <a:tr h="318233">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85708264"/>
                  </a:ext>
                </a:extLst>
              </a:tr>
              <a:tr h="318233">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ldc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2937806"/>
                  </a:ext>
                </a:extLst>
              </a:tr>
              <a:tr h="318233">
                <a:tc>
                  <a:txBody>
                    <a:bodyPr/>
                    <a:lstStyle/>
                    <a:p>
                      <a:pPr algn="ctr"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"0000002B"</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dirty="0">
                          <a:effectLst/>
                        </a:rPr>
                        <a:t>hello: SET 43</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54155392"/>
                  </a:ext>
                </a:extLst>
              </a:tr>
            </a:tbl>
          </a:graphicData>
        </a:graphic>
      </p:graphicFrame>
    </p:spTree>
    <p:extLst>
      <p:ext uri="{BB962C8B-B14F-4D97-AF65-F5344CB8AC3E}">
        <p14:creationId xmlns:p14="http://schemas.microsoft.com/office/powerpoint/2010/main" val="243394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952206" y="2063596"/>
            <a:ext cx="4840641" cy="1773555"/>
          </a:xfrm>
        </p:spPr>
        <p:txBody>
          <a:bodyPr/>
          <a:lstStyle/>
          <a:p>
            <a:r>
              <a:rPr lang="en-US" dirty="0"/>
              <a:t>First Pass</a:t>
            </a:r>
          </a:p>
        </p:txBody>
      </p:sp>
    </p:spTree>
    <p:extLst>
      <p:ext uri="{BB962C8B-B14F-4D97-AF65-F5344CB8AC3E}">
        <p14:creationId xmlns:p14="http://schemas.microsoft.com/office/powerpoint/2010/main" val="52000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8239444" y="3429000"/>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182043" y="5195047"/>
            <a:ext cx="5029201" cy="120032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Another Special instruction data. The machine code here is produced from hexadecimal value of operand given </a:t>
            </a:r>
            <a:r>
              <a:rPr lang="en-IN" dirty="0" err="1"/>
              <a:t>i.e</a:t>
            </a:r>
            <a:r>
              <a:rPr lang="en-IN" dirty="0"/>
              <a:t> 34. This instruction just reserves a space for given data in memory.</a:t>
            </a:r>
          </a:p>
        </p:txBody>
      </p:sp>
      <p:graphicFrame>
        <p:nvGraphicFramePr>
          <p:cNvPr id="3" name="Table 2">
            <a:extLst>
              <a:ext uri="{FF2B5EF4-FFF2-40B4-BE49-F238E27FC236}">
                <a16:creationId xmlns:a16="http://schemas.microsoft.com/office/drawing/2014/main" id="{31360810-9337-1E42-1B26-E6854AA0F631}"/>
              </a:ext>
            </a:extLst>
          </p:cNvPr>
          <p:cNvGraphicFramePr>
            <a:graphicFrameLocks noGrp="1"/>
          </p:cNvGraphicFramePr>
          <p:nvPr>
            <p:extLst>
              <p:ext uri="{D42A27DB-BD31-4B8C-83A1-F6EECF244321}">
                <p14:modId xmlns:p14="http://schemas.microsoft.com/office/powerpoint/2010/main" val="1022761653"/>
              </p:ext>
            </p:extLst>
          </p:nvPr>
        </p:nvGraphicFramePr>
        <p:xfrm>
          <a:off x="6355975" y="-78247"/>
          <a:ext cx="5129306" cy="4327992"/>
        </p:xfrm>
        <a:graphic>
          <a:graphicData uri="http://schemas.openxmlformats.org/drawingml/2006/table">
            <a:tbl>
              <a:tblPr>
                <a:tableStyleId>{284E427A-3D55-4303-BF80-6455036E1DE7}</a:tableStyleId>
              </a:tblPr>
              <a:tblGrid>
                <a:gridCol w="1017047">
                  <a:extLst>
                    <a:ext uri="{9D8B030D-6E8A-4147-A177-3AD203B41FA5}">
                      <a16:colId xmlns:a16="http://schemas.microsoft.com/office/drawing/2014/main" val="2021415761"/>
                    </a:ext>
                  </a:extLst>
                </a:gridCol>
                <a:gridCol w="1189945">
                  <a:extLst>
                    <a:ext uri="{9D8B030D-6E8A-4147-A177-3AD203B41FA5}">
                      <a16:colId xmlns:a16="http://schemas.microsoft.com/office/drawing/2014/main" val="3118957936"/>
                    </a:ext>
                  </a:extLst>
                </a:gridCol>
                <a:gridCol w="752614">
                  <a:extLst>
                    <a:ext uri="{9D8B030D-6E8A-4147-A177-3AD203B41FA5}">
                      <a16:colId xmlns:a16="http://schemas.microsoft.com/office/drawing/2014/main" val="1860453770"/>
                    </a:ext>
                  </a:extLst>
                </a:gridCol>
                <a:gridCol w="2169700">
                  <a:extLst>
                    <a:ext uri="{9D8B030D-6E8A-4147-A177-3AD203B41FA5}">
                      <a16:colId xmlns:a16="http://schemas.microsoft.com/office/drawing/2014/main" val="2339826972"/>
                    </a:ext>
                  </a:extLst>
                </a:gridCol>
              </a:tblGrid>
              <a:tr h="360666">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83182818"/>
                  </a:ext>
                </a:extLst>
              </a:tr>
              <a:tr h="360666">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87417058"/>
                  </a:ext>
                </a:extLst>
              </a:tr>
              <a:tr h="360666">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6605054"/>
                  </a:ext>
                </a:extLst>
              </a:tr>
              <a:tr h="360666">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99944952"/>
                  </a:ext>
                </a:extLst>
              </a:tr>
              <a:tr h="360666">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395732"/>
                  </a:ext>
                </a:extLst>
              </a:tr>
              <a:tr h="360666">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47282735"/>
                  </a:ext>
                </a:extLst>
              </a:tr>
              <a:tr h="360666">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70480677"/>
                  </a:ext>
                </a:extLst>
              </a:tr>
              <a:tr h="360666">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67102502"/>
                  </a:ext>
                </a:extLst>
              </a:tr>
              <a:tr h="360666">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0626564"/>
                  </a:ext>
                </a:extLst>
              </a:tr>
              <a:tr h="360666">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ldc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9410844"/>
                  </a:ext>
                </a:extLst>
              </a:tr>
              <a:tr h="360666">
                <a:tc>
                  <a:txBody>
                    <a:bodyPr/>
                    <a:lstStyle/>
                    <a:p>
                      <a:pPr algn="ctr"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"0000002B"</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hello: SET 43</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63766660"/>
                  </a:ext>
                </a:extLst>
              </a:tr>
              <a:tr h="360666">
                <a:tc>
                  <a:txBody>
                    <a:bodyPr/>
                    <a:lstStyle/>
                    <a:p>
                      <a:pPr algn="ctr"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"00000022"</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dirty="0">
                          <a:effectLst/>
                        </a:rPr>
                        <a:t>data 34</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0707156"/>
                  </a:ext>
                </a:extLst>
              </a:tr>
            </a:tbl>
          </a:graphicData>
        </a:graphic>
      </p:graphicFrame>
    </p:spTree>
    <p:extLst>
      <p:ext uri="{BB962C8B-B14F-4D97-AF65-F5344CB8AC3E}">
        <p14:creationId xmlns:p14="http://schemas.microsoft.com/office/powerpoint/2010/main" val="136519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816690" y="3910465"/>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562165" y="5676512"/>
            <a:ext cx="5029201"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Now there is no instruction. So PC is not incremented until we get a instruction.</a:t>
            </a:r>
          </a:p>
        </p:txBody>
      </p:sp>
      <p:graphicFrame>
        <p:nvGraphicFramePr>
          <p:cNvPr id="2" name="Table 1">
            <a:extLst>
              <a:ext uri="{FF2B5EF4-FFF2-40B4-BE49-F238E27FC236}">
                <a16:creationId xmlns:a16="http://schemas.microsoft.com/office/drawing/2014/main" id="{0890A948-528F-180D-7CEB-5FA55E1B5ACB}"/>
              </a:ext>
            </a:extLst>
          </p:cNvPr>
          <p:cNvGraphicFramePr>
            <a:graphicFrameLocks noGrp="1"/>
          </p:cNvGraphicFramePr>
          <p:nvPr>
            <p:extLst>
              <p:ext uri="{D42A27DB-BD31-4B8C-83A1-F6EECF244321}">
                <p14:modId xmlns:p14="http://schemas.microsoft.com/office/powerpoint/2010/main" val="4183605975"/>
              </p:ext>
            </p:extLst>
          </p:nvPr>
        </p:nvGraphicFramePr>
        <p:xfrm>
          <a:off x="6378389" y="332149"/>
          <a:ext cx="5531223" cy="4461340"/>
        </p:xfrm>
        <a:graphic>
          <a:graphicData uri="http://schemas.openxmlformats.org/drawingml/2006/table">
            <a:tbl>
              <a:tblPr>
                <a:tableStyleId>{284E427A-3D55-4303-BF80-6455036E1DE7}</a:tableStyleId>
              </a:tblPr>
              <a:tblGrid>
                <a:gridCol w="1096739">
                  <a:extLst>
                    <a:ext uri="{9D8B030D-6E8A-4147-A177-3AD203B41FA5}">
                      <a16:colId xmlns:a16="http://schemas.microsoft.com/office/drawing/2014/main" val="2008561263"/>
                    </a:ext>
                  </a:extLst>
                </a:gridCol>
                <a:gridCol w="1283185">
                  <a:extLst>
                    <a:ext uri="{9D8B030D-6E8A-4147-A177-3AD203B41FA5}">
                      <a16:colId xmlns:a16="http://schemas.microsoft.com/office/drawing/2014/main" val="2632599145"/>
                    </a:ext>
                  </a:extLst>
                </a:gridCol>
                <a:gridCol w="811587">
                  <a:extLst>
                    <a:ext uri="{9D8B030D-6E8A-4147-A177-3AD203B41FA5}">
                      <a16:colId xmlns:a16="http://schemas.microsoft.com/office/drawing/2014/main" val="2342800969"/>
                    </a:ext>
                  </a:extLst>
                </a:gridCol>
                <a:gridCol w="2339712">
                  <a:extLst>
                    <a:ext uri="{9D8B030D-6E8A-4147-A177-3AD203B41FA5}">
                      <a16:colId xmlns:a16="http://schemas.microsoft.com/office/drawing/2014/main" val="2148779113"/>
                    </a:ext>
                  </a:extLst>
                </a:gridCol>
              </a:tblGrid>
              <a:tr h="343180">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55159247"/>
                  </a:ext>
                </a:extLst>
              </a:tr>
              <a:tr h="343180">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49706096"/>
                  </a:ext>
                </a:extLst>
              </a:tr>
              <a:tr h="343180">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94096055"/>
                  </a:ext>
                </a:extLst>
              </a:tr>
              <a:tr h="343180">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58802644"/>
                  </a:ext>
                </a:extLst>
              </a:tr>
              <a:tr h="343180">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38815116"/>
                  </a:ext>
                </a:extLst>
              </a:tr>
              <a:tr h="343180">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0755200"/>
                  </a:ext>
                </a:extLst>
              </a:tr>
              <a:tr h="343180">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70312464"/>
                  </a:ext>
                </a:extLst>
              </a:tr>
              <a:tr h="343180">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4697162"/>
                  </a:ext>
                </a:extLst>
              </a:tr>
              <a:tr h="343180">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85159679"/>
                  </a:ext>
                </a:extLst>
              </a:tr>
              <a:tr h="343180">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ldc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70442874"/>
                  </a:ext>
                </a:extLst>
              </a:tr>
              <a:tr h="343180">
                <a:tc>
                  <a:txBody>
                    <a:bodyPr/>
                    <a:lstStyle/>
                    <a:p>
                      <a:pPr algn="ctr"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"0000002B"</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hello: SET 43</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3621094"/>
                  </a:ext>
                </a:extLst>
              </a:tr>
              <a:tr h="343180">
                <a:tc>
                  <a:txBody>
                    <a:bodyPr/>
                    <a:lstStyle/>
                    <a:p>
                      <a:pPr algn="ctr"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"00000022"</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data 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2435761"/>
                  </a:ext>
                </a:extLst>
              </a:tr>
              <a:tr h="343180">
                <a:tc>
                  <a:txBody>
                    <a:bodyPr/>
                    <a:lstStyle/>
                    <a:p>
                      <a:pPr algn="ctr"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var1:</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10547763"/>
                  </a:ext>
                </a:extLst>
              </a:tr>
            </a:tbl>
          </a:graphicData>
        </a:graphic>
      </p:graphicFrame>
    </p:spTree>
    <p:extLst>
      <p:ext uri="{BB962C8B-B14F-4D97-AF65-F5344CB8AC3E}">
        <p14:creationId xmlns:p14="http://schemas.microsoft.com/office/powerpoint/2010/main" val="20756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3189AC9-9AAC-1DCE-1483-F9DAB8A1E466}"/>
              </a:ext>
            </a:extLst>
          </p:cNvPr>
          <p:cNvGraphicFramePr>
            <a:graphicFrameLocks noGrp="1"/>
          </p:cNvGraphicFramePr>
          <p:nvPr/>
        </p:nvGraphicFramePr>
        <p:xfrm>
          <a:off x="170329" y="701210"/>
          <a:ext cx="5861100" cy="5054127"/>
        </p:xfrm>
        <a:graphic>
          <a:graphicData uri="http://schemas.openxmlformats.org/drawingml/2006/table">
            <a:tbl>
              <a:tblPr>
                <a:tableStyleId>{7DF18680-E054-41AD-8BC1-D1AEF772440D}</a:tableStyleId>
              </a:tblPr>
              <a:tblGrid>
                <a:gridCol w="1172220">
                  <a:extLst>
                    <a:ext uri="{9D8B030D-6E8A-4147-A177-3AD203B41FA5}">
                      <a16:colId xmlns:a16="http://schemas.microsoft.com/office/drawing/2014/main" val="832762308"/>
                    </a:ext>
                  </a:extLst>
                </a:gridCol>
                <a:gridCol w="1172220">
                  <a:extLst>
                    <a:ext uri="{9D8B030D-6E8A-4147-A177-3AD203B41FA5}">
                      <a16:colId xmlns:a16="http://schemas.microsoft.com/office/drawing/2014/main" val="621980287"/>
                    </a:ext>
                  </a:extLst>
                </a:gridCol>
                <a:gridCol w="1172220">
                  <a:extLst>
                    <a:ext uri="{9D8B030D-6E8A-4147-A177-3AD203B41FA5}">
                      <a16:colId xmlns:a16="http://schemas.microsoft.com/office/drawing/2014/main" val="199462644"/>
                    </a:ext>
                  </a:extLst>
                </a:gridCol>
                <a:gridCol w="1172220">
                  <a:extLst>
                    <a:ext uri="{9D8B030D-6E8A-4147-A177-3AD203B41FA5}">
                      <a16:colId xmlns:a16="http://schemas.microsoft.com/office/drawing/2014/main" val="393287616"/>
                    </a:ext>
                  </a:extLst>
                </a:gridCol>
                <a:gridCol w="1172220">
                  <a:extLst>
                    <a:ext uri="{9D8B030D-6E8A-4147-A177-3AD203B41FA5}">
                      <a16:colId xmlns:a16="http://schemas.microsoft.com/office/drawing/2014/main" val="2807478831"/>
                    </a:ext>
                  </a:extLst>
                </a:gridCol>
              </a:tblGrid>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62616394"/>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75204501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121875968"/>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4969396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11924413"/>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92972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50943592"/>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6</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0674907"/>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6917169"/>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7(43)</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43850705"/>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8</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34115731"/>
                  </a:ext>
                </a:extLst>
              </a:tr>
              <a:tr h="388779">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rPr>
                        <a:t>9</a:t>
                      </a: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var1: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244118987"/>
                  </a:ext>
                </a:extLst>
              </a:tr>
              <a:tr h="388779">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12</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9</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HALT</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337902797"/>
                  </a:ext>
                </a:extLst>
              </a:tr>
            </a:tbl>
          </a:graphicData>
        </a:graphic>
      </p:graphicFrame>
      <p:sp>
        <p:nvSpPr>
          <p:cNvPr id="16" name="Arrow: Down 15">
            <a:extLst>
              <a:ext uri="{FF2B5EF4-FFF2-40B4-BE49-F238E27FC236}">
                <a16:creationId xmlns:a16="http://schemas.microsoft.com/office/drawing/2014/main" id="{2083D7A1-3F15-A3D7-7B1D-32932982C7F8}"/>
              </a:ext>
            </a:extLst>
          </p:cNvPr>
          <p:cNvSpPr/>
          <p:nvPr/>
        </p:nvSpPr>
        <p:spPr>
          <a:xfrm>
            <a:off x="7947211" y="3755871"/>
            <a:ext cx="457200" cy="1766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27B65C41-FA43-4280-72BD-5FEE93DB1A7B}"/>
              </a:ext>
            </a:extLst>
          </p:cNvPr>
          <p:cNvSpPr txBox="1"/>
          <p:nvPr/>
        </p:nvSpPr>
        <p:spPr>
          <a:xfrm>
            <a:off x="6160573" y="5521918"/>
            <a:ext cx="5029201"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The halt instruction is instruction with no operand. So operand is default 0.</a:t>
            </a:r>
          </a:p>
        </p:txBody>
      </p:sp>
      <p:sp>
        <p:nvSpPr>
          <p:cNvPr id="18" name="Arrow: Bent-Up 17">
            <a:extLst>
              <a:ext uri="{FF2B5EF4-FFF2-40B4-BE49-F238E27FC236}">
                <a16:creationId xmlns:a16="http://schemas.microsoft.com/office/drawing/2014/main" id="{E92EDA4A-D4D7-DF96-4D65-6E34844D9353}"/>
              </a:ext>
            </a:extLst>
          </p:cNvPr>
          <p:cNvSpPr/>
          <p:nvPr/>
        </p:nvSpPr>
        <p:spPr>
          <a:xfrm rot="5400000">
            <a:off x="9355089" y="4493397"/>
            <a:ext cx="68132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80AB3EE-7DD7-7B29-0262-9A62E2E2BE3F}"/>
              </a:ext>
            </a:extLst>
          </p:cNvPr>
          <p:cNvSpPr txBox="1"/>
          <p:nvPr/>
        </p:nvSpPr>
        <p:spPr>
          <a:xfrm>
            <a:off x="10255623" y="4960025"/>
            <a:ext cx="2017059" cy="3693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Opcode for “HALT”</a:t>
            </a:r>
          </a:p>
        </p:txBody>
      </p:sp>
      <p:graphicFrame>
        <p:nvGraphicFramePr>
          <p:cNvPr id="2" name="Table 1">
            <a:extLst>
              <a:ext uri="{FF2B5EF4-FFF2-40B4-BE49-F238E27FC236}">
                <a16:creationId xmlns:a16="http://schemas.microsoft.com/office/drawing/2014/main" id="{CEDBCC91-DF78-2E9C-8988-F125337018CB}"/>
              </a:ext>
            </a:extLst>
          </p:cNvPr>
          <p:cNvGraphicFramePr>
            <a:graphicFrameLocks noGrp="1"/>
          </p:cNvGraphicFramePr>
          <p:nvPr>
            <p:extLst>
              <p:ext uri="{D42A27DB-BD31-4B8C-83A1-F6EECF244321}">
                <p14:modId xmlns:p14="http://schemas.microsoft.com/office/powerpoint/2010/main" val="1437131771"/>
              </p:ext>
            </p:extLst>
          </p:nvPr>
        </p:nvGraphicFramePr>
        <p:xfrm>
          <a:off x="6587565" y="148317"/>
          <a:ext cx="5029201" cy="4675244"/>
        </p:xfrm>
        <a:graphic>
          <a:graphicData uri="http://schemas.openxmlformats.org/drawingml/2006/table">
            <a:tbl>
              <a:tblPr>
                <a:tableStyleId>{284E427A-3D55-4303-BF80-6455036E1DE7}</a:tableStyleId>
              </a:tblPr>
              <a:tblGrid>
                <a:gridCol w="997198">
                  <a:extLst>
                    <a:ext uri="{9D8B030D-6E8A-4147-A177-3AD203B41FA5}">
                      <a16:colId xmlns:a16="http://schemas.microsoft.com/office/drawing/2014/main" val="1462315394"/>
                    </a:ext>
                  </a:extLst>
                </a:gridCol>
                <a:gridCol w="1166721">
                  <a:extLst>
                    <a:ext uri="{9D8B030D-6E8A-4147-A177-3AD203B41FA5}">
                      <a16:colId xmlns:a16="http://schemas.microsoft.com/office/drawing/2014/main" val="3756385511"/>
                    </a:ext>
                  </a:extLst>
                </a:gridCol>
                <a:gridCol w="737926">
                  <a:extLst>
                    <a:ext uri="{9D8B030D-6E8A-4147-A177-3AD203B41FA5}">
                      <a16:colId xmlns:a16="http://schemas.microsoft.com/office/drawing/2014/main" val="144418905"/>
                    </a:ext>
                  </a:extLst>
                </a:gridCol>
                <a:gridCol w="2127356">
                  <a:extLst>
                    <a:ext uri="{9D8B030D-6E8A-4147-A177-3AD203B41FA5}">
                      <a16:colId xmlns:a16="http://schemas.microsoft.com/office/drawing/2014/main" val="2933834882"/>
                    </a:ext>
                  </a:extLst>
                </a:gridCol>
              </a:tblGrid>
              <a:tr h="333946">
                <a:tc>
                  <a:txBody>
                    <a:bodyPr/>
                    <a:lstStyle/>
                    <a:p>
                      <a:pPr algn="ctr" fontAlgn="ctr"/>
                      <a:r>
                        <a:rPr lang="en-IN" sz="1800" u="none" strike="noStrike">
                          <a:effectLst/>
                        </a:rPr>
                        <a:t>PC</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machine code</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instr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5896251"/>
                  </a:ext>
                </a:extLst>
              </a:tr>
              <a:tr h="333946">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operand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opcode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53035257"/>
                  </a:ext>
                </a:extLst>
              </a:tr>
              <a:tr h="333946">
                <a:tc>
                  <a:txBody>
                    <a:bodyPr/>
                    <a:lstStyle/>
                    <a:p>
                      <a:pPr algn="ctr"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"FFFFF9"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-7</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87595522"/>
                  </a:ext>
                </a:extLst>
              </a:tr>
              <a:tr h="333946">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"000234"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adc 0x234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16197358"/>
                  </a:ext>
                </a:extLst>
              </a:tr>
              <a:tr h="333946">
                <a:tc>
                  <a:txBody>
                    <a:bodyPr/>
                    <a:lstStyle/>
                    <a:p>
                      <a:pPr algn="ctr"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"00002B"</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ldc hello</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5607452"/>
                  </a:ext>
                </a:extLst>
              </a:tr>
              <a:tr h="333946">
                <a:tc>
                  <a:txBody>
                    <a:bodyPr/>
                    <a:lstStyle/>
                    <a:p>
                      <a:pPr algn="ctr"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"0D"</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loop: call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38076394"/>
                  </a:ext>
                </a:extLst>
              </a:tr>
              <a:tr h="333946">
                <a:tc>
                  <a:txBody>
                    <a:bodyPr/>
                    <a:lstStyle/>
                    <a:p>
                      <a:pPr algn="ctr"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add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45744592"/>
                  </a:ext>
                </a:extLst>
              </a:tr>
              <a:tr h="333946">
                <a:tc>
                  <a:txBody>
                    <a:bodyPr/>
                    <a:lstStyle/>
                    <a:p>
                      <a:pPr algn="ctr"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"08"</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shl</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92431140"/>
                  </a:ext>
                </a:extLst>
              </a:tr>
              <a:tr h="333946">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9968556"/>
                  </a:ext>
                </a:extLst>
              </a:tr>
              <a:tr h="333946">
                <a:tc>
                  <a:txBody>
                    <a:bodyPr/>
                    <a:lstStyle/>
                    <a:p>
                      <a:pPr algn="ctr"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"000006"</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mine: ldc mine</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8542921"/>
                  </a:ext>
                </a:extLst>
              </a:tr>
              <a:tr h="333946">
                <a:tc>
                  <a:txBody>
                    <a:bodyPr/>
                    <a:lstStyle/>
                    <a:p>
                      <a:pPr algn="ctr"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"0000002B"</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hello: SET 43</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43856262"/>
                  </a:ext>
                </a:extLst>
              </a:tr>
              <a:tr h="333946">
                <a:tc>
                  <a:txBody>
                    <a:bodyPr/>
                    <a:lstStyle/>
                    <a:p>
                      <a:pPr algn="ctr"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IN" sz="1800" u="none" strike="noStrike">
                          <a:effectLst/>
                        </a:rPr>
                        <a:t>"00000022"</a:t>
                      </a:r>
                      <a:endParaRPr lang="en-IN"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r>
                        <a:rPr lang="en-IN" sz="1800" u="none" strike="noStrike">
                          <a:effectLst/>
                        </a:rPr>
                        <a:t>data 34</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1064389"/>
                  </a:ext>
                </a:extLst>
              </a:tr>
              <a:tr h="333946">
                <a:tc>
                  <a:txBody>
                    <a:bodyPr/>
                    <a:lstStyle/>
                    <a:p>
                      <a:pPr algn="ctr"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var1:</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40317716"/>
                  </a:ext>
                </a:extLst>
              </a:tr>
              <a:tr h="333946">
                <a:tc>
                  <a:txBody>
                    <a:bodyPr/>
                    <a:lstStyle/>
                    <a:p>
                      <a:pPr algn="ctr"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"000000"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"12"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HALT</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14366465"/>
                  </a:ext>
                </a:extLst>
              </a:tr>
            </a:tbl>
          </a:graphicData>
        </a:graphic>
      </p:graphicFrame>
    </p:spTree>
    <p:extLst>
      <p:ext uri="{BB962C8B-B14F-4D97-AF65-F5344CB8AC3E}">
        <p14:creationId xmlns:p14="http://schemas.microsoft.com/office/powerpoint/2010/main" val="410065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53A0DC-E7F9-77B5-94EC-2FADC5BE16C0}"/>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D24A9C7-92AC-358F-C3F1-865BB775825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A5CAAB8-7192-3792-4A51-2FBFFF163A4C}"/>
              </a:ext>
            </a:extLst>
          </p:cNvPr>
          <p:cNvSpPr>
            <a:spLocks noGrp="1"/>
          </p:cNvSpPr>
          <p:nvPr>
            <p:ph type="sldNum" sz="quarter" idx="12"/>
          </p:nvPr>
        </p:nvSpPr>
        <p:spPr/>
        <p:txBody>
          <a:bodyPr/>
          <a:lstStyle/>
          <a:p>
            <a:fld id="{58FB4751-880F-D840-AAA9-3A15815CC996}" type="slidenum">
              <a:rPr lang="en-US" smtClean="0"/>
              <a:pPr/>
              <a:t>33</a:t>
            </a:fld>
            <a:endParaRPr lang="en-US" dirty="0"/>
          </a:p>
        </p:txBody>
      </p:sp>
      <p:pic>
        <p:nvPicPr>
          <p:cNvPr id="14" name="Picture 13">
            <a:extLst>
              <a:ext uri="{FF2B5EF4-FFF2-40B4-BE49-F238E27FC236}">
                <a16:creationId xmlns:a16="http://schemas.microsoft.com/office/drawing/2014/main" id="{0C97A361-C3C3-80EB-87DA-193E4BBA0784}"/>
              </a:ext>
            </a:extLst>
          </p:cNvPr>
          <p:cNvPicPr>
            <a:picLocks noChangeAspect="1"/>
          </p:cNvPicPr>
          <p:nvPr/>
        </p:nvPicPr>
        <p:blipFill>
          <a:blip r:embed="rId2"/>
          <a:stretch>
            <a:fillRect/>
          </a:stretch>
        </p:blipFill>
        <p:spPr>
          <a:xfrm>
            <a:off x="678483" y="2397065"/>
            <a:ext cx="4304973" cy="2883147"/>
          </a:xfrm>
          <a:prstGeom prst="rect">
            <a:avLst/>
          </a:prstGeom>
          <a:solidFill>
            <a:srgbClr val="FFFFFF">
              <a:shade val="85000"/>
            </a:srgbClr>
          </a:solidFill>
          <a:ln w="88900" cap="sq">
            <a:solidFill>
              <a:srgbClr val="FFFFFF"/>
            </a:solidFill>
            <a:miter lim="800000"/>
          </a:ln>
          <a:effectLst>
            <a:glow rad="139700">
              <a:schemeClr val="accent4">
                <a:satMod val="175000"/>
                <a:alpha val="40000"/>
              </a:schemeClr>
            </a:glow>
            <a:outerShdw blurRad="55000" dist="18000" dir="5400000" algn="tl" rotWithShape="0">
              <a:srgbClr val="000000">
                <a:alpha val="40000"/>
              </a:srgbClr>
            </a:outerShdw>
            <a:reflection blurRad="6350" stA="50000" endA="275" endPos="40000" dist="101600" dir="5400000" sy="-100000" algn="bl" rotWithShape="0"/>
          </a:effectLst>
          <a:scene3d>
            <a:camera prst="perspectiveRight"/>
            <a:lightRig rig="twoPt" dir="t">
              <a:rot lat="0" lon="0" rev="7200000"/>
            </a:lightRig>
          </a:scene3d>
          <a:sp3d>
            <a:bevelT w="25400" h="19050" prst="convex"/>
            <a:contourClr>
              <a:srgbClr val="FFFFFF"/>
            </a:contourClr>
          </a:sp3d>
        </p:spPr>
      </p:pic>
      <p:sp>
        <p:nvSpPr>
          <p:cNvPr id="15" name="Rectangle 14">
            <a:extLst>
              <a:ext uri="{FF2B5EF4-FFF2-40B4-BE49-F238E27FC236}">
                <a16:creationId xmlns:a16="http://schemas.microsoft.com/office/drawing/2014/main" id="{4864FCAE-1476-14A8-1163-F01A6351272A}"/>
              </a:ext>
            </a:extLst>
          </p:cNvPr>
          <p:cNvSpPr/>
          <p:nvPr/>
        </p:nvSpPr>
        <p:spPr>
          <a:xfrm>
            <a:off x="1044555" y="1212469"/>
            <a:ext cx="2841483" cy="923330"/>
          </a:xfrm>
          <a:prstGeom prst="rect">
            <a:avLst/>
          </a:prstGeom>
          <a:noFill/>
          <a:scene3d>
            <a:camera prst="obliqueTopRight"/>
            <a:lightRig rig="threePt" dir="t"/>
          </a:scene3d>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LOG FILE</a:t>
            </a:r>
          </a:p>
        </p:txBody>
      </p:sp>
    </p:spTree>
    <p:extLst>
      <p:ext uri="{BB962C8B-B14F-4D97-AF65-F5344CB8AC3E}">
        <p14:creationId xmlns:p14="http://schemas.microsoft.com/office/powerpoint/2010/main" val="2093836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53A0DC-E7F9-77B5-94EC-2FADC5BE16C0}"/>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D24A9C7-92AC-358F-C3F1-865BB775825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A5CAAB8-7192-3792-4A51-2FBFFF163A4C}"/>
              </a:ext>
            </a:extLst>
          </p:cNvPr>
          <p:cNvSpPr>
            <a:spLocks noGrp="1"/>
          </p:cNvSpPr>
          <p:nvPr>
            <p:ph type="sldNum" sz="quarter" idx="12"/>
          </p:nvPr>
        </p:nvSpPr>
        <p:spPr/>
        <p:txBody>
          <a:bodyPr/>
          <a:lstStyle/>
          <a:p>
            <a:fld id="{58FB4751-880F-D840-AAA9-3A15815CC996}" type="slidenum">
              <a:rPr lang="en-US" smtClean="0"/>
              <a:pPr/>
              <a:t>34</a:t>
            </a:fld>
            <a:endParaRPr lang="en-US" dirty="0"/>
          </a:p>
        </p:txBody>
      </p:sp>
      <p:sp>
        <p:nvSpPr>
          <p:cNvPr id="15" name="Rectangle 14">
            <a:extLst>
              <a:ext uri="{FF2B5EF4-FFF2-40B4-BE49-F238E27FC236}">
                <a16:creationId xmlns:a16="http://schemas.microsoft.com/office/drawing/2014/main" id="{4864FCAE-1476-14A8-1163-F01A6351272A}"/>
              </a:ext>
            </a:extLst>
          </p:cNvPr>
          <p:cNvSpPr/>
          <p:nvPr/>
        </p:nvSpPr>
        <p:spPr>
          <a:xfrm>
            <a:off x="1132241" y="1212469"/>
            <a:ext cx="2666114" cy="923330"/>
          </a:xfrm>
          <a:prstGeom prst="rect">
            <a:avLst/>
          </a:prstGeom>
          <a:noFill/>
          <a:scene3d>
            <a:camera prst="obliqueTopRight"/>
            <a:lightRig rig="threePt" dir="t"/>
          </a:scene3d>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LIST</a:t>
            </a: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FILE</a:t>
            </a:r>
          </a:p>
        </p:txBody>
      </p:sp>
      <p:pic>
        <p:nvPicPr>
          <p:cNvPr id="6" name="Picture 5">
            <a:extLst>
              <a:ext uri="{FF2B5EF4-FFF2-40B4-BE49-F238E27FC236}">
                <a16:creationId xmlns:a16="http://schemas.microsoft.com/office/drawing/2014/main" id="{BE8AB6A5-1A79-492C-2337-4B19866FA285}"/>
              </a:ext>
            </a:extLst>
          </p:cNvPr>
          <p:cNvPicPr>
            <a:picLocks noChangeAspect="1"/>
          </p:cNvPicPr>
          <p:nvPr/>
        </p:nvPicPr>
        <p:blipFill>
          <a:blip r:embed="rId2"/>
          <a:stretch>
            <a:fillRect/>
          </a:stretch>
        </p:blipFill>
        <p:spPr>
          <a:xfrm>
            <a:off x="435422" y="2417154"/>
            <a:ext cx="5641221" cy="2948587"/>
          </a:xfrm>
          <a:prstGeom prst="rect">
            <a:avLst/>
          </a:prstGeom>
          <a:scene3d>
            <a:camera prst="perspectiveRight"/>
            <a:lightRig rig="threePt" dir="t"/>
          </a:scene3d>
        </p:spPr>
      </p:pic>
    </p:spTree>
    <p:extLst>
      <p:ext uri="{BB962C8B-B14F-4D97-AF65-F5344CB8AC3E}">
        <p14:creationId xmlns:p14="http://schemas.microsoft.com/office/powerpoint/2010/main" val="928543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308847" y="2318452"/>
            <a:ext cx="9144000" cy="2477666"/>
          </a:xfrm>
        </p:spPr>
        <p:txBody>
          <a:bodyPr>
            <a:normAutofit/>
          </a:bodyPr>
          <a:lstStyle/>
          <a:p>
            <a:r>
              <a:rPr lang="en-US" sz="3600" dirty="0">
                <a:hlinkClick r:id="rId2"/>
              </a:rPr>
              <a:t>SINGAM SETTY S A DESHIK</a:t>
            </a:r>
          </a:p>
          <a:p>
            <a:r>
              <a:rPr lang="en-US" sz="3600" dirty="0">
                <a:hlinkClick r:id="rId2"/>
              </a:rPr>
              <a:t>2101AI32</a:t>
            </a:r>
          </a:p>
          <a:p>
            <a:r>
              <a:rPr lang="en-US" sz="3600" dirty="0"/>
              <a:t>singam_2101ai32@iitp.ac.in</a:t>
            </a:r>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a:t>
            </a:fld>
            <a:endParaRPr lang="en-US" dirty="0"/>
          </a:p>
        </p:txBody>
      </p:sp>
      <p:graphicFrame>
        <p:nvGraphicFramePr>
          <p:cNvPr id="5" name="Diagram 4">
            <a:extLst>
              <a:ext uri="{FF2B5EF4-FFF2-40B4-BE49-F238E27FC236}">
                <a16:creationId xmlns:a16="http://schemas.microsoft.com/office/drawing/2014/main" id="{F8354BA1-0DEF-882F-CF41-17A78AB0D088}"/>
              </a:ext>
            </a:extLst>
          </p:cNvPr>
          <p:cNvGraphicFramePr/>
          <p:nvPr>
            <p:extLst>
              <p:ext uri="{D42A27DB-BD31-4B8C-83A1-F6EECF244321}">
                <p14:modId xmlns:p14="http://schemas.microsoft.com/office/powerpoint/2010/main" val="1383754987"/>
              </p:ext>
            </p:extLst>
          </p:nvPr>
        </p:nvGraphicFramePr>
        <p:xfrm>
          <a:off x="600635" y="502023"/>
          <a:ext cx="10811436" cy="5423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0" name="Picture 9">
            <a:extLst>
              <a:ext uri="{FF2B5EF4-FFF2-40B4-BE49-F238E27FC236}">
                <a16:creationId xmlns:a16="http://schemas.microsoft.com/office/drawing/2014/main" id="{472C648C-DBB0-27CE-3B4C-30E09924C771}"/>
              </a:ext>
            </a:extLst>
          </p:cNvPr>
          <p:cNvPicPr>
            <a:picLocks noChangeAspect="1"/>
          </p:cNvPicPr>
          <p:nvPr/>
        </p:nvPicPr>
        <p:blipFill>
          <a:blip r:embed="rId2"/>
          <a:stretch>
            <a:fillRect/>
          </a:stretch>
        </p:blipFill>
        <p:spPr>
          <a:xfrm>
            <a:off x="277906" y="1431074"/>
            <a:ext cx="7350407" cy="386298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8" name="Table 7">
            <a:extLst>
              <a:ext uri="{FF2B5EF4-FFF2-40B4-BE49-F238E27FC236}">
                <a16:creationId xmlns:a16="http://schemas.microsoft.com/office/drawing/2014/main" id="{4262F1B1-2AD4-E67E-2535-545D21AB3456}"/>
              </a:ext>
            </a:extLst>
          </p:cNvPr>
          <p:cNvGraphicFramePr>
            <a:graphicFrameLocks noGrp="1"/>
          </p:cNvGraphicFramePr>
          <p:nvPr>
            <p:extLst>
              <p:ext uri="{D42A27DB-BD31-4B8C-83A1-F6EECF244321}">
                <p14:modId xmlns:p14="http://schemas.microsoft.com/office/powerpoint/2010/main" val="3572674462"/>
              </p:ext>
            </p:extLst>
          </p:nvPr>
        </p:nvGraphicFramePr>
        <p:xfrm>
          <a:off x="6940475" y="1769931"/>
          <a:ext cx="4580965" cy="1156448"/>
        </p:xfrm>
        <a:graphic>
          <a:graphicData uri="http://schemas.openxmlformats.org/drawingml/2006/table">
            <a:tbl>
              <a:tblPr>
                <a:tableStyleId>{21E4AEA4-8DFA-4A89-87EB-49C32662AFE0}</a:tableStyleId>
              </a:tblPr>
              <a:tblGrid>
                <a:gridCol w="910981">
                  <a:extLst>
                    <a:ext uri="{9D8B030D-6E8A-4147-A177-3AD203B41FA5}">
                      <a16:colId xmlns:a16="http://schemas.microsoft.com/office/drawing/2014/main" val="1992874256"/>
                    </a:ext>
                  </a:extLst>
                </a:gridCol>
                <a:gridCol w="917496">
                  <a:extLst>
                    <a:ext uri="{9D8B030D-6E8A-4147-A177-3AD203B41FA5}">
                      <a16:colId xmlns:a16="http://schemas.microsoft.com/office/drawing/2014/main" val="2333268607"/>
                    </a:ext>
                  </a:extLst>
                </a:gridCol>
                <a:gridCol w="917496">
                  <a:extLst>
                    <a:ext uri="{9D8B030D-6E8A-4147-A177-3AD203B41FA5}">
                      <a16:colId xmlns:a16="http://schemas.microsoft.com/office/drawing/2014/main" val="2913959850"/>
                    </a:ext>
                  </a:extLst>
                </a:gridCol>
                <a:gridCol w="917496">
                  <a:extLst>
                    <a:ext uri="{9D8B030D-6E8A-4147-A177-3AD203B41FA5}">
                      <a16:colId xmlns:a16="http://schemas.microsoft.com/office/drawing/2014/main" val="2792940012"/>
                    </a:ext>
                  </a:extLst>
                </a:gridCol>
                <a:gridCol w="917496">
                  <a:extLst>
                    <a:ext uri="{9D8B030D-6E8A-4147-A177-3AD203B41FA5}">
                      <a16:colId xmlns:a16="http://schemas.microsoft.com/office/drawing/2014/main" val="3459281696"/>
                    </a:ext>
                  </a:extLst>
                </a:gridCol>
              </a:tblGrid>
              <a:tr h="578224">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Line </a:t>
                      </a:r>
                      <a:r>
                        <a:rPr lang="en-IN" sz="1600" b="1" u="none" strike="noStrike" cap="none" spc="0" dirty="0" err="1">
                          <a:ln w="12700">
                            <a:solidFill>
                              <a:schemeClr val="accent5"/>
                            </a:solidFill>
                            <a:prstDash val="solid"/>
                          </a:ln>
                          <a:pattFill prst="ltDnDiag">
                            <a:fgClr>
                              <a:schemeClr val="accent5">
                                <a:lumMod val="60000"/>
                                <a:lumOff val="40000"/>
                              </a:schemeClr>
                            </a:fgClr>
                            <a:bgClr>
                              <a:schemeClr val="bg1"/>
                            </a:bgClr>
                          </a:pattFill>
                          <a:effectLst/>
                        </a:rPr>
                        <a:t>Num</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 PC</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Label</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Mnemonic</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Operand</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extLst>
                  <a:ext uri="{0D108BD9-81ED-4DB2-BD59-A6C34878D82A}">
                    <a16:rowId xmlns:a16="http://schemas.microsoft.com/office/drawing/2014/main" val="2540566170"/>
                  </a:ext>
                </a:extLst>
              </a:tr>
              <a:tr h="578224">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1</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0</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err="1">
                          <a:ln w="12700">
                            <a:solidFill>
                              <a:schemeClr val="accent5"/>
                            </a:solidFill>
                            <a:prstDash val="solid"/>
                          </a:ln>
                          <a:pattFill prst="ltDnDiag">
                            <a:fgClr>
                              <a:schemeClr val="accent5">
                                <a:lumMod val="60000"/>
                                <a:lumOff val="40000"/>
                              </a:schemeClr>
                            </a:fgClr>
                            <a:bgClr>
                              <a:schemeClr val="bg1"/>
                            </a:bgClr>
                          </a:pattFill>
                          <a:effectLst/>
                        </a:rPr>
                        <a:t>ldc</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tc>
                  <a:txBody>
                    <a:bodyPr/>
                    <a:lstStyle/>
                    <a:p>
                      <a:pPr algn="ctr" fontAlgn="ctr"/>
                      <a:r>
                        <a:rPr lang="en-IN" sz="1600" b="1" u="none" strike="noStrike" cap="none" spc="0" dirty="0">
                          <a:ln w="12700">
                            <a:solidFill>
                              <a:schemeClr val="accent5"/>
                            </a:solidFill>
                            <a:prstDash val="solid"/>
                          </a:ln>
                          <a:pattFill prst="ltDnDiag">
                            <a:fgClr>
                              <a:schemeClr val="accent5">
                                <a:lumMod val="60000"/>
                                <a:lumOff val="40000"/>
                              </a:schemeClr>
                            </a:fgClr>
                            <a:bgClr>
                              <a:schemeClr val="bg1"/>
                            </a:bgClr>
                          </a:pattFill>
                          <a:effectLst/>
                        </a:rPr>
                        <a:t>-7</a:t>
                      </a:r>
                      <a:endParaRPr lang="en-IN" sz="1600" b="1" i="0" u="none" strike="noStrike"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ndParaRPr>
                    </a:p>
                  </a:txBody>
                  <a:tcPr marL="7620" marR="7620" marT="7620" marB="0" anchor="ctr">
                    <a:solidFill>
                      <a:schemeClr val="accent6">
                        <a:lumMod val="90000"/>
                      </a:schemeClr>
                    </a:solidFill>
                  </a:tcPr>
                </a:tc>
                <a:extLst>
                  <a:ext uri="{0D108BD9-81ED-4DB2-BD59-A6C34878D82A}">
                    <a16:rowId xmlns:a16="http://schemas.microsoft.com/office/drawing/2014/main" val="3745998680"/>
                  </a:ext>
                </a:extLst>
              </a:tr>
            </a:tbl>
          </a:graphicData>
        </a:graphic>
      </p:graphicFrame>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353312" y="3265236"/>
            <a:ext cx="5688012" cy="2028825"/>
          </a:xfrm>
          <a:scene3d>
            <a:camera prst="perspectiveHeroicExtremeLeftFacing"/>
            <a:lightRig rig="threePt" dir="t"/>
          </a:scene3d>
        </p:spPr>
        <p:txBody>
          <a:bodyPr/>
          <a:lstStyle/>
          <a:p>
            <a:r>
              <a:rPr lang="en-US" dirty="0">
                <a:solidFill>
                  <a:srgbClr val="7030A0"/>
                </a:solidFill>
              </a:rPr>
              <a:t>Consider a test file</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FA2A8-4B0D-1ACF-91B3-6B7BBDB27F2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E80DEBB-012F-24FA-D3F9-98D4A55CC73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D87BDC2-4545-2633-3F2A-5837C8754C01}"/>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9" name="Picture 8">
            <a:extLst>
              <a:ext uri="{FF2B5EF4-FFF2-40B4-BE49-F238E27FC236}">
                <a16:creationId xmlns:a16="http://schemas.microsoft.com/office/drawing/2014/main" id="{18D8B875-12D6-4EF9-E949-9051833902FE}"/>
              </a:ext>
            </a:extLst>
          </p:cNvPr>
          <p:cNvPicPr>
            <a:picLocks noChangeAspect="1"/>
          </p:cNvPicPr>
          <p:nvPr/>
        </p:nvPicPr>
        <p:blipFill>
          <a:blip r:embed="rId2"/>
          <a:stretch>
            <a:fillRect/>
          </a:stretch>
        </p:blipFill>
        <p:spPr>
          <a:xfrm>
            <a:off x="186465" y="1231835"/>
            <a:ext cx="7333348" cy="38540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10" name="Table 9">
            <a:extLst>
              <a:ext uri="{FF2B5EF4-FFF2-40B4-BE49-F238E27FC236}">
                <a16:creationId xmlns:a16="http://schemas.microsoft.com/office/drawing/2014/main" id="{7C3E08C4-ADE9-A980-1921-EF8C98175674}"/>
              </a:ext>
            </a:extLst>
          </p:cNvPr>
          <p:cNvGraphicFramePr>
            <a:graphicFrameLocks noGrp="1"/>
          </p:cNvGraphicFramePr>
          <p:nvPr>
            <p:extLst>
              <p:ext uri="{D42A27DB-BD31-4B8C-83A1-F6EECF244321}">
                <p14:modId xmlns:p14="http://schemas.microsoft.com/office/powerpoint/2010/main" val="2335048835"/>
              </p:ext>
            </p:extLst>
          </p:nvPr>
        </p:nvGraphicFramePr>
        <p:xfrm>
          <a:off x="6828596" y="1990164"/>
          <a:ext cx="5004815" cy="1712260"/>
        </p:xfrm>
        <a:graphic>
          <a:graphicData uri="http://schemas.openxmlformats.org/drawingml/2006/table">
            <a:tbl>
              <a:tblPr>
                <a:tableStyleId>{7DF18680-E054-41AD-8BC1-D1AEF772440D}</a:tableStyleId>
              </a:tblPr>
              <a:tblGrid>
                <a:gridCol w="1000963">
                  <a:extLst>
                    <a:ext uri="{9D8B030D-6E8A-4147-A177-3AD203B41FA5}">
                      <a16:colId xmlns:a16="http://schemas.microsoft.com/office/drawing/2014/main" val="3558058748"/>
                    </a:ext>
                  </a:extLst>
                </a:gridCol>
                <a:gridCol w="1000963">
                  <a:extLst>
                    <a:ext uri="{9D8B030D-6E8A-4147-A177-3AD203B41FA5}">
                      <a16:colId xmlns:a16="http://schemas.microsoft.com/office/drawing/2014/main" val="3561384130"/>
                    </a:ext>
                  </a:extLst>
                </a:gridCol>
                <a:gridCol w="1000963">
                  <a:extLst>
                    <a:ext uri="{9D8B030D-6E8A-4147-A177-3AD203B41FA5}">
                      <a16:colId xmlns:a16="http://schemas.microsoft.com/office/drawing/2014/main" val="3422302495"/>
                    </a:ext>
                  </a:extLst>
                </a:gridCol>
                <a:gridCol w="1000963">
                  <a:extLst>
                    <a:ext uri="{9D8B030D-6E8A-4147-A177-3AD203B41FA5}">
                      <a16:colId xmlns:a16="http://schemas.microsoft.com/office/drawing/2014/main" val="2075345298"/>
                    </a:ext>
                  </a:extLst>
                </a:gridCol>
                <a:gridCol w="1000963">
                  <a:extLst>
                    <a:ext uri="{9D8B030D-6E8A-4147-A177-3AD203B41FA5}">
                      <a16:colId xmlns:a16="http://schemas.microsoft.com/office/drawing/2014/main" val="2256886172"/>
                    </a:ext>
                  </a:extLst>
                </a:gridCol>
              </a:tblGrid>
              <a:tr h="583066">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48045680"/>
                  </a:ext>
                </a:extLst>
              </a:tr>
              <a:tr h="5645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557695740"/>
                  </a:ext>
                </a:extLst>
              </a:tr>
              <a:tr h="564597">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355563224"/>
                  </a:ext>
                </a:extLst>
              </a:tr>
            </a:tbl>
          </a:graphicData>
        </a:graphic>
      </p:graphicFrame>
    </p:spTree>
    <p:extLst>
      <p:ext uri="{BB962C8B-B14F-4D97-AF65-F5344CB8AC3E}">
        <p14:creationId xmlns:p14="http://schemas.microsoft.com/office/powerpoint/2010/main" val="141710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92ACA-3962-8883-19C9-57085E7A5D9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5FAE020-165D-10B7-5941-9082274E09E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234B6D4-EB71-8DB6-3103-25F0ABC2F158}"/>
              </a:ext>
            </a:extLst>
          </p:cNvPr>
          <p:cNvSpPr>
            <a:spLocks noGrp="1"/>
          </p:cNvSpPr>
          <p:nvPr>
            <p:ph type="sldNum" sz="quarter" idx="12"/>
          </p:nvPr>
        </p:nvSpPr>
        <p:spPr/>
        <p:txBody>
          <a:bodyPr/>
          <a:lstStyle/>
          <a:p>
            <a:fld id="{58FB4751-880F-D840-AAA9-3A15815CC996}" type="slidenum">
              <a:rPr lang="en-US" smtClean="0"/>
              <a:t>7</a:t>
            </a:fld>
            <a:endParaRPr lang="en-US" dirty="0"/>
          </a:p>
        </p:txBody>
      </p:sp>
      <p:graphicFrame>
        <p:nvGraphicFramePr>
          <p:cNvPr id="7" name="Table 6">
            <a:extLst>
              <a:ext uri="{FF2B5EF4-FFF2-40B4-BE49-F238E27FC236}">
                <a16:creationId xmlns:a16="http://schemas.microsoft.com/office/drawing/2014/main" id="{D483D3B0-BF82-395E-C35C-1C4FE479C49E}"/>
              </a:ext>
            </a:extLst>
          </p:cNvPr>
          <p:cNvGraphicFramePr>
            <a:graphicFrameLocks noGrp="1"/>
          </p:cNvGraphicFramePr>
          <p:nvPr>
            <p:extLst>
              <p:ext uri="{D42A27DB-BD31-4B8C-83A1-F6EECF244321}">
                <p14:modId xmlns:p14="http://schemas.microsoft.com/office/powerpoint/2010/main" val="143215783"/>
              </p:ext>
            </p:extLst>
          </p:nvPr>
        </p:nvGraphicFramePr>
        <p:xfrm>
          <a:off x="6857999" y="1171109"/>
          <a:ext cx="4580965" cy="1876892"/>
        </p:xfrm>
        <a:graphic>
          <a:graphicData uri="http://schemas.openxmlformats.org/drawingml/2006/table">
            <a:tbl>
              <a:tblPr>
                <a:tableStyleId>{7DF18680-E054-41AD-8BC1-D1AEF772440D}</a:tableStyleId>
              </a:tblPr>
              <a:tblGrid>
                <a:gridCol w="916193">
                  <a:extLst>
                    <a:ext uri="{9D8B030D-6E8A-4147-A177-3AD203B41FA5}">
                      <a16:colId xmlns:a16="http://schemas.microsoft.com/office/drawing/2014/main" val="1929414296"/>
                    </a:ext>
                  </a:extLst>
                </a:gridCol>
                <a:gridCol w="916193">
                  <a:extLst>
                    <a:ext uri="{9D8B030D-6E8A-4147-A177-3AD203B41FA5}">
                      <a16:colId xmlns:a16="http://schemas.microsoft.com/office/drawing/2014/main" val="303096835"/>
                    </a:ext>
                  </a:extLst>
                </a:gridCol>
                <a:gridCol w="916193">
                  <a:extLst>
                    <a:ext uri="{9D8B030D-6E8A-4147-A177-3AD203B41FA5}">
                      <a16:colId xmlns:a16="http://schemas.microsoft.com/office/drawing/2014/main" val="310864068"/>
                    </a:ext>
                  </a:extLst>
                </a:gridCol>
                <a:gridCol w="916193">
                  <a:extLst>
                    <a:ext uri="{9D8B030D-6E8A-4147-A177-3AD203B41FA5}">
                      <a16:colId xmlns:a16="http://schemas.microsoft.com/office/drawing/2014/main" val="803301398"/>
                    </a:ext>
                  </a:extLst>
                </a:gridCol>
                <a:gridCol w="916193">
                  <a:extLst>
                    <a:ext uri="{9D8B030D-6E8A-4147-A177-3AD203B41FA5}">
                      <a16:colId xmlns:a16="http://schemas.microsoft.com/office/drawing/2014/main" val="544433085"/>
                    </a:ext>
                  </a:extLst>
                </a:gridCol>
              </a:tblGrid>
              <a:tr h="693170">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42479575"/>
                  </a:ext>
                </a:extLst>
              </a:tr>
              <a:tr h="3945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7095779"/>
                  </a:ext>
                </a:extLst>
              </a:tr>
              <a:tr h="3945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618256705"/>
                  </a:ext>
                </a:extLst>
              </a:tr>
              <a:tr h="3945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1920173"/>
                  </a:ext>
                </a:extLst>
              </a:tr>
            </a:tbl>
          </a:graphicData>
        </a:graphic>
      </p:graphicFrame>
      <p:pic>
        <p:nvPicPr>
          <p:cNvPr id="8" name="Picture 7">
            <a:extLst>
              <a:ext uri="{FF2B5EF4-FFF2-40B4-BE49-F238E27FC236}">
                <a16:creationId xmlns:a16="http://schemas.microsoft.com/office/drawing/2014/main" id="{9327AE45-60EF-CE24-8E7A-4A0E38C637C7}"/>
              </a:ext>
            </a:extLst>
          </p:cNvPr>
          <p:cNvPicPr>
            <a:picLocks noChangeAspect="1"/>
          </p:cNvPicPr>
          <p:nvPr/>
        </p:nvPicPr>
        <p:blipFill>
          <a:blip r:embed="rId2"/>
          <a:stretch>
            <a:fillRect/>
          </a:stretch>
        </p:blipFill>
        <p:spPr>
          <a:xfrm>
            <a:off x="204394" y="1542730"/>
            <a:ext cx="7145713" cy="37554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52745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462BD-F766-B70E-835C-9ECB57DC7BC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0CC39B9-F83C-F7D7-CA96-FF065D8D370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D1E27ED-6746-8294-4207-FBEE0C286B56}"/>
              </a:ext>
            </a:extLst>
          </p:cNvPr>
          <p:cNvSpPr>
            <a:spLocks noGrp="1"/>
          </p:cNvSpPr>
          <p:nvPr>
            <p:ph type="sldNum" sz="quarter" idx="12"/>
          </p:nvPr>
        </p:nvSpPr>
        <p:spPr/>
        <p:txBody>
          <a:bodyPr/>
          <a:lstStyle/>
          <a:p>
            <a:fld id="{58FB4751-880F-D840-AAA9-3A15815CC996}" type="slidenum">
              <a:rPr lang="en-US" smtClean="0"/>
              <a:t>8</a:t>
            </a:fld>
            <a:endParaRPr lang="en-US" dirty="0"/>
          </a:p>
        </p:txBody>
      </p:sp>
      <p:graphicFrame>
        <p:nvGraphicFramePr>
          <p:cNvPr id="7" name="Table 6">
            <a:extLst>
              <a:ext uri="{FF2B5EF4-FFF2-40B4-BE49-F238E27FC236}">
                <a16:creationId xmlns:a16="http://schemas.microsoft.com/office/drawing/2014/main" id="{577BDEB1-60D7-9149-2089-64500E68E2F4}"/>
              </a:ext>
            </a:extLst>
          </p:cNvPr>
          <p:cNvGraphicFramePr>
            <a:graphicFrameLocks noGrp="1"/>
          </p:cNvGraphicFramePr>
          <p:nvPr>
            <p:extLst>
              <p:ext uri="{D42A27DB-BD31-4B8C-83A1-F6EECF244321}">
                <p14:modId xmlns:p14="http://schemas.microsoft.com/office/powerpoint/2010/main" val="131865029"/>
              </p:ext>
            </p:extLst>
          </p:nvPr>
        </p:nvGraphicFramePr>
        <p:xfrm>
          <a:off x="6276414" y="1204630"/>
          <a:ext cx="5556995" cy="2224370"/>
        </p:xfrm>
        <a:graphic>
          <a:graphicData uri="http://schemas.openxmlformats.org/drawingml/2006/table">
            <a:tbl>
              <a:tblPr>
                <a:tableStyleId>{7DF18680-E054-41AD-8BC1-D1AEF772440D}</a:tableStyleId>
              </a:tblPr>
              <a:tblGrid>
                <a:gridCol w="1111399">
                  <a:extLst>
                    <a:ext uri="{9D8B030D-6E8A-4147-A177-3AD203B41FA5}">
                      <a16:colId xmlns:a16="http://schemas.microsoft.com/office/drawing/2014/main" val="2062018665"/>
                    </a:ext>
                  </a:extLst>
                </a:gridCol>
                <a:gridCol w="1111399">
                  <a:extLst>
                    <a:ext uri="{9D8B030D-6E8A-4147-A177-3AD203B41FA5}">
                      <a16:colId xmlns:a16="http://schemas.microsoft.com/office/drawing/2014/main" val="2212445080"/>
                    </a:ext>
                  </a:extLst>
                </a:gridCol>
                <a:gridCol w="1111399">
                  <a:extLst>
                    <a:ext uri="{9D8B030D-6E8A-4147-A177-3AD203B41FA5}">
                      <a16:colId xmlns:a16="http://schemas.microsoft.com/office/drawing/2014/main" val="2412063242"/>
                    </a:ext>
                  </a:extLst>
                </a:gridCol>
                <a:gridCol w="1111399">
                  <a:extLst>
                    <a:ext uri="{9D8B030D-6E8A-4147-A177-3AD203B41FA5}">
                      <a16:colId xmlns:a16="http://schemas.microsoft.com/office/drawing/2014/main" val="3821153720"/>
                    </a:ext>
                  </a:extLst>
                </a:gridCol>
                <a:gridCol w="1111399">
                  <a:extLst>
                    <a:ext uri="{9D8B030D-6E8A-4147-A177-3AD203B41FA5}">
                      <a16:colId xmlns:a16="http://schemas.microsoft.com/office/drawing/2014/main" val="4142187137"/>
                    </a:ext>
                  </a:extLst>
                </a:gridCol>
              </a:tblGrid>
              <a:tr h="4448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604770398"/>
                  </a:ext>
                </a:extLst>
              </a:tr>
              <a:tr h="4448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55532202"/>
                  </a:ext>
                </a:extLst>
              </a:tr>
              <a:tr h="4448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497745627"/>
                  </a:ext>
                </a:extLst>
              </a:tr>
              <a:tr h="4448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826445266"/>
                  </a:ext>
                </a:extLst>
              </a:tr>
              <a:tr h="44487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18785256"/>
                  </a:ext>
                </a:extLst>
              </a:tr>
            </a:tbl>
          </a:graphicData>
        </a:graphic>
      </p:graphicFrame>
      <p:pic>
        <p:nvPicPr>
          <p:cNvPr id="8" name="Picture 7">
            <a:extLst>
              <a:ext uri="{FF2B5EF4-FFF2-40B4-BE49-F238E27FC236}">
                <a16:creationId xmlns:a16="http://schemas.microsoft.com/office/drawing/2014/main" id="{53027C3A-8522-5E77-F6F8-51E14FC13976}"/>
              </a:ext>
            </a:extLst>
          </p:cNvPr>
          <p:cNvPicPr>
            <a:picLocks noChangeAspect="1"/>
          </p:cNvPicPr>
          <p:nvPr/>
        </p:nvPicPr>
        <p:blipFill>
          <a:blip r:embed="rId2"/>
          <a:stretch>
            <a:fillRect/>
          </a:stretch>
        </p:blipFill>
        <p:spPr>
          <a:xfrm>
            <a:off x="204395" y="1542731"/>
            <a:ext cx="6624202" cy="34813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5183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D0E99-10E7-42D5-8772-C04DD891A53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F5AC57A-3C35-D285-3D98-7DEAD321332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64D5677-5B76-4E50-A9B0-B121F307A2E2}"/>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ext Placeholder 4">
            <a:extLst>
              <a:ext uri="{FF2B5EF4-FFF2-40B4-BE49-F238E27FC236}">
                <a16:creationId xmlns:a16="http://schemas.microsoft.com/office/drawing/2014/main" id="{E74012BF-ABD1-1235-361F-299FE32261F1}"/>
              </a:ext>
            </a:extLst>
          </p:cNvPr>
          <p:cNvSpPr>
            <a:spLocks noGrp="1"/>
          </p:cNvSpPr>
          <p:nvPr>
            <p:ph type="body" sz="quarter" idx="13"/>
          </p:nvPr>
        </p:nvSpPr>
        <p:spPr/>
        <p:txBody>
          <a:bodyPr/>
          <a:lstStyle/>
          <a:p>
            <a:endParaRPr lang="en-IN"/>
          </a:p>
        </p:txBody>
      </p:sp>
      <p:pic>
        <p:nvPicPr>
          <p:cNvPr id="8" name="Picture 7">
            <a:extLst>
              <a:ext uri="{FF2B5EF4-FFF2-40B4-BE49-F238E27FC236}">
                <a16:creationId xmlns:a16="http://schemas.microsoft.com/office/drawing/2014/main" id="{92A80591-385C-7FA6-7269-150CD47C3DF6}"/>
              </a:ext>
            </a:extLst>
          </p:cNvPr>
          <p:cNvPicPr>
            <a:picLocks noChangeAspect="1"/>
          </p:cNvPicPr>
          <p:nvPr/>
        </p:nvPicPr>
        <p:blipFill>
          <a:blip r:embed="rId2"/>
          <a:stretch>
            <a:fillRect/>
          </a:stretch>
        </p:blipFill>
        <p:spPr>
          <a:xfrm>
            <a:off x="176787" y="1111624"/>
            <a:ext cx="7283701" cy="38279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7" name="Table 6">
            <a:extLst>
              <a:ext uri="{FF2B5EF4-FFF2-40B4-BE49-F238E27FC236}">
                <a16:creationId xmlns:a16="http://schemas.microsoft.com/office/drawing/2014/main" id="{6C74C174-61D8-191F-5888-A024542125CF}"/>
              </a:ext>
            </a:extLst>
          </p:cNvPr>
          <p:cNvGraphicFramePr>
            <a:graphicFrameLocks noGrp="1"/>
          </p:cNvGraphicFramePr>
          <p:nvPr>
            <p:extLst>
              <p:ext uri="{D42A27DB-BD31-4B8C-83A1-F6EECF244321}">
                <p14:modId xmlns:p14="http://schemas.microsoft.com/office/powerpoint/2010/main" val="1896165575"/>
              </p:ext>
            </p:extLst>
          </p:nvPr>
        </p:nvGraphicFramePr>
        <p:xfrm>
          <a:off x="5710518" y="1176990"/>
          <a:ext cx="6304695" cy="2740584"/>
        </p:xfrm>
        <a:graphic>
          <a:graphicData uri="http://schemas.openxmlformats.org/drawingml/2006/table">
            <a:tbl>
              <a:tblPr>
                <a:tableStyleId>{7DF18680-E054-41AD-8BC1-D1AEF772440D}</a:tableStyleId>
              </a:tblPr>
              <a:tblGrid>
                <a:gridCol w="1260939">
                  <a:extLst>
                    <a:ext uri="{9D8B030D-6E8A-4147-A177-3AD203B41FA5}">
                      <a16:colId xmlns:a16="http://schemas.microsoft.com/office/drawing/2014/main" val="1884465344"/>
                    </a:ext>
                  </a:extLst>
                </a:gridCol>
                <a:gridCol w="1260939">
                  <a:extLst>
                    <a:ext uri="{9D8B030D-6E8A-4147-A177-3AD203B41FA5}">
                      <a16:colId xmlns:a16="http://schemas.microsoft.com/office/drawing/2014/main" val="3880310191"/>
                    </a:ext>
                  </a:extLst>
                </a:gridCol>
                <a:gridCol w="1260939">
                  <a:extLst>
                    <a:ext uri="{9D8B030D-6E8A-4147-A177-3AD203B41FA5}">
                      <a16:colId xmlns:a16="http://schemas.microsoft.com/office/drawing/2014/main" val="978320345"/>
                    </a:ext>
                  </a:extLst>
                </a:gridCol>
                <a:gridCol w="1260939">
                  <a:extLst>
                    <a:ext uri="{9D8B030D-6E8A-4147-A177-3AD203B41FA5}">
                      <a16:colId xmlns:a16="http://schemas.microsoft.com/office/drawing/2014/main" val="3179781843"/>
                    </a:ext>
                  </a:extLst>
                </a:gridCol>
                <a:gridCol w="1260939">
                  <a:extLst>
                    <a:ext uri="{9D8B030D-6E8A-4147-A177-3AD203B41FA5}">
                      <a16:colId xmlns:a16="http://schemas.microsoft.com/office/drawing/2014/main" val="3799003513"/>
                    </a:ext>
                  </a:extLst>
                </a:gridCol>
              </a:tblGrid>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Line Num</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PC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Label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Mnemonic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Operand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15428495"/>
                  </a:ext>
                </a:extLst>
              </a:tr>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-7</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4264448386"/>
                  </a:ext>
                </a:extLst>
              </a:tr>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0x234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06701931"/>
                  </a:ext>
                </a:extLst>
              </a:tr>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ldc</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hello</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505282553"/>
                  </a:ext>
                </a:extLst>
              </a:tr>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loop:</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call</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mine</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881380870"/>
                  </a:ext>
                </a:extLst>
              </a:tr>
              <a:tr h="456764">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r>
                        <a:rPr lang="en-IN" sz="1600" b="1"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add</a:t>
                      </a:r>
                      <a:endParaRPr lang="en-IN" sz="1600" b="1" i="0" u="none" strike="noStrike"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tc>
                  <a:txBody>
                    <a:bodyPr/>
                    <a:lstStyle/>
                    <a:p>
                      <a:pPr algn="ctr" fontAlgn="ctr"/>
                      <a:endParaRPr lang="en-IN" sz="1600" b="1" i="0" u="none" strike="noStrike"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363904057"/>
                  </a:ext>
                </a:extLst>
              </a:tr>
            </a:tbl>
          </a:graphicData>
        </a:graphic>
      </p:graphicFrame>
    </p:spTree>
    <p:extLst>
      <p:ext uri="{BB962C8B-B14F-4D97-AF65-F5344CB8AC3E}">
        <p14:creationId xmlns:p14="http://schemas.microsoft.com/office/powerpoint/2010/main" val="309213549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{76483D71-A1F2-4030-A999-39E031029FDD}tf11964407_win32</Template>
  <TotalTime>4469</TotalTime>
  <Words>2586</Words>
  <Application>Microsoft Office PowerPoint</Application>
  <PresentationFormat>Widescreen</PresentationFormat>
  <Paragraphs>1424</Paragraphs>
  <Slides>35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Agency FB</vt:lpstr>
      <vt:lpstr>Arial</vt:lpstr>
      <vt:lpstr>Calibri</vt:lpstr>
      <vt:lpstr>Courier New</vt:lpstr>
      <vt:lpstr>Gill Sans Nova</vt:lpstr>
      <vt:lpstr>Gill Sans Nova Light</vt:lpstr>
      <vt:lpstr>Sagona Book</vt:lpstr>
      <vt:lpstr>Office Theme</vt:lpstr>
      <vt:lpstr>TWO PASS ASSEMBLER</vt:lpstr>
      <vt:lpstr>Introduction</vt:lpstr>
      <vt:lpstr>First Pass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have totally divided the all operands into 3 sets depending on type of operand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PASS ASSEMBLER</dc:title>
  <dc:creator>DESHIK SINGAM SETTY</dc:creator>
  <cp:lastModifiedBy>DESHIK SINGAM SETTY</cp:lastModifiedBy>
  <cp:revision>1</cp:revision>
  <dcterms:created xsi:type="dcterms:W3CDTF">2022-11-02T07:11:54Z</dcterms:created>
  <dcterms:modified xsi:type="dcterms:W3CDTF">2022-11-09T15:51:01Z</dcterms:modified>
</cp:coreProperties>
</file>