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r>
              <a:rPr lang="en-US" sz="3200" dirty="0">
                <a:solidFill>
                  <a:srgbClr val="800000"/>
                </a:solidFill>
              </a:rPr>
              <a:t/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r>
              <a:rPr lang="en-US" sz="3200" dirty="0">
                <a:solidFill>
                  <a:srgbClr val="800000"/>
                </a:solidFill>
              </a:rPr>
              <a:t/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43586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</a:t>
            </a:r>
            <a:r>
              <a:rPr lang="en-US" sz="4000" dirty="0" smtClean="0"/>
              <a:t>Dashboard KPI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671060"/>
            <a:ext cx="10317816" cy="477053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Qty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97334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11-11-2023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18-11-2023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25-12-2023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j-lt"/>
                        </a:rPr>
                        <a:t>Tableau/SQL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02-12-2023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BI/SQL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+mj-lt"/>
                        </a:rPr>
                        <a:t>09-12-2023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2681</TotalTime>
  <Words>123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lenovo</cp:lastModifiedBy>
  <cp:revision>250</cp:revision>
  <dcterms:created xsi:type="dcterms:W3CDTF">2019-01-11T06:57:28Z</dcterms:created>
  <dcterms:modified xsi:type="dcterms:W3CDTF">2024-06-24T05:05:01Z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