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BFBF-4E3E-4F26-BCB1-D2DB84F29A31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1F4D-84A3-4A23-9436-35BF9322D0C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36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BFBF-4E3E-4F26-BCB1-D2DB84F29A31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1F4D-84A3-4A23-9436-35BF9322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93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BFBF-4E3E-4F26-BCB1-D2DB84F29A31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1F4D-84A3-4A23-9436-35BF9322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44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BFBF-4E3E-4F26-BCB1-D2DB84F29A31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1F4D-84A3-4A23-9436-35BF9322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59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BFBF-4E3E-4F26-BCB1-D2DB84F29A31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1F4D-84A3-4A23-9436-35BF9322D0C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50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BFBF-4E3E-4F26-BCB1-D2DB84F29A31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1F4D-84A3-4A23-9436-35BF9322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8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BFBF-4E3E-4F26-BCB1-D2DB84F29A31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1F4D-84A3-4A23-9436-35BF9322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70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BFBF-4E3E-4F26-BCB1-D2DB84F29A31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1F4D-84A3-4A23-9436-35BF9322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1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BFBF-4E3E-4F26-BCB1-D2DB84F29A31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1F4D-84A3-4A23-9436-35BF9322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55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F3BFBF-4E3E-4F26-BCB1-D2DB84F29A31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081F4D-84A3-4A23-9436-35BF9322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25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BFBF-4E3E-4F26-BCB1-D2DB84F29A31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1F4D-84A3-4A23-9436-35BF9322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87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F3BFBF-4E3E-4F26-BCB1-D2DB84F29A31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081F4D-84A3-4A23-9436-35BF9322D0C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4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47E4-F480-24FB-522D-1D21FA24200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8425" y="543386"/>
            <a:ext cx="6661150" cy="5218112"/>
          </a:xfrm>
        </p:spPr>
        <p:txBody>
          <a:bodyPr>
            <a:normAutofit/>
          </a:bodyPr>
          <a:lstStyle/>
          <a:p>
            <a:r>
              <a:rPr lang="en-IN" dirty="0"/>
              <a:t>P411-Stock Market Analysis- Reliance Industries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8031763-89BA-BD33-5FEF-95F6BB1DA36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758317" y="1447647"/>
            <a:ext cx="3932237" cy="45100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200" b="1" dirty="0"/>
              <a:t>Group 4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D. Sudaroli Vijayakumar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Adithya Dinesh</a:t>
            </a:r>
          </a:p>
          <a:p>
            <a:pPr>
              <a:lnSpc>
                <a:spcPct val="150000"/>
              </a:lnSpc>
            </a:pPr>
            <a:r>
              <a:rPr lang="en-IN" sz="2200" dirty="0" err="1"/>
              <a:t>Mugdha</a:t>
            </a:r>
            <a:r>
              <a:rPr lang="en-IN" sz="2200" dirty="0"/>
              <a:t> Shantanu Deshmukh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Saritha Danu</a:t>
            </a:r>
          </a:p>
          <a:p>
            <a:pPr>
              <a:lnSpc>
                <a:spcPct val="150000"/>
              </a:lnSpc>
            </a:pPr>
            <a:r>
              <a:rPr lang="en-IN" sz="2200" dirty="0" err="1"/>
              <a:t>Subarnita</a:t>
            </a:r>
            <a:r>
              <a:rPr lang="en-IN" sz="2200" dirty="0"/>
              <a:t> Sinha</a:t>
            </a:r>
          </a:p>
          <a:p>
            <a:pPr>
              <a:lnSpc>
                <a:spcPct val="150000"/>
              </a:lnSpc>
            </a:pPr>
            <a:r>
              <a:rPr lang="en-IN" sz="2200"/>
              <a:t>Prabhu S</a:t>
            </a:r>
            <a:br>
              <a:rPr lang="en-IN" sz="2200"/>
            </a:br>
            <a:endParaRPr lang="en-IN" sz="1800" dirty="0"/>
          </a:p>
          <a:p>
            <a:endParaRPr lang="en-IN" sz="18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69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96C9-1023-48B8-9CA6-4B798592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ADBED-6E64-D195-3B95-57BDB23F1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25472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0677-099E-6362-F30D-D3184D0A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7C18-56DE-08C1-E625-2818E2F67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77025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of Reliance Industries Limited Stock Price from year 1990 to 2023.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Closing Price and Volume, make a forecast for the next 5 years, i.e. from 2024 to 2029.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find the factors that influence the stock prices and any special events during this period.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Stream lit, deploy the model with the best accuracy.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2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31D5-891D-EAAB-9D40-B1418EB6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7329D-B438-B9EC-1036-541536F1C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047" y="2318212"/>
            <a:ext cx="5154157" cy="32547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CE27F5-AC46-E107-F932-C99527E04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46" y="2481416"/>
            <a:ext cx="6429607" cy="210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8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2506-EA2D-3E5C-0CF9-9733B328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9F30CF-EF08-F138-AFB8-A7CA33812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723" y="1841531"/>
            <a:ext cx="6926929" cy="3890675"/>
          </a:xfrm>
        </p:spPr>
      </p:pic>
    </p:spTree>
    <p:extLst>
      <p:ext uri="{BB962C8B-B14F-4D97-AF65-F5344CB8AC3E}">
        <p14:creationId xmlns:p14="http://schemas.microsoft.com/office/powerpoint/2010/main" val="155627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2506-EA2D-3E5C-0CF9-9733B328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90D229-64D3-29EC-9011-C96EC115D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2" y="2281085"/>
            <a:ext cx="5368413" cy="31964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EEA501-BC4C-6D9C-DF7D-19ACCDBAE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70" y="2211276"/>
            <a:ext cx="4355691" cy="319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6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2506-EA2D-3E5C-0CF9-9733B328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CBDDA-52DC-8AE3-1F86-441C8B404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7" y="2300749"/>
            <a:ext cx="5319251" cy="3627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0772AF-B847-4582-42C6-3650DB2D5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353" y="2160149"/>
            <a:ext cx="5119327" cy="32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1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1B8B5B-A487-FE4B-81F1-29E46E064951}"/>
              </a:ext>
            </a:extLst>
          </p:cNvPr>
          <p:cNvSpPr txBox="1"/>
          <p:nvPr/>
        </p:nvSpPr>
        <p:spPr>
          <a:xfrm>
            <a:off x="3008671" y="2603401"/>
            <a:ext cx="7433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04304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113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Times New Roman</vt:lpstr>
      <vt:lpstr>Wingdings</vt:lpstr>
      <vt:lpstr>Retrospect</vt:lpstr>
      <vt:lpstr>P411-Stock Market Analysis- Reliance Industries</vt:lpstr>
      <vt:lpstr>Overview</vt:lpstr>
      <vt:lpstr>Problem Statement</vt:lpstr>
      <vt:lpstr>Exploratory Data Analysis</vt:lpstr>
      <vt:lpstr>Model Building</vt:lpstr>
      <vt:lpstr>Deployment</vt:lpstr>
      <vt:lpstr>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sudaroli d</dc:creator>
  <cp:lastModifiedBy>sudaroli d</cp:lastModifiedBy>
  <cp:revision>3</cp:revision>
  <dcterms:created xsi:type="dcterms:W3CDTF">2024-07-17T08:37:18Z</dcterms:created>
  <dcterms:modified xsi:type="dcterms:W3CDTF">2024-07-17T09:06:06Z</dcterms:modified>
</cp:coreProperties>
</file>