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9" autoAdjust="0"/>
    <p:restoredTop sz="95171" autoAdjust="0"/>
  </p:normalViewPr>
  <p:slideViewPr>
    <p:cSldViewPr snapToGrid="0">
      <p:cViewPr varScale="1">
        <p:scale>
          <a:sx n="85" d="100"/>
          <a:sy n="85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19/08/2016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144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19/08/2016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37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19/08/2016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050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19/08/2016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719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19/08/2016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154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19/08/2016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302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19/08/2016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079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19/08/2016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132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19/08/2016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9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19/08/2016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612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19/08/2016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811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131C5-FAE7-415C-B0D9-C334E771FECD}" type="datetimeFigureOut">
              <a:rPr lang="en-AU" smtClean="0"/>
              <a:t>19/08/2016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939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3215359" y="1753303"/>
            <a:ext cx="1080000" cy="50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IDLE</a:t>
            </a:r>
          </a:p>
        </p:txBody>
      </p:sp>
      <p:sp>
        <p:nvSpPr>
          <p:cNvPr id="23" name="Oval 22"/>
          <p:cNvSpPr/>
          <p:nvPr/>
        </p:nvSpPr>
        <p:spPr>
          <a:xfrm>
            <a:off x="2106286" y="2801497"/>
            <a:ext cx="1080000" cy="50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TEMP</a:t>
            </a:r>
            <a:br>
              <a:rPr lang="en-AU" sz="1200" dirty="0">
                <a:solidFill>
                  <a:schemeClr val="tx1"/>
                </a:solidFill>
              </a:rPr>
            </a:br>
            <a:r>
              <a:rPr lang="en-AU" sz="1200" dirty="0">
                <a:solidFill>
                  <a:schemeClr val="tx1"/>
                </a:solidFill>
              </a:rPr>
              <a:t>CTRL</a:t>
            </a:r>
          </a:p>
        </p:txBody>
      </p:sp>
      <p:sp>
        <p:nvSpPr>
          <p:cNvPr id="24" name="Oval 23"/>
          <p:cNvSpPr/>
          <p:nvPr/>
        </p:nvSpPr>
        <p:spPr>
          <a:xfrm>
            <a:off x="3215359" y="4014602"/>
            <a:ext cx="1080000" cy="50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POWER</a:t>
            </a:r>
            <a:br>
              <a:rPr lang="en-AU" sz="1200" dirty="0">
                <a:solidFill>
                  <a:schemeClr val="tx1"/>
                </a:solidFill>
              </a:rPr>
            </a:br>
            <a:r>
              <a:rPr lang="en-AU" sz="1200" dirty="0">
                <a:solidFill>
                  <a:schemeClr val="tx1"/>
                </a:solidFill>
              </a:rPr>
              <a:t>CTRL</a:t>
            </a:r>
          </a:p>
        </p:txBody>
      </p:sp>
      <p:sp>
        <p:nvSpPr>
          <p:cNvPr id="25" name="Oval 24"/>
          <p:cNvSpPr/>
          <p:nvPr/>
        </p:nvSpPr>
        <p:spPr>
          <a:xfrm>
            <a:off x="4295359" y="2801497"/>
            <a:ext cx="1080000" cy="50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ERROR</a:t>
            </a:r>
          </a:p>
        </p:txBody>
      </p:sp>
      <p:cxnSp>
        <p:nvCxnSpPr>
          <p:cNvPr id="42" name="Curved Connector 41"/>
          <p:cNvCxnSpPr>
            <a:stCxn id="23" idx="4"/>
            <a:endCxn id="24" idx="1"/>
          </p:cNvCxnSpPr>
          <p:nvPr/>
        </p:nvCxnSpPr>
        <p:spPr>
          <a:xfrm rot="16200000" flipH="1">
            <a:off x="2618446" y="3333336"/>
            <a:ext cx="782914" cy="72723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3" idx="6"/>
            <a:endCxn id="25" idx="2"/>
          </p:cNvCxnSpPr>
          <p:nvPr/>
        </p:nvCxnSpPr>
        <p:spPr>
          <a:xfrm>
            <a:off x="3186286" y="3053497"/>
            <a:ext cx="1109073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0" idx="3"/>
            <a:endCxn id="23" idx="0"/>
          </p:cNvCxnSpPr>
          <p:nvPr/>
        </p:nvCxnSpPr>
        <p:spPr>
          <a:xfrm rot="5400000">
            <a:off x="2700903" y="2128878"/>
            <a:ext cx="618003" cy="72723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25" idx="0"/>
            <a:endCxn id="20" idx="5"/>
          </p:cNvCxnSpPr>
          <p:nvPr/>
        </p:nvCxnSpPr>
        <p:spPr>
          <a:xfrm rot="16200000" flipV="1">
            <a:off x="4177277" y="2143415"/>
            <a:ext cx="618003" cy="6981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24" idx="6"/>
            <a:endCxn id="25" idx="4"/>
          </p:cNvCxnSpPr>
          <p:nvPr/>
        </p:nvCxnSpPr>
        <p:spPr>
          <a:xfrm flipV="1">
            <a:off x="4295359" y="3305497"/>
            <a:ext cx="540000" cy="96110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981555" y="1729748"/>
            <a:ext cx="1080000" cy="50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CALI-BRATE</a:t>
            </a:r>
          </a:p>
        </p:txBody>
      </p:sp>
      <p:cxnSp>
        <p:nvCxnSpPr>
          <p:cNvPr id="97" name="Curved Connector 96"/>
          <p:cNvCxnSpPr>
            <a:stCxn id="20" idx="1"/>
            <a:endCxn id="96" idx="7"/>
          </p:cNvCxnSpPr>
          <p:nvPr/>
        </p:nvCxnSpPr>
        <p:spPr>
          <a:xfrm rot="16200000" flipV="1">
            <a:off x="2626680" y="1080271"/>
            <a:ext cx="23555" cy="1470128"/>
          </a:xfrm>
          <a:prstGeom prst="curvedConnector3">
            <a:avLst>
              <a:gd name="adj1" fmla="val 13838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252474" y="1638428"/>
            <a:ext cx="1054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Double Press</a:t>
            </a:r>
          </a:p>
        </p:txBody>
      </p:sp>
      <p:cxnSp>
        <p:nvCxnSpPr>
          <p:cNvPr id="61" name="Curved Connector 96"/>
          <p:cNvCxnSpPr>
            <a:stCxn id="96" idx="0"/>
            <a:endCxn id="20" idx="0"/>
          </p:cNvCxnSpPr>
          <p:nvPr/>
        </p:nvCxnSpPr>
        <p:spPr>
          <a:xfrm rot="16200000" flipH="1">
            <a:off x="2626679" y="624623"/>
            <a:ext cx="23555" cy="2233804"/>
          </a:xfrm>
          <a:prstGeom prst="curvedConnector3">
            <a:avLst>
              <a:gd name="adj1" fmla="val -19115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159524" y="1337805"/>
            <a:ext cx="1054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Reset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776710" y="2093804"/>
            <a:ext cx="622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Press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213762" y="3318818"/>
            <a:ext cx="62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Long Press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790391" y="3573984"/>
            <a:ext cx="62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Long Press</a:t>
            </a:r>
          </a:p>
        </p:txBody>
      </p:sp>
      <p:cxnSp>
        <p:nvCxnSpPr>
          <p:cNvPr id="101" name="Curved Connector 48"/>
          <p:cNvCxnSpPr>
            <a:stCxn id="23" idx="7"/>
            <a:endCxn id="20" idx="4"/>
          </p:cNvCxnSpPr>
          <p:nvPr/>
        </p:nvCxnSpPr>
        <p:spPr>
          <a:xfrm rot="5400000" flipH="1" flipV="1">
            <a:off x="3082740" y="2202688"/>
            <a:ext cx="618003" cy="72723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251498" y="2524498"/>
            <a:ext cx="622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Press</a:t>
            </a:r>
          </a:p>
        </p:txBody>
      </p:sp>
      <p:cxnSp>
        <p:nvCxnSpPr>
          <p:cNvPr id="113" name="Curved Connector 92"/>
          <p:cNvCxnSpPr>
            <a:stCxn id="24" idx="0"/>
            <a:endCxn id="23" idx="5"/>
          </p:cNvCxnSpPr>
          <p:nvPr/>
        </p:nvCxnSpPr>
        <p:spPr>
          <a:xfrm rot="16200000" flipV="1">
            <a:off x="3000285" y="3259527"/>
            <a:ext cx="782914" cy="72723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: Rounded Corners 140"/>
          <p:cNvSpPr/>
          <p:nvPr/>
        </p:nvSpPr>
        <p:spPr>
          <a:xfrm>
            <a:off x="7334194" y="1629898"/>
            <a:ext cx="3257550" cy="704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ectangle 142"/>
          <p:cNvSpPr/>
          <p:nvPr/>
        </p:nvSpPr>
        <p:spPr>
          <a:xfrm>
            <a:off x="7429703" y="1689555"/>
            <a:ext cx="166254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9" name="Rectangle 148"/>
          <p:cNvSpPr/>
          <p:nvPr/>
        </p:nvSpPr>
        <p:spPr>
          <a:xfrm>
            <a:off x="7622243" y="1689555"/>
            <a:ext cx="166254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Rectangle 150"/>
          <p:cNvSpPr/>
          <p:nvPr/>
        </p:nvSpPr>
        <p:spPr>
          <a:xfrm>
            <a:off x="7814783" y="1689555"/>
            <a:ext cx="166254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2" name="Rectangle 151"/>
          <p:cNvSpPr/>
          <p:nvPr/>
        </p:nvSpPr>
        <p:spPr>
          <a:xfrm>
            <a:off x="8004469" y="1689555"/>
            <a:ext cx="166254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3" name="Rectangle 152"/>
          <p:cNvSpPr/>
          <p:nvPr/>
        </p:nvSpPr>
        <p:spPr>
          <a:xfrm>
            <a:off x="8197010" y="1689555"/>
            <a:ext cx="1662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4" name="Rectangle 153"/>
          <p:cNvSpPr/>
          <p:nvPr/>
        </p:nvSpPr>
        <p:spPr>
          <a:xfrm>
            <a:off x="8389555" y="1689555"/>
            <a:ext cx="16625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5" name="Rectangle 154"/>
          <p:cNvSpPr/>
          <p:nvPr/>
        </p:nvSpPr>
        <p:spPr>
          <a:xfrm>
            <a:off x="8582091" y="1689555"/>
            <a:ext cx="1662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6" name="Rectangle 155"/>
          <p:cNvSpPr/>
          <p:nvPr/>
        </p:nvSpPr>
        <p:spPr>
          <a:xfrm>
            <a:off x="8774637" y="1689555"/>
            <a:ext cx="166254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Rectangle 156"/>
          <p:cNvSpPr/>
          <p:nvPr/>
        </p:nvSpPr>
        <p:spPr>
          <a:xfrm>
            <a:off x="8967174" y="1689555"/>
            <a:ext cx="166254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8" name="Rectangle 157"/>
          <p:cNvSpPr/>
          <p:nvPr/>
        </p:nvSpPr>
        <p:spPr>
          <a:xfrm>
            <a:off x="9159726" y="1689555"/>
            <a:ext cx="166254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9" name="Rectangle 158"/>
          <p:cNvSpPr/>
          <p:nvPr/>
        </p:nvSpPr>
        <p:spPr>
          <a:xfrm>
            <a:off x="9352259" y="1689555"/>
            <a:ext cx="1662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0" name="Rectangle 159"/>
          <p:cNvSpPr/>
          <p:nvPr/>
        </p:nvSpPr>
        <p:spPr>
          <a:xfrm>
            <a:off x="9540043" y="1689555"/>
            <a:ext cx="166254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1" name="Rectangle 160"/>
          <p:cNvSpPr/>
          <p:nvPr/>
        </p:nvSpPr>
        <p:spPr>
          <a:xfrm>
            <a:off x="9734491" y="1689555"/>
            <a:ext cx="166254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Rectangle 162"/>
          <p:cNvSpPr/>
          <p:nvPr/>
        </p:nvSpPr>
        <p:spPr>
          <a:xfrm>
            <a:off x="9927034" y="1689555"/>
            <a:ext cx="166254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/>
          <p:cNvSpPr/>
          <p:nvPr/>
        </p:nvSpPr>
        <p:spPr>
          <a:xfrm>
            <a:off x="10119579" y="1689555"/>
            <a:ext cx="166254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Rectangle 164"/>
          <p:cNvSpPr/>
          <p:nvPr/>
        </p:nvSpPr>
        <p:spPr>
          <a:xfrm>
            <a:off x="7427795" y="1990559"/>
            <a:ext cx="166254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Rectangle 165"/>
          <p:cNvSpPr/>
          <p:nvPr/>
        </p:nvSpPr>
        <p:spPr>
          <a:xfrm>
            <a:off x="7620335" y="1990559"/>
            <a:ext cx="166254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Rectangle 166"/>
          <p:cNvSpPr/>
          <p:nvPr/>
        </p:nvSpPr>
        <p:spPr>
          <a:xfrm>
            <a:off x="7812875" y="1990559"/>
            <a:ext cx="166254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Rectangle 167"/>
          <p:cNvSpPr/>
          <p:nvPr/>
        </p:nvSpPr>
        <p:spPr>
          <a:xfrm>
            <a:off x="8002561" y="1990559"/>
            <a:ext cx="166254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Rectangle 168"/>
          <p:cNvSpPr/>
          <p:nvPr/>
        </p:nvSpPr>
        <p:spPr>
          <a:xfrm>
            <a:off x="8195102" y="1990559"/>
            <a:ext cx="1662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Rectangle 169"/>
          <p:cNvSpPr/>
          <p:nvPr/>
        </p:nvSpPr>
        <p:spPr>
          <a:xfrm>
            <a:off x="8387647" y="1990559"/>
            <a:ext cx="166254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Rectangle 172"/>
          <p:cNvSpPr/>
          <p:nvPr/>
        </p:nvSpPr>
        <p:spPr>
          <a:xfrm>
            <a:off x="8580183" y="1990559"/>
            <a:ext cx="166254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4" name="Rectangle 173"/>
          <p:cNvSpPr/>
          <p:nvPr/>
        </p:nvSpPr>
        <p:spPr>
          <a:xfrm>
            <a:off x="8772729" y="1990559"/>
            <a:ext cx="166254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6" name="Rectangle 175"/>
          <p:cNvSpPr/>
          <p:nvPr/>
        </p:nvSpPr>
        <p:spPr>
          <a:xfrm>
            <a:off x="8965266" y="1990559"/>
            <a:ext cx="166254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Rectangle 176"/>
          <p:cNvSpPr/>
          <p:nvPr/>
        </p:nvSpPr>
        <p:spPr>
          <a:xfrm>
            <a:off x="9157818" y="1990559"/>
            <a:ext cx="166254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8" name="Rectangle 177"/>
          <p:cNvSpPr/>
          <p:nvPr/>
        </p:nvSpPr>
        <p:spPr>
          <a:xfrm>
            <a:off x="9350351" y="1990559"/>
            <a:ext cx="166254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9" name="Rectangle 178"/>
          <p:cNvSpPr/>
          <p:nvPr/>
        </p:nvSpPr>
        <p:spPr>
          <a:xfrm>
            <a:off x="9540043" y="1990559"/>
            <a:ext cx="166254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0" name="Rectangle 179"/>
          <p:cNvSpPr/>
          <p:nvPr/>
        </p:nvSpPr>
        <p:spPr>
          <a:xfrm>
            <a:off x="9732583" y="1990559"/>
            <a:ext cx="166254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1" name="Rectangle 180"/>
          <p:cNvSpPr/>
          <p:nvPr/>
        </p:nvSpPr>
        <p:spPr>
          <a:xfrm>
            <a:off x="9925126" y="1990559"/>
            <a:ext cx="166254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2" name="Rectangle 181"/>
          <p:cNvSpPr/>
          <p:nvPr/>
        </p:nvSpPr>
        <p:spPr>
          <a:xfrm>
            <a:off x="10119579" y="1990559"/>
            <a:ext cx="166254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Rectangle 182"/>
          <p:cNvSpPr/>
          <p:nvPr/>
        </p:nvSpPr>
        <p:spPr>
          <a:xfrm>
            <a:off x="10311989" y="1690499"/>
            <a:ext cx="166254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/>
          <p:cNvSpPr/>
          <p:nvPr/>
        </p:nvSpPr>
        <p:spPr>
          <a:xfrm>
            <a:off x="10311989" y="1991503"/>
            <a:ext cx="166254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angle: Rounded Corners 184"/>
          <p:cNvSpPr/>
          <p:nvPr/>
        </p:nvSpPr>
        <p:spPr>
          <a:xfrm>
            <a:off x="7335871" y="3510610"/>
            <a:ext cx="3257550" cy="704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Rectangle 185"/>
          <p:cNvSpPr/>
          <p:nvPr/>
        </p:nvSpPr>
        <p:spPr>
          <a:xfrm>
            <a:off x="7431380" y="3570267"/>
            <a:ext cx="166254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7" name="Rectangle 186"/>
          <p:cNvSpPr/>
          <p:nvPr/>
        </p:nvSpPr>
        <p:spPr>
          <a:xfrm>
            <a:off x="7623920" y="3570267"/>
            <a:ext cx="166254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8" name="Rectangle 187"/>
          <p:cNvSpPr/>
          <p:nvPr/>
        </p:nvSpPr>
        <p:spPr>
          <a:xfrm>
            <a:off x="7816460" y="3570267"/>
            <a:ext cx="166254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Rectangle 188"/>
          <p:cNvSpPr/>
          <p:nvPr/>
        </p:nvSpPr>
        <p:spPr>
          <a:xfrm>
            <a:off x="8006146" y="3570267"/>
            <a:ext cx="1662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0" name="Rectangle 189"/>
          <p:cNvSpPr/>
          <p:nvPr/>
        </p:nvSpPr>
        <p:spPr>
          <a:xfrm>
            <a:off x="8198687" y="3570267"/>
            <a:ext cx="166254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1" name="Rectangle 190"/>
          <p:cNvSpPr/>
          <p:nvPr/>
        </p:nvSpPr>
        <p:spPr>
          <a:xfrm>
            <a:off x="8391232" y="3570267"/>
            <a:ext cx="166254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2" name="Rectangle 191"/>
          <p:cNvSpPr/>
          <p:nvPr/>
        </p:nvSpPr>
        <p:spPr>
          <a:xfrm>
            <a:off x="8583768" y="3570267"/>
            <a:ext cx="166254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3" name="Rectangle 192"/>
          <p:cNvSpPr/>
          <p:nvPr/>
        </p:nvSpPr>
        <p:spPr>
          <a:xfrm>
            <a:off x="8776314" y="3570267"/>
            <a:ext cx="166254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4" name="Rectangle 193"/>
          <p:cNvSpPr/>
          <p:nvPr/>
        </p:nvSpPr>
        <p:spPr>
          <a:xfrm>
            <a:off x="8968851" y="3570267"/>
            <a:ext cx="166254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Rectangle 194"/>
          <p:cNvSpPr/>
          <p:nvPr/>
        </p:nvSpPr>
        <p:spPr>
          <a:xfrm>
            <a:off x="9161403" y="3570267"/>
            <a:ext cx="166254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6" name="Rectangle 195"/>
          <p:cNvSpPr/>
          <p:nvPr/>
        </p:nvSpPr>
        <p:spPr>
          <a:xfrm>
            <a:off x="9353936" y="3570267"/>
            <a:ext cx="166254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7" name="Rectangle 196"/>
          <p:cNvSpPr/>
          <p:nvPr/>
        </p:nvSpPr>
        <p:spPr>
          <a:xfrm>
            <a:off x="9543628" y="3570267"/>
            <a:ext cx="166254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8" name="Rectangle 197"/>
          <p:cNvSpPr/>
          <p:nvPr/>
        </p:nvSpPr>
        <p:spPr>
          <a:xfrm>
            <a:off x="9736168" y="3570267"/>
            <a:ext cx="166254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9" name="Rectangle 198"/>
          <p:cNvSpPr/>
          <p:nvPr/>
        </p:nvSpPr>
        <p:spPr>
          <a:xfrm>
            <a:off x="9928711" y="3570267"/>
            <a:ext cx="166254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0" name="Rectangle 199"/>
          <p:cNvSpPr/>
          <p:nvPr/>
        </p:nvSpPr>
        <p:spPr>
          <a:xfrm>
            <a:off x="10121256" y="3570267"/>
            <a:ext cx="166254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1" name="Rectangle 200"/>
          <p:cNvSpPr/>
          <p:nvPr/>
        </p:nvSpPr>
        <p:spPr>
          <a:xfrm>
            <a:off x="7429472" y="3871271"/>
            <a:ext cx="166254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2" name="Rectangle 201"/>
          <p:cNvSpPr/>
          <p:nvPr/>
        </p:nvSpPr>
        <p:spPr>
          <a:xfrm>
            <a:off x="7622012" y="3871271"/>
            <a:ext cx="166254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3" name="Rectangle 202"/>
          <p:cNvSpPr/>
          <p:nvPr/>
        </p:nvSpPr>
        <p:spPr>
          <a:xfrm>
            <a:off x="7814552" y="3871271"/>
            <a:ext cx="166254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4" name="Rectangle 203"/>
          <p:cNvSpPr/>
          <p:nvPr/>
        </p:nvSpPr>
        <p:spPr>
          <a:xfrm>
            <a:off x="8004238" y="3871271"/>
            <a:ext cx="1662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5" name="Rectangle 204"/>
          <p:cNvSpPr/>
          <p:nvPr/>
        </p:nvSpPr>
        <p:spPr>
          <a:xfrm>
            <a:off x="8196779" y="3871271"/>
            <a:ext cx="166247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6" name="Rectangle 205"/>
          <p:cNvSpPr/>
          <p:nvPr/>
        </p:nvSpPr>
        <p:spPr>
          <a:xfrm>
            <a:off x="8389324" y="3871271"/>
            <a:ext cx="16625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7" name="Rectangle 206"/>
          <p:cNvSpPr/>
          <p:nvPr/>
        </p:nvSpPr>
        <p:spPr>
          <a:xfrm>
            <a:off x="8581860" y="3871271"/>
            <a:ext cx="16625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8" name="Rectangle 207"/>
          <p:cNvSpPr/>
          <p:nvPr/>
        </p:nvSpPr>
        <p:spPr>
          <a:xfrm>
            <a:off x="8774406" y="3871271"/>
            <a:ext cx="16625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9" name="Rectangle 208"/>
          <p:cNvSpPr/>
          <p:nvPr/>
        </p:nvSpPr>
        <p:spPr>
          <a:xfrm>
            <a:off x="8966943" y="3871271"/>
            <a:ext cx="16625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0" name="Rectangle 209"/>
          <p:cNvSpPr/>
          <p:nvPr/>
        </p:nvSpPr>
        <p:spPr>
          <a:xfrm>
            <a:off x="9159495" y="3871271"/>
            <a:ext cx="16625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1" name="Rectangle 210"/>
          <p:cNvSpPr/>
          <p:nvPr/>
        </p:nvSpPr>
        <p:spPr>
          <a:xfrm>
            <a:off x="9352028" y="3871271"/>
            <a:ext cx="16625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2" name="Rectangle 211"/>
          <p:cNvSpPr/>
          <p:nvPr/>
        </p:nvSpPr>
        <p:spPr>
          <a:xfrm>
            <a:off x="9541720" y="3871271"/>
            <a:ext cx="16625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3" name="Rectangle 212"/>
          <p:cNvSpPr/>
          <p:nvPr/>
        </p:nvSpPr>
        <p:spPr>
          <a:xfrm>
            <a:off x="9734260" y="3871271"/>
            <a:ext cx="16625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4" name="Rectangle 213"/>
          <p:cNvSpPr/>
          <p:nvPr/>
        </p:nvSpPr>
        <p:spPr>
          <a:xfrm>
            <a:off x="9926803" y="3871271"/>
            <a:ext cx="16625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5" name="Rectangle 214"/>
          <p:cNvSpPr/>
          <p:nvPr/>
        </p:nvSpPr>
        <p:spPr>
          <a:xfrm>
            <a:off x="10121256" y="3871271"/>
            <a:ext cx="16625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6" name="Rectangle 215"/>
          <p:cNvSpPr/>
          <p:nvPr/>
        </p:nvSpPr>
        <p:spPr>
          <a:xfrm>
            <a:off x="10313666" y="3569753"/>
            <a:ext cx="166254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7" name="Rectangle 216"/>
          <p:cNvSpPr/>
          <p:nvPr/>
        </p:nvSpPr>
        <p:spPr>
          <a:xfrm>
            <a:off x="10313666" y="3870757"/>
            <a:ext cx="16625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1" name="Callout: Bent Line with No Border 250"/>
          <p:cNvSpPr/>
          <p:nvPr/>
        </p:nvSpPr>
        <p:spPr>
          <a:xfrm flipH="1">
            <a:off x="6894133" y="1346827"/>
            <a:ext cx="921024" cy="160067"/>
          </a:xfrm>
          <a:prstGeom prst="callout2">
            <a:avLst>
              <a:gd name="adj1" fmla="val 51784"/>
              <a:gd name="adj2" fmla="val 4759"/>
              <a:gd name="adj3" fmla="val 51784"/>
              <a:gd name="adj4" fmla="val -16667"/>
              <a:gd name="adj5" fmla="val 313284"/>
              <a:gd name="adj6" fmla="val -29500"/>
            </a:avLst>
          </a:prstGeom>
          <a:noFill/>
          <a:ln>
            <a:solidFill>
              <a:schemeClr val="tx1"/>
            </a:solidFill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1200" dirty="0">
                <a:solidFill>
                  <a:schemeClr val="tx1"/>
                </a:solidFill>
              </a:rPr>
              <a:t>Temp Units</a:t>
            </a:r>
          </a:p>
        </p:txBody>
      </p:sp>
      <p:sp>
        <p:nvSpPr>
          <p:cNvPr id="252" name="Callout: Bent Line with No Border 251"/>
          <p:cNvSpPr/>
          <p:nvPr/>
        </p:nvSpPr>
        <p:spPr>
          <a:xfrm>
            <a:off x="8813123" y="1137490"/>
            <a:ext cx="1085714" cy="209337"/>
          </a:xfrm>
          <a:prstGeom prst="callout2">
            <a:avLst>
              <a:gd name="adj1" fmla="val 52351"/>
              <a:gd name="adj2" fmla="val -4"/>
              <a:gd name="adj3" fmla="val 52351"/>
              <a:gd name="adj4" fmla="val -12965"/>
              <a:gd name="adj5" fmla="val 339293"/>
              <a:gd name="adj6" fmla="val -31112"/>
            </a:avLst>
          </a:prstGeom>
          <a:noFill/>
          <a:ln>
            <a:solidFill>
              <a:schemeClr val="tx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>
                <a:solidFill>
                  <a:schemeClr val="tx1"/>
                </a:solidFill>
              </a:rPr>
              <a:t>Control Mode</a:t>
            </a:r>
          </a:p>
        </p:txBody>
      </p:sp>
      <p:sp>
        <p:nvSpPr>
          <p:cNvPr id="253" name="Callout: Bent Line with No Border 252"/>
          <p:cNvSpPr/>
          <p:nvPr/>
        </p:nvSpPr>
        <p:spPr>
          <a:xfrm>
            <a:off x="9309402" y="1344096"/>
            <a:ext cx="1085714" cy="209337"/>
          </a:xfrm>
          <a:prstGeom prst="callout2">
            <a:avLst>
              <a:gd name="adj1" fmla="val 52351"/>
              <a:gd name="adj2" fmla="val -4"/>
              <a:gd name="adj3" fmla="val 52351"/>
              <a:gd name="adj4" fmla="val -12965"/>
              <a:gd name="adj5" fmla="val 241277"/>
              <a:gd name="adj6" fmla="val -24538"/>
            </a:avLst>
          </a:prstGeom>
          <a:noFill/>
          <a:ln>
            <a:solidFill>
              <a:schemeClr val="tx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>
                <a:solidFill>
                  <a:schemeClr val="tx1"/>
                </a:solidFill>
              </a:rPr>
              <a:t>Set Point</a:t>
            </a:r>
          </a:p>
        </p:txBody>
      </p:sp>
      <p:sp>
        <p:nvSpPr>
          <p:cNvPr id="254" name="Callout: Bent Line with No Border 253"/>
          <p:cNvSpPr/>
          <p:nvPr/>
        </p:nvSpPr>
        <p:spPr>
          <a:xfrm>
            <a:off x="10478243" y="1415638"/>
            <a:ext cx="1085714" cy="209337"/>
          </a:xfrm>
          <a:prstGeom prst="callout2">
            <a:avLst>
              <a:gd name="adj1" fmla="val 52351"/>
              <a:gd name="adj2" fmla="val -4"/>
              <a:gd name="adj3" fmla="val 52351"/>
              <a:gd name="adj4" fmla="val -12965"/>
              <a:gd name="adj5" fmla="val 205054"/>
              <a:gd name="adj6" fmla="val -43437"/>
            </a:avLst>
          </a:prstGeom>
          <a:noFill/>
          <a:ln>
            <a:solidFill>
              <a:schemeClr val="tx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255" name="Callout: Bent Line with No Border 254"/>
          <p:cNvSpPr/>
          <p:nvPr/>
        </p:nvSpPr>
        <p:spPr>
          <a:xfrm>
            <a:off x="9443486" y="2388800"/>
            <a:ext cx="1312390" cy="209337"/>
          </a:xfrm>
          <a:prstGeom prst="callout2">
            <a:avLst>
              <a:gd name="adj1" fmla="val 52351"/>
              <a:gd name="adj2" fmla="val -4"/>
              <a:gd name="adj3" fmla="val 52351"/>
              <a:gd name="adj4" fmla="val -12965"/>
              <a:gd name="adj5" fmla="val -123085"/>
              <a:gd name="adj6" fmla="val -30405"/>
            </a:avLst>
          </a:prstGeom>
          <a:noFill/>
          <a:ln>
            <a:solidFill>
              <a:schemeClr val="tx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>
                <a:solidFill>
                  <a:schemeClr val="tx1"/>
                </a:solidFill>
              </a:rPr>
              <a:t>Bar Gauge (L to R)</a:t>
            </a:r>
          </a:p>
        </p:txBody>
      </p:sp>
      <p:sp>
        <p:nvSpPr>
          <p:cNvPr id="256" name="Callout: Bent Line with No Border 255"/>
          <p:cNvSpPr/>
          <p:nvPr/>
        </p:nvSpPr>
        <p:spPr>
          <a:xfrm>
            <a:off x="7703462" y="2395248"/>
            <a:ext cx="1312390" cy="209337"/>
          </a:xfrm>
          <a:prstGeom prst="callout2">
            <a:avLst>
              <a:gd name="adj1" fmla="val 52351"/>
              <a:gd name="adj2" fmla="val -4"/>
              <a:gd name="adj3" fmla="val 52351"/>
              <a:gd name="adj4" fmla="val -4808"/>
              <a:gd name="adj5" fmla="val -127346"/>
              <a:gd name="adj6" fmla="val -156"/>
            </a:avLst>
          </a:prstGeom>
          <a:noFill/>
          <a:ln>
            <a:solidFill>
              <a:schemeClr val="tx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>
                <a:solidFill>
                  <a:schemeClr val="tx1"/>
                </a:solidFill>
              </a:rPr>
              <a:t>Current Temp</a:t>
            </a:r>
          </a:p>
        </p:txBody>
      </p:sp>
      <p:sp>
        <p:nvSpPr>
          <p:cNvPr id="257" name="Callout: Bent Line with No Border 256"/>
          <p:cNvSpPr/>
          <p:nvPr/>
        </p:nvSpPr>
        <p:spPr>
          <a:xfrm>
            <a:off x="7703462" y="4280425"/>
            <a:ext cx="1312390" cy="209337"/>
          </a:xfrm>
          <a:prstGeom prst="callout2">
            <a:avLst>
              <a:gd name="adj1" fmla="val 52351"/>
              <a:gd name="adj2" fmla="val -4"/>
              <a:gd name="adj3" fmla="val 52351"/>
              <a:gd name="adj4" fmla="val -4808"/>
              <a:gd name="adj5" fmla="val -127346"/>
              <a:gd name="adj6" fmla="val -156"/>
            </a:avLst>
          </a:prstGeom>
          <a:noFill/>
          <a:ln>
            <a:solidFill>
              <a:schemeClr val="tx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>
                <a:solidFill>
                  <a:schemeClr val="tx1"/>
                </a:solidFill>
              </a:rPr>
              <a:t>Power Applied</a:t>
            </a:r>
          </a:p>
        </p:txBody>
      </p:sp>
      <p:sp>
        <p:nvSpPr>
          <p:cNvPr id="258" name="Callout: Bent Line with No Border 257"/>
          <p:cNvSpPr/>
          <p:nvPr/>
        </p:nvSpPr>
        <p:spPr>
          <a:xfrm>
            <a:off x="8860175" y="3211362"/>
            <a:ext cx="1596843" cy="209337"/>
          </a:xfrm>
          <a:prstGeom prst="callout2">
            <a:avLst>
              <a:gd name="adj1" fmla="val 52351"/>
              <a:gd name="adj2" fmla="val -4"/>
              <a:gd name="adj3" fmla="val 52351"/>
              <a:gd name="adj4" fmla="val -12965"/>
              <a:gd name="adj5" fmla="val 241277"/>
              <a:gd name="adj6" fmla="val -24538"/>
            </a:avLst>
          </a:prstGeom>
          <a:noFill/>
          <a:ln>
            <a:solidFill>
              <a:schemeClr val="tx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>
                <a:solidFill>
                  <a:schemeClr val="tx1"/>
                </a:solidFill>
              </a:rPr>
              <a:t>Calibration Description</a:t>
            </a:r>
          </a:p>
        </p:txBody>
      </p:sp>
      <p:sp>
        <p:nvSpPr>
          <p:cNvPr id="259" name="Callout: Bent Line with No Border 258"/>
          <p:cNvSpPr/>
          <p:nvPr/>
        </p:nvSpPr>
        <p:spPr>
          <a:xfrm>
            <a:off x="9242642" y="4274395"/>
            <a:ext cx="1312390" cy="209337"/>
          </a:xfrm>
          <a:prstGeom prst="callout2">
            <a:avLst>
              <a:gd name="adj1" fmla="val 52351"/>
              <a:gd name="adj2" fmla="val -4"/>
              <a:gd name="adj3" fmla="val 52351"/>
              <a:gd name="adj4" fmla="val -12965"/>
              <a:gd name="adj5" fmla="val -125215"/>
              <a:gd name="adj6" fmla="val -29385"/>
            </a:avLst>
          </a:prstGeom>
          <a:noFill/>
          <a:ln>
            <a:solidFill>
              <a:schemeClr val="tx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>
                <a:solidFill>
                  <a:schemeClr val="tx1"/>
                </a:solidFill>
              </a:rPr>
              <a:t>Current Cal. Value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19056" y="4555449"/>
            <a:ext cx="192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Calibration Display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8013736" y="2648092"/>
            <a:ext cx="19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Controlling Display</a:t>
            </a:r>
          </a:p>
        </p:txBody>
      </p:sp>
      <p:sp>
        <p:nvSpPr>
          <p:cNvPr id="146" name="Rectangle: Rounded Corners 145"/>
          <p:cNvSpPr/>
          <p:nvPr/>
        </p:nvSpPr>
        <p:spPr>
          <a:xfrm>
            <a:off x="6894133" y="1137490"/>
            <a:ext cx="4338643" cy="18799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1" name="Rectangle: Rounded Corners 260"/>
          <p:cNvSpPr/>
          <p:nvPr/>
        </p:nvSpPr>
        <p:spPr>
          <a:xfrm>
            <a:off x="6894133" y="3053497"/>
            <a:ext cx="4338643" cy="18799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157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16205" y="3497285"/>
            <a:ext cx="1499287" cy="52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Rotary Encoder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6206" y="2994779"/>
            <a:ext cx="1499287" cy="4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Select Switch</a:t>
            </a:r>
          </a:p>
        </p:txBody>
      </p:sp>
      <p:sp>
        <p:nvSpPr>
          <p:cNvPr id="7" name="Rectangle 6"/>
          <p:cNvSpPr/>
          <p:nvPr/>
        </p:nvSpPr>
        <p:spPr>
          <a:xfrm>
            <a:off x="3988022" y="2150400"/>
            <a:ext cx="1499287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LCD Display</a:t>
            </a:r>
          </a:p>
        </p:txBody>
      </p:sp>
      <p:cxnSp>
        <p:nvCxnSpPr>
          <p:cNvPr id="8" name="Straight Arrow Connector 7"/>
          <p:cNvCxnSpPr>
            <a:stCxn id="18" idx="0"/>
            <a:endCxn id="7" idx="2"/>
          </p:cNvCxnSpPr>
          <p:nvPr/>
        </p:nvCxnSpPr>
        <p:spPr>
          <a:xfrm flipV="1">
            <a:off x="4737666" y="2533459"/>
            <a:ext cx="0" cy="5231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8" idx="2"/>
            <a:endCxn id="4" idx="0"/>
          </p:cNvCxnSpPr>
          <p:nvPr/>
        </p:nvCxnSpPr>
        <p:spPr>
          <a:xfrm flipH="1">
            <a:off x="4737665" y="3938009"/>
            <a:ext cx="1" cy="3774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3415492" y="3758836"/>
            <a:ext cx="57252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</p:cNvCxnSpPr>
          <p:nvPr/>
        </p:nvCxnSpPr>
        <p:spPr>
          <a:xfrm flipV="1">
            <a:off x="3415493" y="3218519"/>
            <a:ext cx="572528" cy="2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59838" y="3056561"/>
            <a:ext cx="1499287" cy="881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Temp Sensor Amplifier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88022" y="3056561"/>
            <a:ext cx="1499287" cy="881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Arduino</a:t>
            </a:r>
            <a:br>
              <a:rPr lang="en-AU" dirty="0"/>
            </a:br>
            <a:r>
              <a:rPr lang="en-AU" dirty="0"/>
              <a:t>Pro Mini</a:t>
            </a:r>
          </a:p>
        </p:txBody>
      </p:sp>
      <p:cxnSp>
        <p:nvCxnSpPr>
          <p:cNvPr id="33" name="Straight Connector 32"/>
          <p:cNvCxnSpPr>
            <a:stCxn id="29" idx="1"/>
            <a:endCxn id="43" idx="3"/>
          </p:cNvCxnSpPr>
          <p:nvPr/>
        </p:nvCxnSpPr>
        <p:spPr>
          <a:xfrm flipH="1">
            <a:off x="3415492" y="4623069"/>
            <a:ext cx="264434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3415492" y="4775470"/>
            <a:ext cx="2644346" cy="7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1"/>
            <a:endCxn id="18" idx="3"/>
          </p:cNvCxnSpPr>
          <p:nvPr/>
        </p:nvCxnSpPr>
        <p:spPr>
          <a:xfrm flipH="1">
            <a:off x="5487309" y="3497285"/>
            <a:ext cx="57252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87194" y="3916576"/>
            <a:ext cx="1246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>
                <a:solidFill>
                  <a:schemeClr val="accent2"/>
                </a:solidFill>
              </a:rPr>
              <a:t>Controller PCB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59838" y="4315469"/>
            <a:ext cx="1499287" cy="61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Switching Power Supply</a:t>
            </a:r>
          </a:p>
        </p:txBody>
      </p:sp>
      <p:sp>
        <p:nvSpPr>
          <p:cNvPr id="4" name="Rectangle 3"/>
          <p:cNvSpPr/>
          <p:nvPr/>
        </p:nvSpPr>
        <p:spPr>
          <a:xfrm>
            <a:off x="3988021" y="4315469"/>
            <a:ext cx="1499287" cy="61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Power Control</a:t>
            </a:r>
          </a:p>
        </p:txBody>
      </p:sp>
      <p:sp>
        <p:nvSpPr>
          <p:cNvPr id="28" name="L-Shape 27"/>
          <p:cNvSpPr/>
          <p:nvPr/>
        </p:nvSpPr>
        <p:spPr>
          <a:xfrm rot="10800000" flipH="1">
            <a:off x="3800475" y="2924173"/>
            <a:ext cx="3943351" cy="2143125"/>
          </a:xfrm>
          <a:prstGeom prst="corner">
            <a:avLst>
              <a:gd name="adj1" fmla="val 59777"/>
              <a:gd name="adj2" fmla="val 91778"/>
            </a:avLst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1916205" y="4315469"/>
            <a:ext cx="1499287" cy="615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Iron Heater</a:t>
            </a:r>
            <a:br>
              <a:rPr lang="en-AU" dirty="0"/>
            </a:br>
            <a:r>
              <a:rPr lang="en-AU" dirty="0"/>
              <a:t>Element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210246" y="2034329"/>
            <a:ext cx="1198470" cy="615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Iron Temp</a:t>
            </a:r>
            <a:br>
              <a:rPr lang="en-AU" dirty="0"/>
            </a:br>
            <a:r>
              <a:rPr lang="en-AU" dirty="0"/>
              <a:t>Sensor</a:t>
            </a:r>
          </a:p>
        </p:txBody>
      </p:sp>
      <p:cxnSp>
        <p:nvCxnSpPr>
          <p:cNvPr id="46" name="Straight Arrow Connector 45"/>
          <p:cNvCxnSpPr>
            <a:stCxn id="45" idx="2"/>
            <a:endCxn id="17" idx="0"/>
          </p:cNvCxnSpPr>
          <p:nvPr/>
        </p:nvCxnSpPr>
        <p:spPr>
          <a:xfrm>
            <a:off x="6809481" y="2649529"/>
            <a:ext cx="1" cy="4070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02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63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Colli</dc:creator>
  <cp:lastModifiedBy>Marco Colli</cp:lastModifiedBy>
  <cp:revision>31</cp:revision>
  <dcterms:created xsi:type="dcterms:W3CDTF">2015-11-27T00:17:41Z</dcterms:created>
  <dcterms:modified xsi:type="dcterms:W3CDTF">2016-08-19T08:07:59Z</dcterms:modified>
</cp:coreProperties>
</file>