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39" r:id="rId2"/>
    <p:sldId id="361" r:id="rId3"/>
    <p:sldId id="261" r:id="rId4"/>
    <p:sldId id="341" r:id="rId5"/>
    <p:sldId id="342" r:id="rId6"/>
    <p:sldId id="263" r:id="rId7"/>
    <p:sldId id="1306" r:id="rId8"/>
    <p:sldId id="347" r:id="rId9"/>
    <p:sldId id="267" r:id="rId10"/>
    <p:sldId id="269" r:id="rId11"/>
    <p:sldId id="354" r:id="rId12"/>
    <p:sldId id="355" r:id="rId13"/>
    <p:sldId id="343" r:id="rId14"/>
    <p:sldId id="344" r:id="rId15"/>
    <p:sldId id="353" r:id="rId16"/>
    <p:sldId id="272" r:id="rId17"/>
    <p:sldId id="349" r:id="rId18"/>
    <p:sldId id="279" r:id="rId19"/>
    <p:sldId id="280" r:id="rId20"/>
    <p:sldId id="281" r:id="rId21"/>
    <p:sldId id="277" r:id="rId22"/>
    <p:sldId id="1302" r:id="rId23"/>
    <p:sldId id="1308" r:id="rId24"/>
    <p:sldId id="1309" r:id="rId25"/>
    <p:sldId id="1310" r:id="rId26"/>
    <p:sldId id="350" r:id="rId27"/>
    <p:sldId id="1307" r:id="rId28"/>
    <p:sldId id="273" r:id="rId29"/>
    <p:sldId id="274" r:id="rId30"/>
    <p:sldId id="275" r:id="rId31"/>
    <p:sldId id="276" r:id="rId32"/>
    <p:sldId id="271" r:id="rId33"/>
    <p:sldId id="293" r:id="rId34"/>
    <p:sldId id="284" r:id="rId35"/>
    <p:sldId id="291" r:id="rId36"/>
    <p:sldId id="295" r:id="rId37"/>
    <p:sldId id="294" r:id="rId38"/>
    <p:sldId id="299" r:id="rId39"/>
    <p:sldId id="300" r:id="rId40"/>
    <p:sldId id="292" r:id="rId41"/>
    <p:sldId id="298" r:id="rId42"/>
    <p:sldId id="306" r:id="rId43"/>
    <p:sldId id="357" r:id="rId44"/>
    <p:sldId id="1311" r:id="rId45"/>
    <p:sldId id="302" r:id="rId46"/>
    <p:sldId id="303" r:id="rId47"/>
    <p:sldId id="358" r:id="rId48"/>
    <p:sldId id="356" r:id="rId49"/>
    <p:sldId id="1293" r:id="rId50"/>
    <p:sldId id="1301" r:id="rId51"/>
    <p:sldId id="290" r:id="rId5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7" autoAdjust="0"/>
    <p:restoredTop sz="83520" autoAdjust="0"/>
  </p:normalViewPr>
  <p:slideViewPr>
    <p:cSldViewPr>
      <p:cViewPr varScale="1">
        <p:scale>
          <a:sx n="95" d="100"/>
          <a:sy n="95" d="100"/>
        </p:scale>
        <p:origin x="207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166F-0259-4D31-93EA-D208D2BC4905}"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5BBD7F18-03B2-47ED-8B83-3EB0F53D157D}">
      <dgm:prSet custT="1"/>
      <dgm:spPr/>
      <dgm:t>
        <a:bodyPr/>
        <a:lstStyle/>
        <a:p>
          <a:pPr rtl="0"/>
          <a:r>
            <a:rPr lang="en-US" sz="4000" dirty="0"/>
            <a:t>1</a:t>
          </a:r>
        </a:p>
      </dgm:t>
    </dgm:pt>
    <dgm:pt modelId="{C2FB14E5-A34B-4241-A675-83A26F296CF5}" type="parTrans" cxnId="{04A0DDD5-B01D-4430-9036-66194FEA0765}">
      <dgm:prSet/>
      <dgm:spPr/>
      <dgm:t>
        <a:bodyPr/>
        <a:lstStyle/>
        <a:p>
          <a:endParaRPr lang="en-US" sz="2400"/>
        </a:p>
      </dgm:t>
    </dgm:pt>
    <dgm:pt modelId="{F94CF1B2-10DD-4AF7-B28F-A41D4B8A0E27}" type="sibTrans" cxnId="{04A0DDD5-B01D-4430-9036-66194FEA0765}">
      <dgm:prSet/>
      <dgm:spPr/>
      <dgm:t>
        <a:bodyPr/>
        <a:lstStyle/>
        <a:p>
          <a:endParaRPr lang="en-US" sz="2400"/>
        </a:p>
      </dgm:t>
    </dgm:pt>
    <dgm:pt modelId="{E6FDB679-3FDE-49B9-B6CC-414A47907FCF}">
      <dgm:prSet custT="1"/>
      <dgm:spPr/>
      <dgm:t>
        <a:bodyPr/>
        <a:lstStyle/>
        <a:p>
          <a:pPr rtl="0"/>
          <a:r>
            <a:rPr lang="en-US" sz="4000"/>
            <a:t>2</a:t>
          </a:r>
        </a:p>
      </dgm:t>
    </dgm:pt>
    <dgm:pt modelId="{09893A19-45E9-45BC-8F33-1FB112D8BDF9}" type="parTrans" cxnId="{107B5F4F-0569-4CF9-B5A4-67CE0EA64F1C}">
      <dgm:prSet/>
      <dgm:spPr/>
      <dgm:t>
        <a:bodyPr/>
        <a:lstStyle/>
        <a:p>
          <a:endParaRPr lang="en-US" sz="2400"/>
        </a:p>
      </dgm:t>
    </dgm:pt>
    <dgm:pt modelId="{DC528A21-E714-4B31-A1AC-A7F32B1790A9}" type="sibTrans" cxnId="{107B5F4F-0569-4CF9-B5A4-67CE0EA64F1C}">
      <dgm:prSet/>
      <dgm:spPr/>
      <dgm:t>
        <a:bodyPr/>
        <a:lstStyle/>
        <a:p>
          <a:endParaRPr lang="en-US" sz="2400"/>
        </a:p>
      </dgm:t>
    </dgm:pt>
    <dgm:pt modelId="{9E452AE2-3350-4CE0-8A50-22ABDD10A60D}">
      <dgm:prSet custT="1"/>
      <dgm:spPr/>
      <dgm:t>
        <a:bodyPr/>
        <a:lstStyle/>
        <a:p>
          <a:pPr rtl="0"/>
          <a:r>
            <a:rPr lang="en-US" sz="4000"/>
            <a:t>3</a:t>
          </a:r>
        </a:p>
      </dgm:t>
    </dgm:pt>
    <dgm:pt modelId="{B8C551FA-608B-4703-948D-EB8226A64017}" type="parTrans" cxnId="{D44F3039-5360-4179-91AD-0C9234BC4D2F}">
      <dgm:prSet/>
      <dgm:spPr/>
      <dgm:t>
        <a:bodyPr/>
        <a:lstStyle/>
        <a:p>
          <a:endParaRPr lang="en-US" sz="2400"/>
        </a:p>
      </dgm:t>
    </dgm:pt>
    <dgm:pt modelId="{E643B41B-AC22-4ACA-98B1-304DDDD66C69}" type="sibTrans" cxnId="{D44F3039-5360-4179-91AD-0C9234BC4D2F}">
      <dgm:prSet/>
      <dgm:spPr/>
      <dgm:t>
        <a:bodyPr/>
        <a:lstStyle/>
        <a:p>
          <a:endParaRPr lang="en-US" sz="2400"/>
        </a:p>
      </dgm:t>
    </dgm:pt>
    <dgm:pt modelId="{DA735E2F-71B1-40D4-8B9B-2121E9EFBC74}">
      <dgm:prSet custT="1"/>
      <dgm:spPr/>
      <dgm:t>
        <a:bodyPr/>
        <a:lstStyle/>
        <a:p>
          <a:pPr rtl="0"/>
          <a:r>
            <a:rPr lang="en-US" sz="4000"/>
            <a:t>4</a:t>
          </a:r>
        </a:p>
      </dgm:t>
    </dgm:pt>
    <dgm:pt modelId="{352C2688-CD6D-492E-9438-45A972C85FB0}" type="parTrans" cxnId="{CDAE1441-5206-4907-A84C-82A64DA31A59}">
      <dgm:prSet/>
      <dgm:spPr/>
      <dgm:t>
        <a:bodyPr/>
        <a:lstStyle/>
        <a:p>
          <a:endParaRPr lang="en-US" sz="2400"/>
        </a:p>
      </dgm:t>
    </dgm:pt>
    <dgm:pt modelId="{5A165119-842B-43CA-9AFD-4022AB5BB238}" type="sibTrans" cxnId="{CDAE1441-5206-4907-A84C-82A64DA31A59}">
      <dgm:prSet/>
      <dgm:spPr/>
      <dgm:t>
        <a:bodyPr/>
        <a:lstStyle/>
        <a:p>
          <a:endParaRPr lang="en-US" sz="2400"/>
        </a:p>
      </dgm:t>
    </dgm:pt>
    <dgm:pt modelId="{917C4432-4BE0-4FAF-9DDD-4F9C36047BB8}">
      <dgm:prSet custT="1"/>
      <dgm:spPr/>
      <dgm:t>
        <a:bodyPr/>
        <a:lstStyle/>
        <a:p>
          <a:pPr rtl="0"/>
          <a:r>
            <a:rPr lang="en-US" sz="4000"/>
            <a:t>5</a:t>
          </a:r>
        </a:p>
      </dgm:t>
    </dgm:pt>
    <dgm:pt modelId="{09243160-2A4D-4850-88B2-CEE72E0F5F39}" type="parTrans" cxnId="{72C95E17-86EC-4A75-94BE-4BEB582DB6E8}">
      <dgm:prSet/>
      <dgm:spPr/>
      <dgm:t>
        <a:bodyPr/>
        <a:lstStyle/>
        <a:p>
          <a:endParaRPr lang="en-US" sz="2400"/>
        </a:p>
      </dgm:t>
    </dgm:pt>
    <dgm:pt modelId="{B6693A38-BCD1-47C2-8A40-74381CA3AEC6}" type="sibTrans" cxnId="{72C95E17-86EC-4A75-94BE-4BEB582DB6E8}">
      <dgm:prSet/>
      <dgm:spPr/>
      <dgm:t>
        <a:bodyPr/>
        <a:lstStyle/>
        <a:p>
          <a:endParaRPr lang="en-US" sz="2400"/>
        </a:p>
      </dgm:t>
    </dgm:pt>
    <dgm:pt modelId="{25E957F6-45D6-4146-83A5-35D571B5C20B}">
      <dgm:prSet custT="1"/>
      <dgm:spPr/>
      <dgm:t>
        <a:bodyPr/>
        <a:lstStyle/>
        <a:p>
          <a:pPr rtl="0"/>
          <a:r>
            <a:rPr lang="en-US" sz="2000" dirty="0"/>
            <a:t>Choose a </a:t>
          </a:r>
          <a:r>
            <a:rPr lang="en-US" sz="2000" b="1" i="1" u="sng" dirty="0"/>
            <a:t>categorical</a:t>
          </a:r>
          <a:r>
            <a:rPr lang="en-US" sz="2000" dirty="0"/>
            <a:t> outcome variable</a:t>
          </a:r>
        </a:p>
      </dgm:t>
    </dgm:pt>
    <dgm:pt modelId="{B2295E58-EDF9-4E0A-9739-49FFED5F120D}" type="parTrans" cxnId="{A967DA18-1E38-4EE4-991E-2684394FFCB2}">
      <dgm:prSet/>
      <dgm:spPr/>
      <dgm:t>
        <a:bodyPr/>
        <a:lstStyle/>
        <a:p>
          <a:endParaRPr lang="en-US" sz="2400"/>
        </a:p>
      </dgm:t>
    </dgm:pt>
    <dgm:pt modelId="{58CAEEBE-5590-442D-9FCF-56C8A3A49961}" type="sibTrans" cxnId="{A967DA18-1E38-4EE4-991E-2684394FFCB2}">
      <dgm:prSet/>
      <dgm:spPr/>
      <dgm:t>
        <a:bodyPr/>
        <a:lstStyle/>
        <a:p>
          <a:endParaRPr lang="en-US" sz="2400"/>
        </a:p>
      </dgm:t>
    </dgm:pt>
    <dgm:pt modelId="{08AB5D7D-1C4C-4465-BDCE-E02830FAE0A3}">
      <dgm:prSet custT="1"/>
      <dgm:spPr/>
      <dgm:t>
        <a:bodyPr/>
        <a:lstStyle/>
        <a:p>
          <a:r>
            <a:rPr lang="en-US" sz="2000" dirty="0"/>
            <a:t>Split the data set into training and validation subsets</a:t>
          </a:r>
        </a:p>
      </dgm:t>
    </dgm:pt>
    <dgm:pt modelId="{F9BF2995-6F3A-4E92-B4EE-2465C8DB595D}" type="parTrans" cxnId="{1885168B-1ED0-4479-8346-59350EFA9FC9}">
      <dgm:prSet/>
      <dgm:spPr/>
      <dgm:t>
        <a:bodyPr/>
        <a:lstStyle/>
        <a:p>
          <a:endParaRPr lang="en-US" sz="2400"/>
        </a:p>
      </dgm:t>
    </dgm:pt>
    <dgm:pt modelId="{7E580DAF-D34E-463B-B1AC-FD358DB4EE4E}" type="sibTrans" cxnId="{1885168B-1ED0-4479-8346-59350EFA9FC9}">
      <dgm:prSet/>
      <dgm:spPr/>
      <dgm:t>
        <a:bodyPr/>
        <a:lstStyle/>
        <a:p>
          <a:endParaRPr lang="en-US" sz="2400"/>
        </a:p>
      </dgm:t>
    </dgm:pt>
    <dgm:pt modelId="{C3B345E3-20DF-4495-ADD9-38FB9BD0631F}">
      <dgm:prSet custT="1"/>
      <dgm:spPr/>
      <dgm:t>
        <a:bodyPr/>
        <a:lstStyle/>
        <a:p>
          <a:pPr rtl="0"/>
          <a:r>
            <a:rPr lang="en-US" sz="2000" dirty="0"/>
            <a:t>Use the training set to find a model that predicts the outcome as a function of the other attributes</a:t>
          </a:r>
        </a:p>
      </dgm:t>
    </dgm:pt>
    <dgm:pt modelId="{7AA80906-151F-431D-BF9B-B1645A3F4B94}" type="parTrans" cxnId="{40CB6D54-FF5E-442E-B37D-1502D66DF837}">
      <dgm:prSet/>
      <dgm:spPr/>
      <dgm:t>
        <a:bodyPr/>
        <a:lstStyle/>
        <a:p>
          <a:endParaRPr lang="en-US" sz="2400"/>
        </a:p>
      </dgm:t>
    </dgm:pt>
    <dgm:pt modelId="{DC5CFCE9-6517-4E9B-A37E-784636639B65}" type="sibTrans" cxnId="{40CB6D54-FF5E-442E-B37D-1502D66DF837}">
      <dgm:prSet/>
      <dgm:spPr/>
      <dgm:t>
        <a:bodyPr/>
        <a:lstStyle/>
        <a:p>
          <a:endParaRPr lang="en-US" sz="2400"/>
        </a:p>
      </dgm:t>
    </dgm:pt>
    <dgm:pt modelId="{DE2766E5-43FC-434B-AC6B-5CC1900F5D9D}">
      <dgm:prSet custT="1"/>
      <dgm:spPr/>
      <dgm:t>
        <a:bodyPr/>
        <a:lstStyle/>
        <a:p>
          <a:pPr rtl="0"/>
          <a:r>
            <a:rPr lang="en-US" sz="2000" dirty="0"/>
            <a:t>Test the model with the validation set to check accuracy</a:t>
          </a:r>
        </a:p>
      </dgm:t>
    </dgm:pt>
    <dgm:pt modelId="{838CA828-E5FA-463C-9776-6F9903270462}" type="parTrans" cxnId="{557D45AC-D03F-4276-A1F0-9A3794D2DEDF}">
      <dgm:prSet/>
      <dgm:spPr/>
      <dgm:t>
        <a:bodyPr/>
        <a:lstStyle/>
        <a:p>
          <a:endParaRPr lang="en-US" sz="2400"/>
        </a:p>
      </dgm:t>
    </dgm:pt>
    <dgm:pt modelId="{49C69771-D83C-43A9-B752-7387F9A1274B}" type="sibTrans" cxnId="{557D45AC-D03F-4276-A1F0-9A3794D2DEDF}">
      <dgm:prSet/>
      <dgm:spPr/>
      <dgm:t>
        <a:bodyPr/>
        <a:lstStyle/>
        <a:p>
          <a:endParaRPr lang="en-US" sz="2400"/>
        </a:p>
      </dgm:t>
    </dgm:pt>
    <dgm:pt modelId="{159D3AF5-EE39-4F0C-AD2E-60927C7941E6}">
      <dgm:prSet custT="1"/>
      <dgm:spPr/>
      <dgm:t>
        <a:bodyPr/>
        <a:lstStyle/>
        <a:p>
          <a:pPr rtl="0"/>
          <a:r>
            <a:rPr lang="en-US" sz="2000" dirty="0"/>
            <a:t>Apply the final model to future cases (i.e. prediction)</a:t>
          </a:r>
        </a:p>
      </dgm:t>
    </dgm:pt>
    <dgm:pt modelId="{38C06AC9-4E27-41EB-9678-C32CA446B6F8}" type="parTrans" cxnId="{6DFF304B-171F-4E97-B642-84872DF1B380}">
      <dgm:prSet/>
      <dgm:spPr/>
      <dgm:t>
        <a:bodyPr/>
        <a:lstStyle/>
        <a:p>
          <a:endParaRPr lang="en-US" sz="2400"/>
        </a:p>
      </dgm:t>
    </dgm:pt>
    <dgm:pt modelId="{AD5F89BA-E554-49E2-96EE-176E8344098E}" type="sibTrans" cxnId="{6DFF304B-171F-4E97-B642-84872DF1B380}">
      <dgm:prSet/>
      <dgm:spPr/>
      <dgm:t>
        <a:bodyPr/>
        <a:lstStyle/>
        <a:p>
          <a:endParaRPr lang="en-US" sz="2400"/>
        </a:p>
      </dgm:t>
    </dgm:pt>
    <dgm:pt modelId="{9C2CE599-136E-42FA-8956-F1DFD09B23F8}" type="pres">
      <dgm:prSet presAssocID="{9CF3166F-0259-4D31-93EA-D208D2BC4905}" presName="Name0" presStyleCnt="0">
        <dgm:presLayoutVars>
          <dgm:dir/>
          <dgm:animLvl val="lvl"/>
          <dgm:resizeHandles val="exact"/>
        </dgm:presLayoutVars>
      </dgm:prSet>
      <dgm:spPr/>
    </dgm:pt>
    <dgm:pt modelId="{56634475-8A36-4BB4-B14C-C2EA93095E19}" type="pres">
      <dgm:prSet presAssocID="{5BBD7F18-03B2-47ED-8B83-3EB0F53D157D}" presName="linNode" presStyleCnt="0"/>
      <dgm:spPr/>
    </dgm:pt>
    <dgm:pt modelId="{A86737AD-CF45-4DBA-91CF-C1DC746A6669}" type="pres">
      <dgm:prSet presAssocID="{5BBD7F18-03B2-47ED-8B83-3EB0F53D157D}" presName="parentText" presStyleLbl="node1" presStyleIdx="0" presStyleCnt="5">
        <dgm:presLayoutVars>
          <dgm:chMax val="1"/>
          <dgm:bulletEnabled val="1"/>
        </dgm:presLayoutVars>
      </dgm:prSet>
      <dgm:spPr/>
    </dgm:pt>
    <dgm:pt modelId="{22DEC9FE-5775-41DB-A089-FADCE8322B32}" type="pres">
      <dgm:prSet presAssocID="{5BBD7F18-03B2-47ED-8B83-3EB0F53D157D}" presName="descendantText" presStyleLbl="alignAccFollowNode1" presStyleIdx="0" presStyleCnt="5">
        <dgm:presLayoutVars>
          <dgm:bulletEnabled val="1"/>
        </dgm:presLayoutVars>
      </dgm:prSet>
      <dgm:spPr/>
    </dgm:pt>
    <dgm:pt modelId="{B2A1D395-DA66-4CFD-BC6D-BF378C703077}" type="pres">
      <dgm:prSet presAssocID="{F94CF1B2-10DD-4AF7-B28F-A41D4B8A0E27}" presName="sp" presStyleCnt="0"/>
      <dgm:spPr/>
    </dgm:pt>
    <dgm:pt modelId="{1AB31BD8-C71D-4B7C-990C-F370D787B15B}" type="pres">
      <dgm:prSet presAssocID="{E6FDB679-3FDE-49B9-B6CC-414A47907FCF}" presName="linNode" presStyleCnt="0"/>
      <dgm:spPr/>
    </dgm:pt>
    <dgm:pt modelId="{A9906739-8CBB-4AE7-A00B-48F997A48369}" type="pres">
      <dgm:prSet presAssocID="{E6FDB679-3FDE-49B9-B6CC-414A47907FCF}" presName="parentText" presStyleLbl="node1" presStyleIdx="1" presStyleCnt="5">
        <dgm:presLayoutVars>
          <dgm:chMax val="1"/>
          <dgm:bulletEnabled val="1"/>
        </dgm:presLayoutVars>
      </dgm:prSet>
      <dgm:spPr/>
    </dgm:pt>
    <dgm:pt modelId="{AF41D6CF-57CA-4006-A509-8AE7A121D959}" type="pres">
      <dgm:prSet presAssocID="{E6FDB679-3FDE-49B9-B6CC-414A47907FCF}" presName="descendantText" presStyleLbl="alignAccFollowNode1" presStyleIdx="1" presStyleCnt="5">
        <dgm:presLayoutVars>
          <dgm:bulletEnabled val="1"/>
        </dgm:presLayoutVars>
      </dgm:prSet>
      <dgm:spPr/>
    </dgm:pt>
    <dgm:pt modelId="{EBE6467A-370F-4FFE-AA7A-F53A34478687}" type="pres">
      <dgm:prSet presAssocID="{DC528A21-E714-4B31-A1AC-A7F32B1790A9}" presName="sp" presStyleCnt="0"/>
      <dgm:spPr/>
    </dgm:pt>
    <dgm:pt modelId="{089D61E2-D1E5-41AE-B551-6D625F12430C}" type="pres">
      <dgm:prSet presAssocID="{9E452AE2-3350-4CE0-8A50-22ABDD10A60D}" presName="linNode" presStyleCnt="0"/>
      <dgm:spPr/>
    </dgm:pt>
    <dgm:pt modelId="{C144F6FB-245C-463A-B5E0-3358B0D237BE}" type="pres">
      <dgm:prSet presAssocID="{9E452AE2-3350-4CE0-8A50-22ABDD10A60D}" presName="parentText" presStyleLbl="node1" presStyleIdx="2" presStyleCnt="5">
        <dgm:presLayoutVars>
          <dgm:chMax val="1"/>
          <dgm:bulletEnabled val="1"/>
        </dgm:presLayoutVars>
      </dgm:prSet>
      <dgm:spPr/>
    </dgm:pt>
    <dgm:pt modelId="{81B5950D-DF31-4682-98B8-3A0DDD314C64}" type="pres">
      <dgm:prSet presAssocID="{9E452AE2-3350-4CE0-8A50-22ABDD10A60D}" presName="descendantText" presStyleLbl="alignAccFollowNode1" presStyleIdx="2" presStyleCnt="5">
        <dgm:presLayoutVars>
          <dgm:bulletEnabled val="1"/>
        </dgm:presLayoutVars>
      </dgm:prSet>
      <dgm:spPr/>
    </dgm:pt>
    <dgm:pt modelId="{3DA05D99-68C1-4B20-BB21-AE9AF1250DA9}" type="pres">
      <dgm:prSet presAssocID="{E643B41B-AC22-4ACA-98B1-304DDDD66C69}" presName="sp" presStyleCnt="0"/>
      <dgm:spPr/>
    </dgm:pt>
    <dgm:pt modelId="{A8F7F813-6562-45B1-A99C-806CB3388207}" type="pres">
      <dgm:prSet presAssocID="{DA735E2F-71B1-40D4-8B9B-2121E9EFBC74}" presName="linNode" presStyleCnt="0"/>
      <dgm:spPr/>
    </dgm:pt>
    <dgm:pt modelId="{B2569BEB-58B6-41AF-8292-CE64AF931BA0}" type="pres">
      <dgm:prSet presAssocID="{DA735E2F-71B1-40D4-8B9B-2121E9EFBC74}" presName="parentText" presStyleLbl="node1" presStyleIdx="3" presStyleCnt="5">
        <dgm:presLayoutVars>
          <dgm:chMax val="1"/>
          <dgm:bulletEnabled val="1"/>
        </dgm:presLayoutVars>
      </dgm:prSet>
      <dgm:spPr/>
    </dgm:pt>
    <dgm:pt modelId="{0E6F58CB-DAEC-4EB7-ACC9-5517B0BE5498}" type="pres">
      <dgm:prSet presAssocID="{DA735E2F-71B1-40D4-8B9B-2121E9EFBC74}" presName="descendantText" presStyleLbl="alignAccFollowNode1" presStyleIdx="3" presStyleCnt="5">
        <dgm:presLayoutVars>
          <dgm:bulletEnabled val="1"/>
        </dgm:presLayoutVars>
      </dgm:prSet>
      <dgm:spPr/>
    </dgm:pt>
    <dgm:pt modelId="{8EADCF90-81DA-4B4E-8538-9D42E92C1445}" type="pres">
      <dgm:prSet presAssocID="{5A165119-842B-43CA-9AFD-4022AB5BB238}" presName="sp" presStyleCnt="0"/>
      <dgm:spPr/>
    </dgm:pt>
    <dgm:pt modelId="{F9CC8A34-6EBA-42C1-8E3D-8393496A174E}" type="pres">
      <dgm:prSet presAssocID="{917C4432-4BE0-4FAF-9DDD-4F9C36047BB8}" presName="linNode" presStyleCnt="0"/>
      <dgm:spPr/>
    </dgm:pt>
    <dgm:pt modelId="{66139115-96AC-4745-97A7-079B91D44C5C}" type="pres">
      <dgm:prSet presAssocID="{917C4432-4BE0-4FAF-9DDD-4F9C36047BB8}" presName="parentText" presStyleLbl="node1" presStyleIdx="4" presStyleCnt="5">
        <dgm:presLayoutVars>
          <dgm:chMax val="1"/>
          <dgm:bulletEnabled val="1"/>
        </dgm:presLayoutVars>
      </dgm:prSet>
      <dgm:spPr/>
    </dgm:pt>
    <dgm:pt modelId="{FDE171BF-2D91-4E78-AC9C-2AE1C518037D}" type="pres">
      <dgm:prSet presAssocID="{917C4432-4BE0-4FAF-9DDD-4F9C36047BB8}" presName="descendantText" presStyleLbl="alignAccFollowNode1" presStyleIdx="4" presStyleCnt="5">
        <dgm:presLayoutVars>
          <dgm:bulletEnabled val="1"/>
        </dgm:presLayoutVars>
      </dgm:prSet>
      <dgm:spPr/>
    </dgm:pt>
  </dgm:ptLst>
  <dgm:cxnLst>
    <dgm:cxn modelId="{85AB5512-0701-43B5-A1DE-B9D6C2BC75D0}" type="presOf" srcId="{E6FDB679-3FDE-49B9-B6CC-414A47907FCF}" destId="{A9906739-8CBB-4AE7-A00B-48F997A48369}" srcOrd="0" destOrd="0" presId="urn:microsoft.com/office/officeart/2005/8/layout/vList5"/>
    <dgm:cxn modelId="{1F8A8D13-DB64-474D-B7AD-DEF8E2427C9F}" type="presOf" srcId="{159D3AF5-EE39-4F0C-AD2E-60927C7941E6}" destId="{FDE171BF-2D91-4E78-AC9C-2AE1C518037D}" srcOrd="0" destOrd="0" presId="urn:microsoft.com/office/officeart/2005/8/layout/vList5"/>
    <dgm:cxn modelId="{72C95E17-86EC-4A75-94BE-4BEB582DB6E8}" srcId="{9CF3166F-0259-4D31-93EA-D208D2BC4905}" destId="{917C4432-4BE0-4FAF-9DDD-4F9C36047BB8}" srcOrd="4" destOrd="0" parTransId="{09243160-2A4D-4850-88B2-CEE72E0F5F39}" sibTransId="{B6693A38-BCD1-47C2-8A40-74381CA3AEC6}"/>
    <dgm:cxn modelId="{A967DA18-1E38-4EE4-991E-2684394FFCB2}" srcId="{5BBD7F18-03B2-47ED-8B83-3EB0F53D157D}" destId="{25E957F6-45D6-4146-83A5-35D571B5C20B}" srcOrd="0" destOrd="0" parTransId="{B2295E58-EDF9-4E0A-9739-49FFED5F120D}" sibTransId="{58CAEEBE-5590-442D-9FCF-56C8A3A49961}"/>
    <dgm:cxn modelId="{B71B6D2F-EF2B-413F-9F0E-15EA12DCFF54}" type="presOf" srcId="{5BBD7F18-03B2-47ED-8B83-3EB0F53D157D}" destId="{A86737AD-CF45-4DBA-91CF-C1DC746A6669}" srcOrd="0" destOrd="0" presId="urn:microsoft.com/office/officeart/2005/8/layout/vList5"/>
    <dgm:cxn modelId="{8604782F-86D3-466C-B0D6-40E6E128F338}" type="presOf" srcId="{C3B345E3-20DF-4495-ADD9-38FB9BD0631F}" destId="{81B5950D-DF31-4682-98B8-3A0DDD314C64}" srcOrd="0" destOrd="0" presId="urn:microsoft.com/office/officeart/2005/8/layout/vList5"/>
    <dgm:cxn modelId="{1F70AC34-7B75-4BDB-9026-52EFDA9ABF85}" type="presOf" srcId="{DE2766E5-43FC-434B-AC6B-5CC1900F5D9D}" destId="{0E6F58CB-DAEC-4EB7-ACC9-5517B0BE5498}" srcOrd="0" destOrd="0" presId="urn:microsoft.com/office/officeart/2005/8/layout/vList5"/>
    <dgm:cxn modelId="{D44F3039-5360-4179-91AD-0C9234BC4D2F}" srcId="{9CF3166F-0259-4D31-93EA-D208D2BC4905}" destId="{9E452AE2-3350-4CE0-8A50-22ABDD10A60D}" srcOrd="2" destOrd="0" parTransId="{B8C551FA-608B-4703-948D-EB8226A64017}" sibTransId="{E643B41B-AC22-4ACA-98B1-304DDDD66C69}"/>
    <dgm:cxn modelId="{CDAE1441-5206-4907-A84C-82A64DA31A59}" srcId="{9CF3166F-0259-4D31-93EA-D208D2BC4905}" destId="{DA735E2F-71B1-40D4-8B9B-2121E9EFBC74}" srcOrd="3" destOrd="0" parTransId="{352C2688-CD6D-492E-9438-45A972C85FB0}" sibTransId="{5A165119-842B-43CA-9AFD-4022AB5BB238}"/>
    <dgm:cxn modelId="{A3E40762-2DB0-4BFE-B55E-B1DA99BD01AC}" type="presOf" srcId="{9E452AE2-3350-4CE0-8A50-22ABDD10A60D}" destId="{C144F6FB-245C-463A-B5E0-3358B0D237BE}" srcOrd="0" destOrd="0" presId="urn:microsoft.com/office/officeart/2005/8/layout/vList5"/>
    <dgm:cxn modelId="{6DFF304B-171F-4E97-B642-84872DF1B380}" srcId="{917C4432-4BE0-4FAF-9DDD-4F9C36047BB8}" destId="{159D3AF5-EE39-4F0C-AD2E-60927C7941E6}" srcOrd="0" destOrd="0" parTransId="{38C06AC9-4E27-41EB-9678-C32CA446B6F8}" sibTransId="{AD5F89BA-E554-49E2-96EE-176E8344098E}"/>
    <dgm:cxn modelId="{6C27356E-EAD2-4A9A-9462-DAC9A9CCFB5D}" type="presOf" srcId="{DA735E2F-71B1-40D4-8B9B-2121E9EFBC74}" destId="{B2569BEB-58B6-41AF-8292-CE64AF931BA0}" srcOrd="0" destOrd="0" presId="urn:microsoft.com/office/officeart/2005/8/layout/vList5"/>
    <dgm:cxn modelId="{107B5F4F-0569-4CF9-B5A4-67CE0EA64F1C}" srcId="{9CF3166F-0259-4D31-93EA-D208D2BC4905}" destId="{E6FDB679-3FDE-49B9-B6CC-414A47907FCF}" srcOrd="1" destOrd="0" parTransId="{09893A19-45E9-45BC-8F33-1FB112D8BDF9}" sibTransId="{DC528A21-E714-4B31-A1AC-A7F32B1790A9}"/>
    <dgm:cxn modelId="{40CB6D54-FF5E-442E-B37D-1502D66DF837}" srcId="{9E452AE2-3350-4CE0-8A50-22ABDD10A60D}" destId="{C3B345E3-20DF-4495-ADD9-38FB9BD0631F}" srcOrd="0" destOrd="0" parTransId="{7AA80906-151F-431D-BF9B-B1645A3F4B94}" sibTransId="{DC5CFCE9-6517-4E9B-A37E-784636639B65}"/>
    <dgm:cxn modelId="{2E37E958-2F8E-44D7-A6E9-4B3B21E9F735}" type="presOf" srcId="{917C4432-4BE0-4FAF-9DDD-4F9C36047BB8}" destId="{66139115-96AC-4745-97A7-079B91D44C5C}" srcOrd="0" destOrd="0" presId="urn:microsoft.com/office/officeart/2005/8/layout/vList5"/>
    <dgm:cxn modelId="{746B1A7A-F126-4B47-BC6D-749E890EC3D9}" type="presOf" srcId="{25E957F6-45D6-4146-83A5-35D571B5C20B}" destId="{22DEC9FE-5775-41DB-A089-FADCE8322B32}" srcOrd="0" destOrd="0" presId="urn:microsoft.com/office/officeart/2005/8/layout/vList5"/>
    <dgm:cxn modelId="{1885168B-1ED0-4479-8346-59350EFA9FC9}" srcId="{E6FDB679-3FDE-49B9-B6CC-414A47907FCF}" destId="{08AB5D7D-1C4C-4465-BDCE-E02830FAE0A3}" srcOrd="0" destOrd="0" parTransId="{F9BF2995-6F3A-4E92-B4EE-2465C8DB595D}" sibTransId="{7E580DAF-D34E-463B-B1AC-FD358DB4EE4E}"/>
    <dgm:cxn modelId="{7CFD5D9E-9EFC-4214-82E5-CA90BAE21283}" type="presOf" srcId="{08AB5D7D-1C4C-4465-BDCE-E02830FAE0A3}" destId="{AF41D6CF-57CA-4006-A509-8AE7A121D959}" srcOrd="0" destOrd="0" presId="urn:microsoft.com/office/officeart/2005/8/layout/vList5"/>
    <dgm:cxn modelId="{557D45AC-D03F-4276-A1F0-9A3794D2DEDF}" srcId="{DA735E2F-71B1-40D4-8B9B-2121E9EFBC74}" destId="{DE2766E5-43FC-434B-AC6B-5CC1900F5D9D}" srcOrd="0" destOrd="0" parTransId="{838CA828-E5FA-463C-9776-6F9903270462}" sibTransId="{49C69771-D83C-43A9-B752-7387F9A1274B}"/>
    <dgm:cxn modelId="{C2C781C1-FA8D-4ABD-8670-92A1868B80B5}" type="presOf" srcId="{9CF3166F-0259-4D31-93EA-D208D2BC4905}" destId="{9C2CE599-136E-42FA-8956-F1DFD09B23F8}" srcOrd="0" destOrd="0" presId="urn:microsoft.com/office/officeart/2005/8/layout/vList5"/>
    <dgm:cxn modelId="{04A0DDD5-B01D-4430-9036-66194FEA0765}" srcId="{9CF3166F-0259-4D31-93EA-D208D2BC4905}" destId="{5BBD7F18-03B2-47ED-8B83-3EB0F53D157D}" srcOrd="0" destOrd="0" parTransId="{C2FB14E5-A34B-4241-A675-83A26F296CF5}" sibTransId="{F94CF1B2-10DD-4AF7-B28F-A41D4B8A0E27}"/>
    <dgm:cxn modelId="{20A15EC0-001D-4252-A2EF-FCEFFADFF523}" type="presParOf" srcId="{9C2CE599-136E-42FA-8956-F1DFD09B23F8}" destId="{56634475-8A36-4BB4-B14C-C2EA93095E19}" srcOrd="0" destOrd="0" presId="urn:microsoft.com/office/officeart/2005/8/layout/vList5"/>
    <dgm:cxn modelId="{D453F325-5727-4592-A1EC-2B59BEC42359}" type="presParOf" srcId="{56634475-8A36-4BB4-B14C-C2EA93095E19}" destId="{A86737AD-CF45-4DBA-91CF-C1DC746A6669}" srcOrd="0" destOrd="0" presId="urn:microsoft.com/office/officeart/2005/8/layout/vList5"/>
    <dgm:cxn modelId="{B6E169DA-095C-42AB-9ECC-88EC9D15BF63}" type="presParOf" srcId="{56634475-8A36-4BB4-B14C-C2EA93095E19}" destId="{22DEC9FE-5775-41DB-A089-FADCE8322B32}" srcOrd="1" destOrd="0" presId="urn:microsoft.com/office/officeart/2005/8/layout/vList5"/>
    <dgm:cxn modelId="{E274024D-2F6E-4803-822E-D4457EC050FF}" type="presParOf" srcId="{9C2CE599-136E-42FA-8956-F1DFD09B23F8}" destId="{B2A1D395-DA66-4CFD-BC6D-BF378C703077}" srcOrd="1" destOrd="0" presId="urn:microsoft.com/office/officeart/2005/8/layout/vList5"/>
    <dgm:cxn modelId="{213119FB-7B63-4462-B3DF-32A22C39D78C}" type="presParOf" srcId="{9C2CE599-136E-42FA-8956-F1DFD09B23F8}" destId="{1AB31BD8-C71D-4B7C-990C-F370D787B15B}" srcOrd="2" destOrd="0" presId="urn:microsoft.com/office/officeart/2005/8/layout/vList5"/>
    <dgm:cxn modelId="{D4E5857F-D73D-415C-818E-395417BECBF1}" type="presParOf" srcId="{1AB31BD8-C71D-4B7C-990C-F370D787B15B}" destId="{A9906739-8CBB-4AE7-A00B-48F997A48369}" srcOrd="0" destOrd="0" presId="urn:microsoft.com/office/officeart/2005/8/layout/vList5"/>
    <dgm:cxn modelId="{8FCF5005-D983-4C7F-B8A8-2F89B9CC031F}" type="presParOf" srcId="{1AB31BD8-C71D-4B7C-990C-F370D787B15B}" destId="{AF41D6CF-57CA-4006-A509-8AE7A121D959}" srcOrd="1" destOrd="0" presId="urn:microsoft.com/office/officeart/2005/8/layout/vList5"/>
    <dgm:cxn modelId="{A4E3CE75-9086-4BB3-B1AE-1BEB31040A4A}" type="presParOf" srcId="{9C2CE599-136E-42FA-8956-F1DFD09B23F8}" destId="{EBE6467A-370F-4FFE-AA7A-F53A34478687}" srcOrd="3" destOrd="0" presId="urn:microsoft.com/office/officeart/2005/8/layout/vList5"/>
    <dgm:cxn modelId="{ACE9EA30-A65B-41FF-8EA0-3D486737E191}" type="presParOf" srcId="{9C2CE599-136E-42FA-8956-F1DFD09B23F8}" destId="{089D61E2-D1E5-41AE-B551-6D625F12430C}" srcOrd="4" destOrd="0" presId="urn:microsoft.com/office/officeart/2005/8/layout/vList5"/>
    <dgm:cxn modelId="{69208F95-72DE-4FEF-A058-BBF1DF1B39CE}" type="presParOf" srcId="{089D61E2-D1E5-41AE-B551-6D625F12430C}" destId="{C144F6FB-245C-463A-B5E0-3358B0D237BE}" srcOrd="0" destOrd="0" presId="urn:microsoft.com/office/officeart/2005/8/layout/vList5"/>
    <dgm:cxn modelId="{81163302-DE4D-4413-B5AB-A0F2CAD0A420}" type="presParOf" srcId="{089D61E2-D1E5-41AE-B551-6D625F12430C}" destId="{81B5950D-DF31-4682-98B8-3A0DDD314C64}" srcOrd="1" destOrd="0" presId="urn:microsoft.com/office/officeart/2005/8/layout/vList5"/>
    <dgm:cxn modelId="{495250D3-89FD-4CFA-A03C-6E0A6730ACF1}" type="presParOf" srcId="{9C2CE599-136E-42FA-8956-F1DFD09B23F8}" destId="{3DA05D99-68C1-4B20-BB21-AE9AF1250DA9}" srcOrd="5" destOrd="0" presId="urn:microsoft.com/office/officeart/2005/8/layout/vList5"/>
    <dgm:cxn modelId="{DD11B175-6628-4488-BA35-3286C97B570A}" type="presParOf" srcId="{9C2CE599-136E-42FA-8956-F1DFD09B23F8}" destId="{A8F7F813-6562-45B1-A99C-806CB3388207}" srcOrd="6" destOrd="0" presId="urn:microsoft.com/office/officeart/2005/8/layout/vList5"/>
    <dgm:cxn modelId="{015F7492-14A6-4EA9-84B7-B3CE70DA03C2}" type="presParOf" srcId="{A8F7F813-6562-45B1-A99C-806CB3388207}" destId="{B2569BEB-58B6-41AF-8292-CE64AF931BA0}" srcOrd="0" destOrd="0" presId="urn:microsoft.com/office/officeart/2005/8/layout/vList5"/>
    <dgm:cxn modelId="{168EF98A-F4F5-4A9D-B865-D122460DA257}" type="presParOf" srcId="{A8F7F813-6562-45B1-A99C-806CB3388207}" destId="{0E6F58CB-DAEC-4EB7-ACC9-5517B0BE5498}" srcOrd="1" destOrd="0" presId="urn:microsoft.com/office/officeart/2005/8/layout/vList5"/>
    <dgm:cxn modelId="{BFAC4EB9-E1E0-4B07-99E6-E4186422EFF7}" type="presParOf" srcId="{9C2CE599-136E-42FA-8956-F1DFD09B23F8}" destId="{8EADCF90-81DA-4B4E-8538-9D42E92C1445}" srcOrd="7" destOrd="0" presId="urn:microsoft.com/office/officeart/2005/8/layout/vList5"/>
    <dgm:cxn modelId="{2742B882-0573-48EE-A267-3DC74D0E2DD1}" type="presParOf" srcId="{9C2CE599-136E-42FA-8956-F1DFD09B23F8}" destId="{F9CC8A34-6EBA-42C1-8E3D-8393496A174E}" srcOrd="8" destOrd="0" presId="urn:microsoft.com/office/officeart/2005/8/layout/vList5"/>
    <dgm:cxn modelId="{372ECB8C-8A02-4FC2-B09E-08CE0119308B}" type="presParOf" srcId="{F9CC8A34-6EBA-42C1-8E3D-8393496A174E}" destId="{66139115-96AC-4745-97A7-079B91D44C5C}" srcOrd="0" destOrd="0" presId="urn:microsoft.com/office/officeart/2005/8/layout/vList5"/>
    <dgm:cxn modelId="{F16C1A58-727E-436A-80FA-12FC2AC36F46}" type="presParOf" srcId="{F9CC8A34-6EBA-42C1-8E3D-8393496A174E}" destId="{FDE171BF-2D91-4E78-AC9C-2AE1C518037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t>Default</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dirty="0"/>
            <a:t>No Default</a:t>
          </a:r>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dirty="0"/>
            <a:t>Default</a:t>
          </a:r>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dirty="0"/>
            <a:t>No Default</a:t>
          </a:r>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dirty="0"/>
            <a:t>Default</a:t>
          </a:r>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t>No Default</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LinFactX="40176" custLinFactNeighborX="100000" custLinFactNeighborY="6">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0CFAF310-3205-483B-8AB3-038F43B36CE8}" type="presOf" srcId="{AC412031-9545-4DC8-ACBC-5942C63FF0B9}" destId="{CEB35589-E368-4BD1-AB36-49CDB99364D5}" srcOrd="0" destOrd="0" presId="urn:microsoft.com/office/officeart/2005/8/layout/hierarchy2"/>
    <dgm:cxn modelId="{E3096012-6FC0-4103-9A3E-1C95C8FC41FA}" type="presOf" srcId="{35620437-B674-441E-BE64-127B11C8921C}" destId="{F6E4463E-7AB1-40C6-9184-A50DB147E61E}" srcOrd="0" destOrd="0" presId="urn:microsoft.com/office/officeart/2005/8/layout/hierarchy2"/>
    <dgm:cxn modelId="{FFEBC217-6594-4CB5-AE3E-B98F31602834}" type="presOf" srcId="{48D4D2DD-923D-473B-8FF8-F00B40868278}" destId="{3DC07AF5-D86B-4C94-B519-7A6277D2FBCD}" srcOrd="0" destOrd="0" presId="urn:microsoft.com/office/officeart/2005/8/layout/hierarchy2"/>
    <dgm:cxn modelId="{16A7F61F-399F-463A-9574-8CF58DEF17A2}" type="presOf" srcId="{192981D6-D395-421F-849F-8CEA5A562D44}" destId="{246D3C73-DB90-4F3F-B2CE-19B8FAF892C5}" srcOrd="1" destOrd="0" presId="urn:microsoft.com/office/officeart/2005/8/layout/hierarchy2"/>
    <dgm:cxn modelId="{37826920-60AB-4B08-8F2E-D32E1BE8B330}" type="presOf" srcId="{F0B9BAFF-14FA-4FD1-90AF-A0E86CFD26E0}" destId="{A438051B-3C6F-4543-B441-F2A2CEB90A1B}" srcOrd="0"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D998EC24-CB4E-4C4F-9264-BEC65FA5750C}" type="presOf" srcId="{F79E7C3E-1450-474E-8C09-C55A71BFC6B5}" destId="{20234416-28EC-4241-BCF5-E0C7F6003066}" srcOrd="0" destOrd="0" presId="urn:microsoft.com/office/officeart/2005/8/layout/hierarchy2"/>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6147FA29-6DA4-418E-8290-7174C8E75487}" type="presOf" srcId="{364AA1AE-EE94-40DC-A13C-26E16E52F283}" destId="{47273E5C-67B7-4AF6-AC59-BF0E8FE9A07A}" srcOrd="1" destOrd="0" presId="urn:microsoft.com/office/officeart/2005/8/layout/hierarchy2"/>
    <dgm:cxn modelId="{3E5A5F2D-95C8-4C4B-8071-E605B8B7385A}" type="presOf" srcId="{5BF11984-0E64-4B57-B875-2E1B0B00A098}" destId="{31D0A266-AA5A-4E51-BC99-D0CDA70500B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D53E313D-BC41-495D-9AA0-508D19596F60}" type="presOf" srcId="{29B19C76-28E5-47C9-A96C-57318656787A}" destId="{7F788EF5-DC52-4163-B798-0DFF5CF2C276}" srcOrd="0" destOrd="0" presId="urn:microsoft.com/office/officeart/2005/8/layout/hierarchy2"/>
    <dgm:cxn modelId="{0627E63D-C1F5-4F90-B77E-3C106E459D18}" type="presOf" srcId="{B487B2ED-E69D-4DD6-9E27-3D52FE6528BC}" destId="{7CD5B262-0843-40A9-B018-58A5C8DBE7C6}" srcOrd="0" destOrd="0" presId="urn:microsoft.com/office/officeart/2005/8/layout/hierarchy2"/>
    <dgm:cxn modelId="{D835745E-22A0-4FED-B6FB-19AB0E8737C9}" type="presOf" srcId="{9DE36E45-D8F6-4E64-BE13-DED9608A523D}" destId="{70CFE622-9822-4AED-B673-DD47B2D762F4}" srcOrd="0" destOrd="0" presId="urn:microsoft.com/office/officeart/2005/8/layout/hierarchy2"/>
    <dgm:cxn modelId="{90020861-9546-4EDA-B718-B7DACB478573}" type="presOf" srcId="{8D300FD8-F99E-4E8E-904B-BA6027F12312}" destId="{EA7B220E-DA23-4680-8C80-00CBE08DC458}" srcOrd="0" destOrd="0" presId="urn:microsoft.com/office/officeart/2005/8/layout/hierarchy2"/>
    <dgm:cxn modelId="{B8A74741-A982-4704-8678-0B6AB4F5ABD0}" type="presOf" srcId="{2B250F0C-4E60-4888-AB85-917A9C3905BD}" destId="{FB9CE7AB-F422-4FE4-9FA5-61325F477F59}" srcOrd="1" destOrd="0" presId="urn:microsoft.com/office/officeart/2005/8/layout/hierarchy2"/>
    <dgm:cxn modelId="{91BD3967-3107-4341-AF3A-80F0CD8B62EC}" type="presOf" srcId="{78719D9A-1EF8-46FC-8F7F-64CB86D163E5}" destId="{AEC6587A-76AF-44E9-BC10-667E8682EB31}" srcOrd="1" destOrd="0" presId="urn:microsoft.com/office/officeart/2005/8/layout/hierarchy2"/>
    <dgm:cxn modelId="{6F65A848-F687-49E6-9741-3FB220F24818}" type="presOf" srcId="{DF7B78C9-B3EF-44CF-852D-36C695E50F17}" destId="{A40036BC-E5D6-446C-80F6-C7A4B80883DA}"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B6E7BD6E-2AE0-4266-9645-4E3F5E0C52BF}" type="presOf" srcId="{E6A63798-4050-4A2F-9AA9-FB5D925F7930}" destId="{D2915285-78D3-4FD7-B30D-F18D871355D3}" srcOrd="0" destOrd="0" presId="urn:microsoft.com/office/officeart/2005/8/layout/hierarchy2"/>
    <dgm:cxn modelId="{C63D504F-EDBD-4A86-9CD5-69268A0AEF7F}" type="presOf" srcId="{3B1B22F4-350F-4BC1-A123-F6062B0A8B95}" destId="{E39695A4-54B7-4CB7-AA93-918708DEE7F7}" srcOrd="1" destOrd="0" presId="urn:microsoft.com/office/officeart/2005/8/layout/hierarchy2"/>
    <dgm:cxn modelId="{4B5F8175-91D3-4D5E-9318-9343C71BD0EF}" type="presOf" srcId="{62A74657-1757-4134-B32F-736F54F796F4}" destId="{0D57AE7D-6277-4AFD-8A7D-B6521F402FAC}" srcOrd="0" destOrd="0" presId="urn:microsoft.com/office/officeart/2005/8/layout/hierarchy2"/>
    <dgm:cxn modelId="{A28CAF77-EAE7-4E04-B0AC-9540354F1C23}" type="presOf" srcId="{364AA1AE-EE94-40DC-A13C-26E16E52F283}" destId="{FE373A7E-3635-4340-9347-46B6BFBFD200}" srcOrd="0" destOrd="0" presId="urn:microsoft.com/office/officeart/2005/8/layout/hierarchy2"/>
    <dgm:cxn modelId="{FC271C59-0929-403E-B55E-9492ACFEA5A0}" type="presOf" srcId="{C69F461A-897A-4BF5-9B75-F51BC5391E24}" destId="{5FEF92C6-AD1B-43F2-B683-83434038F417}" srcOrd="1"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31EF0486-E04A-4BF9-9E48-04717B4E9FF2}" type="presOf" srcId="{D9A682CB-5DDE-43AB-919F-8B7F7B104615}" destId="{73BB7357-1A7B-4050-88C4-790ADBCB625D}" srcOrd="0" destOrd="0" presId="urn:microsoft.com/office/officeart/2005/8/layout/hierarchy2"/>
    <dgm:cxn modelId="{EBEECE86-8595-437D-8B75-FA0F828B0203}" type="presOf" srcId="{51CA0FC4-56AD-4A14-A18D-AD08A9D56AF2}" destId="{34D20AF5-6735-4F2F-803B-ACF9EE36BEA2}" srcOrd="1" destOrd="0" presId="urn:microsoft.com/office/officeart/2005/8/layout/hierarchy2"/>
    <dgm:cxn modelId="{F152D688-E4A5-4642-9B53-1BC8D973058E}" type="presOf" srcId="{E3D7FB9E-9622-4165-894E-263143EEC98E}" destId="{A89A13DB-233E-4EEC-9999-82C30F66A90E}" srcOrd="1" destOrd="0" presId="urn:microsoft.com/office/officeart/2005/8/layout/hierarchy2"/>
    <dgm:cxn modelId="{BB420E89-8FF9-4168-9D4B-C6BB6E52EFCF}" type="presOf" srcId="{4AC740F5-7A0B-425C-9B3E-37C36A205422}" destId="{DD8EF61D-0D20-4705-AB55-535AF47A94C5}" srcOrd="0" destOrd="0" presId="urn:microsoft.com/office/officeart/2005/8/layout/hierarchy2"/>
    <dgm:cxn modelId="{49CF9889-E2F6-4986-9B26-909072CA5FDE}" type="presOf" srcId="{29B19C76-28E5-47C9-A96C-57318656787A}" destId="{2242881E-6013-4E89-ABE5-27D85D3B39D5}" srcOrd="1" destOrd="0" presId="urn:microsoft.com/office/officeart/2005/8/layout/hierarchy2"/>
    <dgm:cxn modelId="{6EBE5A8B-9C1A-46EB-BDED-A47EDFC4EB87}" type="presOf" srcId="{8D300FD8-F99E-4E8E-904B-BA6027F12312}" destId="{37F8AF4D-6047-40EA-841C-0CB07C1CC88F}" srcOrd="1" destOrd="0" presId="urn:microsoft.com/office/officeart/2005/8/layout/hierarchy2"/>
    <dgm:cxn modelId="{A167138D-1AC0-4E99-BD7C-08D30F01E6F0}" type="presOf" srcId="{5298254B-75EF-4481-9316-64F54046A9CE}" destId="{AD69DD67-DA8B-4327-8FB6-B1ED5881B6C0}"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E3BFC092-CA58-49B8-AF70-BC9DAED9782D}" type="presOf" srcId="{3B1B22F4-350F-4BC1-A123-F6062B0A8B95}" destId="{BA0C878D-3867-44B7-9E66-E292FB7D0CD3}" srcOrd="0" destOrd="0" presId="urn:microsoft.com/office/officeart/2005/8/layout/hierarchy2"/>
    <dgm:cxn modelId="{E73F5693-96F1-421E-9B9D-5D6E9A793E8B}" type="presOf" srcId="{1C2ABE6B-2194-4104-A754-33FF1C233404}" destId="{B6DAA14B-3305-4F93-A6BA-AC8805E13BBC}" srcOrd="0" destOrd="0" presId="urn:microsoft.com/office/officeart/2005/8/layout/hierarchy2"/>
    <dgm:cxn modelId="{90A7D39B-CE66-4636-8D31-13937B852BDC}" type="presOf" srcId="{195B9EE5-1EFB-4F31-AB89-D8A0164D7F56}" destId="{6584FD33-B777-4F82-B4D0-B5E46AC2C02D}" srcOrd="0" destOrd="0" presId="urn:microsoft.com/office/officeart/2005/8/layout/hierarchy2"/>
    <dgm:cxn modelId="{0107C39F-2CB6-4AC5-94B7-B647E0154082}" type="presOf" srcId="{2C0E8DAB-083B-498A-A610-C8E540D1F95F}" destId="{B110B952-0C9F-4163-9C30-E699F6BC7E5B}" srcOrd="0" destOrd="0" presId="urn:microsoft.com/office/officeart/2005/8/layout/hierarchy2"/>
    <dgm:cxn modelId="{C5E868A0-8B58-4969-B856-B2F90408DD1D}" type="presOf" srcId="{35620437-B674-441E-BE64-127B11C8921C}" destId="{C7F46534-8252-45D8-B9A1-8986B75AB1C1}" srcOrd="1" destOrd="0" presId="urn:microsoft.com/office/officeart/2005/8/layout/hierarchy2"/>
    <dgm:cxn modelId="{BDAAA4AA-5934-4267-903A-BE66C982E8C0}" type="presOf" srcId="{2B250F0C-4E60-4888-AB85-917A9C3905BD}" destId="{9D22EEE4-FF93-4FD7-9762-7F90B9B2174D}" srcOrd="0" destOrd="0" presId="urn:microsoft.com/office/officeart/2005/8/layout/hierarchy2"/>
    <dgm:cxn modelId="{64EFC8AD-FAEC-4730-AC5A-2A5CE2158899}" type="presOf" srcId="{B5DB198B-E114-4475-880F-7A6C856D26AF}" destId="{F0640859-70FD-45E2-89B2-966EFB26F72D}" srcOrd="0" destOrd="0" presId="urn:microsoft.com/office/officeart/2005/8/layout/hierarchy2"/>
    <dgm:cxn modelId="{6B578FAE-A2D9-4724-BAF1-DD000EFE1712}" type="presOf" srcId="{CD7A4058-34F4-4D30-B853-2FEEFACFAA91}" destId="{CB8FFB81-E4E3-43C3-8CF6-A920227023D6}" srcOrd="0" destOrd="0" presId="urn:microsoft.com/office/officeart/2005/8/layout/hierarchy2"/>
    <dgm:cxn modelId="{7B538BAF-6EC1-44AF-9238-238B8398838F}" type="presOf" srcId="{51CA0FC4-56AD-4A14-A18D-AD08A9D56AF2}" destId="{2951EFB9-CA63-48AD-A351-B1EC841ED46A}" srcOrd="0" destOrd="0" presId="urn:microsoft.com/office/officeart/2005/8/layout/hierarchy2"/>
    <dgm:cxn modelId="{FBD32AB0-C6CF-4CBF-A42B-D71D20DD99B0}" type="presOf" srcId="{78719D9A-1EF8-46FC-8F7F-64CB86D163E5}" destId="{D773FB9E-9C8A-4167-990C-866779B960A7}" srcOrd="0" destOrd="0" presId="urn:microsoft.com/office/officeart/2005/8/layout/hierarchy2"/>
    <dgm:cxn modelId="{EE4360B0-B1B5-4572-905F-69CA1EDF3FF9}" type="presOf" srcId="{192981D6-D395-421F-849F-8CEA5A562D44}" destId="{E896778B-EE3E-4BFF-9DFE-42B988C3A32F}"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D956B8C4-5E7F-4C4A-8629-CDBDED98D521}" type="presOf" srcId="{565E1BEE-27C3-4F31-A8B1-EE2149CF7DB5}" destId="{3F4CF3E3-0AF7-4852-917A-846D9EF91ABA}" srcOrd="0" destOrd="0" presId="urn:microsoft.com/office/officeart/2005/8/layout/hierarchy2"/>
    <dgm:cxn modelId="{85BAEAC4-4501-4219-A259-B7ADF0E25E7D}" type="presOf" srcId="{E3D7FB9E-9622-4165-894E-263143EEC98E}" destId="{86B348EC-F8BD-4917-A3B0-428897B6BCC8}" srcOrd="0" destOrd="0" presId="urn:microsoft.com/office/officeart/2005/8/layout/hierarchy2"/>
    <dgm:cxn modelId="{CC9E44C6-08F0-49C1-8F62-F6A423B2DFD7}" type="presOf" srcId="{9BBA12D4-0609-4551-A692-41B6FD5C6578}" destId="{906EDC7A-0D71-4D4B-BA38-915370AA5ADA}" srcOrd="0"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877E4AD0-9E1A-487D-8D46-C11440DCBA5D}" type="presOf" srcId="{9BBA12D4-0609-4551-A692-41B6FD5C6578}" destId="{9BF4DBD3-5F95-474B-ADAC-133F9056B28B}"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C47420D8-1AD3-4AD3-B031-95EE17F29C5D}" type="presOf" srcId="{5BF11984-0E64-4B57-B875-2E1B0B00A098}" destId="{37A62DE8-991B-4255-B69A-EED90D4303BD}" srcOrd="1" destOrd="0" presId="urn:microsoft.com/office/officeart/2005/8/layout/hierarchy2"/>
    <dgm:cxn modelId="{BB40FBD8-89A0-4895-A52F-09658CCA2798}" type="presOf" srcId="{B5DB198B-E114-4475-880F-7A6C856D26AF}" destId="{4239A36A-38B8-4FB9-9FDC-677CDBD7D5BC}" srcOrd="1" destOrd="0" presId="urn:microsoft.com/office/officeart/2005/8/layout/hierarchy2"/>
    <dgm:cxn modelId="{8CA357DB-449A-4A20-A4ED-863EEFC1A0B6}" type="presOf" srcId="{C69F461A-897A-4BF5-9B75-F51BC5391E24}" destId="{9BCABDBA-7F17-4ABD-88F5-05078D8F9D3D}" srcOrd="0" destOrd="0" presId="urn:microsoft.com/office/officeart/2005/8/layout/hierarchy2"/>
    <dgm:cxn modelId="{D98610E0-E1C4-4080-87B5-B3DF4ECD9078}" type="presOf" srcId="{33401E37-71FE-4451-BCD3-F37629F87B29}" destId="{EDCF3DD2-E149-42B6-827D-DBC2235C186A}" srcOrd="0" destOrd="0" presId="urn:microsoft.com/office/officeart/2005/8/layout/hierarchy2"/>
    <dgm:cxn modelId="{B4ACD8E0-65BA-4EBF-A3A1-683098C53C70}" type="presOf" srcId="{62A74657-1757-4134-B32F-736F54F796F4}" destId="{31B006C0-0EA0-4561-A653-10E38A298D09}" srcOrd="1"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DF1F1FEB-3A38-4632-9018-C98E58E38D5C}" type="presOf" srcId="{B88A5BE3-D857-4A15-81D6-A637ABABF1ED}" destId="{776B66B8-00FC-404C-89CC-70709C5E302B}" srcOrd="0" destOrd="0" presId="urn:microsoft.com/office/officeart/2005/8/layout/hierarchy2"/>
    <dgm:cxn modelId="{B422B6EB-EB6F-4AA2-A940-B2103C988373}" srcId="{195B9EE5-1EFB-4F31-AB89-D8A0164D7F56}" destId="{565E1BEE-27C3-4F31-A8B1-EE2149CF7DB5}" srcOrd="0" destOrd="0" parTransId="{29B19C76-28E5-47C9-A96C-57318656787A}" sibTransId="{1314FB65-4B3B-4AA7-9A8F-1611F4F04A90}"/>
    <dgm:cxn modelId="{174112EF-CA42-4223-8064-9D248D97C56B}" srcId="{48D4D2DD-923D-473B-8FF8-F00B40868278}" destId="{B487B2ED-E69D-4DD6-9E27-3D52FE6528BC}" srcOrd="0" destOrd="0" parTransId="{3B1B22F4-350F-4BC1-A123-F6062B0A8B95}" sibTransId="{678D6438-05FD-4B34-83C1-481F720C714C}"/>
    <dgm:cxn modelId="{A7ED1CF1-1525-4760-9780-7C89862A7044}" type="presOf" srcId="{33401E37-71FE-4451-BCD3-F37629F87B29}" destId="{088DDF99-B61C-4A64-AA14-854E47AF3584}" srcOrd="1"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03755BFF-8D2B-4808-BF26-3ED5027CD87A}" type="presOf" srcId="{AB713054-F984-4E73-B88E-60C1BFF55F0C}" destId="{9C04ADB7-7B5E-463A-A24D-8A9EBD543A34}" srcOrd="0" destOrd="0" presId="urn:microsoft.com/office/officeart/2005/8/layout/hierarchy2"/>
    <dgm:cxn modelId="{CD6A4EB7-B732-4E1C-809E-67DF0E2BD1AE}" type="presParOf" srcId="{B6DAA14B-3305-4F93-A6BA-AC8805E13BBC}" destId="{45E3ECBA-C6D0-4585-880A-A01F56B443D6}" srcOrd="0" destOrd="0" presId="urn:microsoft.com/office/officeart/2005/8/layout/hierarchy2"/>
    <dgm:cxn modelId="{49D5B797-7737-4CCA-91C3-134F32C4DEB9}" type="presParOf" srcId="{45E3ECBA-C6D0-4585-880A-A01F56B443D6}" destId="{AD69DD67-DA8B-4327-8FB6-B1ED5881B6C0}" srcOrd="0" destOrd="0" presId="urn:microsoft.com/office/officeart/2005/8/layout/hierarchy2"/>
    <dgm:cxn modelId="{259D99B4-0186-41C2-9F99-8179C2C7F456}" type="presParOf" srcId="{45E3ECBA-C6D0-4585-880A-A01F56B443D6}" destId="{AEFB50EF-9B7B-4A67-8A06-3768D82F4F35}" srcOrd="1" destOrd="0" presId="urn:microsoft.com/office/officeart/2005/8/layout/hierarchy2"/>
    <dgm:cxn modelId="{F8C22C66-B0CF-45FB-B8A8-659980C0652F}" type="presParOf" srcId="{AEFB50EF-9B7B-4A67-8A06-3768D82F4F35}" destId="{906EDC7A-0D71-4D4B-BA38-915370AA5ADA}" srcOrd="0" destOrd="0" presId="urn:microsoft.com/office/officeart/2005/8/layout/hierarchy2"/>
    <dgm:cxn modelId="{64F74FE9-262C-40A1-9EBD-7593BA44E22D}" type="presParOf" srcId="{906EDC7A-0D71-4D4B-BA38-915370AA5ADA}" destId="{9BF4DBD3-5F95-474B-ADAC-133F9056B28B}" srcOrd="0" destOrd="0" presId="urn:microsoft.com/office/officeart/2005/8/layout/hierarchy2"/>
    <dgm:cxn modelId="{9C603415-E95E-4274-A657-ABFE04CFA263}" type="presParOf" srcId="{AEFB50EF-9B7B-4A67-8A06-3768D82F4F35}" destId="{7D96E242-F765-43D2-885D-856E91BD7876}" srcOrd="1" destOrd="0" presId="urn:microsoft.com/office/officeart/2005/8/layout/hierarchy2"/>
    <dgm:cxn modelId="{728CE1F9-91D2-4942-BBC1-B0DE2888D1BB}" type="presParOf" srcId="{7D96E242-F765-43D2-885D-856E91BD7876}" destId="{73BB7357-1A7B-4050-88C4-790ADBCB625D}" srcOrd="0" destOrd="0" presId="urn:microsoft.com/office/officeart/2005/8/layout/hierarchy2"/>
    <dgm:cxn modelId="{D7596583-4248-4F1C-B069-779ED123FB31}" type="presParOf" srcId="{7D96E242-F765-43D2-885D-856E91BD7876}" destId="{D56EE5CC-C4D8-4DA6-AC06-6FF6333366BE}" srcOrd="1" destOrd="0" presId="urn:microsoft.com/office/officeart/2005/8/layout/hierarchy2"/>
    <dgm:cxn modelId="{B62EE4AC-0CDB-4AD2-9029-6EEF2289D412}" type="presParOf" srcId="{D56EE5CC-C4D8-4DA6-AC06-6FF6333366BE}" destId="{2951EFB9-CA63-48AD-A351-B1EC841ED46A}" srcOrd="0" destOrd="0" presId="urn:microsoft.com/office/officeart/2005/8/layout/hierarchy2"/>
    <dgm:cxn modelId="{4D33358E-F8E7-4177-9CBC-424666D69C8B}" type="presParOf" srcId="{2951EFB9-CA63-48AD-A351-B1EC841ED46A}" destId="{34D20AF5-6735-4F2F-803B-ACF9EE36BEA2}" srcOrd="0" destOrd="0" presId="urn:microsoft.com/office/officeart/2005/8/layout/hierarchy2"/>
    <dgm:cxn modelId="{FAC42C02-2C89-4788-8FE6-612A735DD809}" type="presParOf" srcId="{D56EE5CC-C4D8-4DA6-AC06-6FF6333366BE}" destId="{E4EEF5AC-A0E9-4DFF-973A-8F4B97B35161}" srcOrd="1" destOrd="0" presId="urn:microsoft.com/office/officeart/2005/8/layout/hierarchy2"/>
    <dgm:cxn modelId="{704B7F19-99ED-491D-A6B1-22F2DFE307E6}" type="presParOf" srcId="{E4EEF5AC-A0E9-4DFF-973A-8F4B97B35161}" destId="{A40036BC-E5D6-446C-80F6-C7A4B80883DA}" srcOrd="0" destOrd="0" presId="urn:microsoft.com/office/officeart/2005/8/layout/hierarchy2"/>
    <dgm:cxn modelId="{2DF5D9E4-9FD9-4035-B389-058587FBE89C}" type="presParOf" srcId="{E4EEF5AC-A0E9-4DFF-973A-8F4B97B35161}" destId="{4862C7B3-1512-4C83-B2EB-00C9D604D13A}" srcOrd="1" destOrd="0" presId="urn:microsoft.com/office/officeart/2005/8/layout/hierarchy2"/>
    <dgm:cxn modelId="{48E5D993-B18A-415D-83BE-80307A71ED39}" type="presParOf" srcId="{4862C7B3-1512-4C83-B2EB-00C9D604D13A}" destId="{0D57AE7D-6277-4AFD-8A7D-B6521F402FAC}" srcOrd="0" destOrd="0" presId="urn:microsoft.com/office/officeart/2005/8/layout/hierarchy2"/>
    <dgm:cxn modelId="{965AC98F-1B99-405C-A181-335FA50EDC7E}" type="presParOf" srcId="{0D57AE7D-6277-4AFD-8A7D-B6521F402FAC}" destId="{31B006C0-0EA0-4561-A653-10E38A298D09}" srcOrd="0" destOrd="0" presId="urn:microsoft.com/office/officeart/2005/8/layout/hierarchy2"/>
    <dgm:cxn modelId="{F2AC6B7C-4E7D-4318-9D72-CC63D981D904}" type="presParOf" srcId="{4862C7B3-1512-4C83-B2EB-00C9D604D13A}" destId="{A579D7FC-93FC-448F-ACFD-7487307B41E8}" srcOrd="1" destOrd="0" presId="urn:microsoft.com/office/officeart/2005/8/layout/hierarchy2"/>
    <dgm:cxn modelId="{E341D5FF-CD74-4F7D-BAF3-0C896B5AA4C9}" type="presParOf" srcId="{A579D7FC-93FC-448F-ACFD-7487307B41E8}" destId="{70CFE622-9822-4AED-B673-DD47B2D762F4}" srcOrd="0" destOrd="0" presId="urn:microsoft.com/office/officeart/2005/8/layout/hierarchy2"/>
    <dgm:cxn modelId="{D8D79553-7728-4C00-A008-871F93CB8907}" type="presParOf" srcId="{A579D7FC-93FC-448F-ACFD-7487307B41E8}" destId="{4AD98EA5-1F56-4711-9B92-25B6221F5D9E}" srcOrd="1" destOrd="0" presId="urn:microsoft.com/office/officeart/2005/8/layout/hierarchy2"/>
    <dgm:cxn modelId="{E60386A1-18B2-4322-B6AE-AF510DD27EF7}" type="presParOf" srcId="{D56EE5CC-C4D8-4DA6-AC06-6FF6333366BE}" destId="{F6E4463E-7AB1-40C6-9184-A50DB147E61E}" srcOrd="2" destOrd="0" presId="urn:microsoft.com/office/officeart/2005/8/layout/hierarchy2"/>
    <dgm:cxn modelId="{1F6EB4AF-C417-4DE9-B65D-3C694A7054E5}" type="presParOf" srcId="{F6E4463E-7AB1-40C6-9184-A50DB147E61E}" destId="{C7F46534-8252-45D8-B9A1-8986B75AB1C1}" srcOrd="0" destOrd="0" presId="urn:microsoft.com/office/officeart/2005/8/layout/hierarchy2"/>
    <dgm:cxn modelId="{8556A52A-6C09-4A2E-B45D-3D3073ED0EC0}" type="presParOf" srcId="{D56EE5CC-C4D8-4DA6-AC06-6FF6333366BE}" destId="{6F982ADB-6E9B-4D23-92D6-6624D24AFD01}" srcOrd="3" destOrd="0" presId="urn:microsoft.com/office/officeart/2005/8/layout/hierarchy2"/>
    <dgm:cxn modelId="{075203EA-D32D-47CB-A62A-E8A141B13F10}" type="presParOf" srcId="{6F982ADB-6E9B-4D23-92D6-6624D24AFD01}" destId="{B110B952-0C9F-4163-9C30-E699F6BC7E5B}" srcOrd="0" destOrd="0" presId="urn:microsoft.com/office/officeart/2005/8/layout/hierarchy2"/>
    <dgm:cxn modelId="{7EF35DE2-7496-4B41-B9CC-D234326C09CB}" type="presParOf" srcId="{6F982ADB-6E9B-4D23-92D6-6624D24AFD01}" destId="{2BF6DC36-E629-4E6B-9446-5265AE188E80}" srcOrd="1" destOrd="0" presId="urn:microsoft.com/office/officeart/2005/8/layout/hierarchy2"/>
    <dgm:cxn modelId="{186A5EA7-339B-4E70-9946-FE913A8C06DF}" type="presParOf" srcId="{2BF6DC36-E629-4E6B-9446-5265AE188E80}" destId="{86B348EC-F8BD-4917-A3B0-428897B6BCC8}" srcOrd="0" destOrd="0" presId="urn:microsoft.com/office/officeart/2005/8/layout/hierarchy2"/>
    <dgm:cxn modelId="{6E311364-24B9-4451-A764-76E9B5D30ACF}" type="presParOf" srcId="{86B348EC-F8BD-4917-A3B0-428897B6BCC8}" destId="{A89A13DB-233E-4EEC-9999-82C30F66A90E}" srcOrd="0" destOrd="0" presId="urn:microsoft.com/office/officeart/2005/8/layout/hierarchy2"/>
    <dgm:cxn modelId="{9F0DEF01-1D87-4838-8E2F-2F45F798CC01}" type="presParOf" srcId="{2BF6DC36-E629-4E6B-9446-5265AE188E80}" destId="{9D1C3DFE-3D16-461B-9452-FF21CAE520FE}" srcOrd="1" destOrd="0" presId="urn:microsoft.com/office/officeart/2005/8/layout/hierarchy2"/>
    <dgm:cxn modelId="{A7BD51F2-61AE-4311-93F4-E6BA274E3AF5}" type="presParOf" srcId="{9D1C3DFE-3D16-461B-9452-FF21CAE520FE}" destId="{20234416-28EC-4241-BCF5-E0C7F6003066}" srcOrd="0" destOrd="0" presId="urn:microsoft.com/office/officeart/2005/8/layout/hierarchy2"/>
    <dgm:cxn modelId="{0CF4FBDF-ADE5-454F-B61D-24394D853CAC}" type="presParOf" srcId="{9D1C3DFE-3D16-461B-9452-FF21CAE520FE}" destId="{0EF6E8C9-E1BA-4E19-BC66-FD9A558808B2}" srcOrd="1" destOrd="0" presId="urn:microsoft.com/office/officeart/2005/8/layout/hierarchy2"/>
    <dgm:cxn modelId="{86646205-A8EC-43A9-91CE-2476AE2E5D04}" type="presParOf" srcId="{0EF6E8C9-E1BA-4E19-BC66-FD9A558808B2}" destId="{F0640859-70FD-45E2-89B2-966EFB26F72D}" srcOrd="0" destOrd="0" presId="urn:microsoft.com/office/officeart/2005/8/layout/hierarchy2"/>
    <dgm:cxn modelId="{FCDE86DA-3BC4-43C1-B449-BCFBABC20FC8}" type="presParOf" srcId="{F0640859-70FD-45E2-89B2-966EFB26F72D}" destId="{4239A36A-38B8-4FB9-9FDC-677CDBD7D5BC}" srcOrd="0" destOrd="0" presId="urn:microsoft.com/office/officeart/2005/8/layout/hierarchy2"/>
    <dgm:cxn modelId="{EFB5FBFF-7EAD-4093-94D8-1A49E25C56D8}" type="presParOf" srcId="{0EF6E8C9-E1BA-4E19-BC66-FD9A558808B2}" destId="{5B9270CC-0708-40EC-ABEB-251A379A4467}" srcOrd="1" destOrd="0" presId="urn:microsoft.com/office/officeart/2005/8/layout/hierarchy2"/>
    <dgm:cxn modelId="{60AAB1A4-7BF8-4E36-B230-F8BF7FFE972A}" type="presParOf" srcId="{5B9270CC-0708-40EC-ABEB-251A379A4467}" destId="{D2915285-78D3-4FD7-B30D-F18D871355D3}" srcOrd="0" destOrd="0" presId="urn:microsoft.com/office/officeart/2005/8/layout/hierarchy2"/>
    <dgm:cxn modelId="{E682617F-CDE8-4FEE-8570-BFB93FB68D6A}" type="presParOf" srcId="{5B9270CC-0708-40EC-ABEB-251A379A4467}" destId="{F31FAB54-D8C9-448C-A375-04B995ED75DA}" srcOrd="1" destOrd="0" presId="urn:microsoft.com/office/officeart/2005/8/layout/hierarchy2"/>
    <dgm:cxn modelId="{099CA6EC-BB30-463E-AC60-7A384FB0872A}" type="presParOf" srcId="{2BF6DC36-E629-4E6B-9446-5265AE188E80}" destId="{EA7B220E-DA23-4680-8C80-00CBE08DC458}" srcOrd="2" destOrd="0" presId="urn:microsoft.com/office/officeart/2005/8/layout/hierarchy2"/>
    <dgm:cxn modelId="{ED6037F0-272B-4F50-8768-5B590AB23203}" type="presParOf" srcId="{EA7B220E-DA23-4680-8C80-00CBE08DC458}" destId="{37F8AF4D-6047-40EA-841C-0CB07C1CC88F}" srcOrd="0" destOrd="0" presId="urn:microsoft.com/office/officeart/2005/8/layout/hierarchy2"/>
    <dgm:cxn modelId="{3A20E544-4C0E-4CFB-BEEB-02B0B9C3CF6A}" type="presParOf" srcId="{2BF6DC36-E629-4E6B-9446-5265AE188E80}" destId="{4F729DA6-FFF5-41EA-88DB-8D6F545658BD}" srcOrd="3" destOrd="0" presId="urn:microsoft.com/office/officeart/2005/8/layout/hierarchy2"/>
    <dgm:cxn modelId="{8E3B56B4-5897-4B73-8DAE-3AF9449E22EB}" type="presParOf" srcId="{4F729DA6-FFF5-41EA-88DB-8D6F545658BD}" destId="{6584FD33-B777-4F82-B4D0-B5E46AC2C02D}" srcOrd="0" destOrd="0" presId="urn:microsoft.com/office/officeart/2005/8/layout/hierarchy2"/>
    <dgm:cxn modelId="{1CE4C411-50A3-42A1-A7E4-DA8A043D0DDB}" type="presParOf" srcId="{4F729DA6-FFF5-41EA-88DB-8D6F545658BD}" destId="{B6A9D6FB-61F8-477C-881C-411468F8CA77}" srcOrd="1" destOrd="0" presId="urn:microsoft.com/office/officeart/2005/8/layout/hierarchy2"/>
    <dgm:cxn modelId="{810915D0-56EF-4F5A-B83B-8556F3403ACA}" type="presParOf" srcId="{B6A9D6FB-61F8-477C-881C-411468F8CA77}" destId="{7F788EF5-DC52-4163-B798-0DFF5CF2C276}" srcOrd="0" destOrd="0" presId="urn:microsoft.com/office/officeart/2005/8/layout/hierarchy2"/>
    <dgm:cxn modelId="{B0ED732D-153F-4A11-817D-C4EC96416BC3}" type="presParOf" srcId="{7F788EF5-DC52-4163-B798-0DFF5CF2C276}" destId="{2242881E-6013-4E89-ABE5-27D85D3B39D5}" srcOrd="0" destOrd="0" presId="urn:microsoft.com/office/officeart/2005/8/layout/hierarchy2"/>
    <dgm:cxn modelId="{BD779C36-5740-4BD5-9183-6B11D54918E6}" type="presParOf" srcId="{B6A9D6FB-61F8-477C-881C-411468F8CA77}" destId="{DA823D4C-8F32-4819-94E6-0D1F8DF4E996}" srcOrd="1" destOrd="0" presId="urn:microsoft.com/office/officeart/2005/8/layout/hierarchy2"/>
    <dgm:cxn modelId="{77ACFB39-9C28-4FFD-A22F-7590A7E3D03B}" type="presParOf" srcId="{DA823D4C-8F32-4819-94E6-0D1F8DF4E996}" destId="{3F4CF3E3-0AF7-4852-917A-846D9EF91ABA}" srcOrd="0" destOrd="0" presId="urn:microsoft.com/office/officeart/2005/8/layout/hierarchy2"/>
    <dgm:cxn modelId="{7CEC9675-4E55-4820-942C-FD4E10CC7399}" type="presParOf" srcId="{DA823D4C-8F32-4819-94E6-0D1F8DF4E996}" destId="{A4782F4C-C108-4C83-ABEF-FBE3B5816532}" srcOrd="1" destOrd="0" presId="urn:microsoft.com/office/officeart/2005/8/layout/hierarchy2"/>
    <dgm:cxn modelId="{D022ED6B-2269-4082-BB49-BE3CAEB5AACA}" type="presParOf" srcId="{AEFB50EF-9B7B-4A67-8A06-3768D82F4F35}" destId="{9BCABDBA-7F17-4ABD-88F5-05078D8F9D3D}" srcOrd="2" destOrd="0" presId="urn:microsoft.com/office/officeart/2005/8/layout/hierarchy2"/>
    <dgm:cxn modelId="{F3EA8163-DB2B-400E-9F09-BDC587B5223E}" type="presParOf" srcId="{9BCABDBA-7F17-4ABD-88F5-05078D8F9D3D}" destId="{5FEF92C6-AD1B-43F2-B683-83434038F417}" srcOrd="0" destOrd="0" presId="urn:microsoft.com/office/officeart/2005/8/layout/hierarchy2"/>
    <dgm:cxn modelId="{5F381554-4E44-4F97-8953-E37A94AF58C6}" type="presParOf" srcId="{AEFB50EF-9B7B-4A67-8A06-3768D82F4F35}" destId="{07B1D72D-4EA7-4449-B9B4-F4DB2D9BF03F}" srcOrd="3" destOrd="0" presId="urn:microsoft.com/office/officeart/2005/8/layout/hierarchy2"/>
    <dgm:cxn modelId="{76428DA7-1FDF-4632-85C7-09726FF55EEE}" type="presParOf" srcId="{07B1D72D-4EA7-4449-B9B4-F4DB2D9BF03F}" destId="{CB8FFB81-E4E3-43C3-8CF6-A920227023D6}" srcOrd="0" destOrd="0" presId="urn:microsoft.com/office/officeart/2005/8/layout/hierarchy2"/>
    <dgm:cxn modelId="{3D0AD211-F730-4621-976D-7B1DFA1A1056}" type="presParOf" srcId="{07B1D72D-4EA7-4449-B9B4-F4DB2D9BF03F}" destId="{8F84034B-D50D-4839-8710-01A10F25A1F7}" srcOrd="1" destOrd="0" presId="urn:microsoft.com/office/officeart/2005/8/layout/hierarchy2"/>
    <dgm:cxn modelId="{03CAD9DC-73CA-4E41-B255-7715E4CA8E89}" type="presParOf" srcId="{8F84034B-D50D-4839-8710-01A10F25A1F7}" destId="{FE373A7E-3635-4340-9347-46B6BFBFD200}" srcOrd="0" destOrd="0" presId="urn:microsoft.com/office/officeart/2005/8/layout/hierarchy2"/>
    <dgm:cxn modelId="{2F00E13F-600B-4CAC-B008-CDD29B98D4DA}" type="presParOf" srcId="{FE373A7E-3635-4340-9347-46B6BFBFD200}" destId="{47273E5C-67B7-4AF6-AC59-BF0E8FE9A07A}" srcOrd="0" destOrd="0" presId="urn:microsoft.com/office/officeart/2005/8/layout/hierarchy2"/>
    <dgm:cxn modelId="{FA8E98DB-D256-4172-BFFE-C7019560DD95}" type="presParOf" srcId="{8F84034B-D50D-4839-8710-01A10F25A1F7}" destId="{B5DDB5CA-DDD2-4470-BC39-E9DD3D8FE6A1}" srcOrd="1" destOrd="0" presId="urn:microsoft.com/office/officeart/2005/8/layout/hierarchy2"/>
    <dgm:cxn modelId="{60F81244-200E-4D4F-96C8-A34FA4669A90}" type="presParOf" srcId="{B5DDB5CA-DDD2-4470-BC39-E9DD3D8FE6A1}" destId="{3DC07AF5-D86B-4C94-B519-7A6277D2FBCD}" srcOrd="0" destOrd="0" presId="urn:microsoft.com/office/officeart/2005/8/layout/hierarchy2"/>
    <dgm:cxn modelId="{81F4D521-59F1-4803-9479-B3F8CA164C3D}" type="presParOf" srcId="{B5DDB5CA-DDD2-4470-BC39-E9DD3D8FE6A1}" destId="{A961470E-9FEB-4A3D-A1DD-0C4C56A747DF}" srcOrd="1" destOrd="0" presId="urn:microsoft.com/office/officeart/2005/8/layout/hierarchy2"/>
    <dgm:cxn modelId="{B2C0968B-434C-4B68-8565-F6E1372E0350}" type="presParOf" srcId="{A961470E-9FEB-4A3D-A1DD-0C4C56A747DF}" destId="{BA0C878D-3867-44B7-9E66-E292FB7D0CD3}" srcOrd="0" destOrd="0" presId="urn:microsoft.com/office/officeart/2005/8/layout/hierarchy2"/>
    <dgm:cxn modelId="{B068110E-7670-46FA-A81E-3C6E56E1FC5E}" type="presParOf" srcId="{BA0C878D-3867-44B7-9E66-E292FB7D0CD3}" destId="{E39695A4-54B7-4CB7-AA93-918708DEE7F7}" srcOrd="0" destOrd="0" presId="urn:microsoft.com/office/officeart/2005/8/layout/hierarchy2"/>
    <dgm:cxn modelId="{A9AF6F95-F6EC-4505-ADB7-14AA261AFBF0}" type="presParOf" srcId="{A961470E-9FEB-4A3D-A1DD-0C4C56A747DF}" destId="{499AAD32-7923-4069-AAAF-DC88216620CB}" srcOrd="1" destOrd="0" presId="urn:microsoft.com/office/officeart/2005/8/layout/hierarchy2"/>
    <dgm:cxn modelId="{3075B006-86AF-4189-A56F-7B8127B347CB}" type="presParOf" srcId="{499AAD32-7923-4069-AAAF-DC88216620CB}" destId="{7CD5B262-0843-40A9-B018-58A5C8DBE7C6}" srcOrd="0" destOrd="0" presId="urn:microsoft.com/office/officeart/2005/8/layout/hierarchy2"/>
    <dgm:cxn modelId="{CC6222D2-155D-42EC-BE26-CCBC87FB1D67}" type="presParOf" srcId="{499AAD32-7923-4069-AAAF-DC88216620CB}" destId="{8DE8DDE8-E1AC-4A98-AB4B-1B52197C75D5}" srcOrd="1" destOrd="0" presId="urn:microsoft.com/office/officeart/2005/8/layout/hierarchy2"/>
    <dgm:cxn modelId="{07B4122C-7F2F-4A3E-9666-B0EA4C88DD3C}" type="presParOf" srcId="{8DE8DDE8-E1AC-4A98-AB4B-1B52197C75D5}" destId="{E896778B-EE3E-4BFF-9DFE-42B988C3A32F}" srcOrd="0" destOrd="0" presId="urn:microsoft.com/office/officeart/2005/8/layout/hierarchy2"/>
    <dgm:cxn modelId="{FDC43F3A-79DC-4B6F-8B68-43B24E0FCBB3}" type="presParOf" srcId="{E896778B-EE3E-4BFF-9DFE-42B988C3A32F}" destId="{246D3C73-DB90-4F3F-B2CE-19B8FAF892C5}" srcOrd="0" destOrd="0" presId="urn:microsoft.com/office/officeart/2005/8/layout/hierarchy2"/>
    <dgm:cxn modelId="{E9C760FB-2B6B-4966-AD0D-EDF609DAB9FF}" type="presParOf" srcId="{8DE8DDE8-E1AC-4A98-AB4B-1B52197C75D5}" destId="{E2C5968B-8A93-4D7A-84D1-1E6E20271CF1}" srcOrd="1" destOrd="0" presId="urn:microsoft.com/office/officeart/2005/8/layout/hierarchy2"/>
    <dgm:cxn modelId="{791EA509-4A96-40DB-8533-78AE700676EF}" type="presParOf" srcId="{E2C5968B-8A93-4D7A-84D1-1E6E20271CF1}" destId="{9C04ADB7-7B5E-463A-A24D-8A9EBD543A34}" srcOrd="0" destOrd="0" presId="urn:microsoft.com/office/officeart/2005/8/layout/hierarchy2"/>
    <dgm:cxn modelId="{D1E32B51-CC0E-4F3E-BD16-2D38EF2B9156}" type="presParOf" srcId="{E2C5968B-8A93-4D7A-84D1-1E6E20271CF1}" destId="{13F37715-DAA6-48B3-BB4C-D1FBA1ACCA0E}" srcOrd="1" destOrd="0" presId="urn:microsoft.com/office/officeart/2005/8/layout/hierarchy2"/>
    <dgm:cxn modelId="{7F23D026-F301-40A3-9A77-DBA913186E7E}" type="presParOf" srcId="{A961470E-9FEB-4A3D-A1DD-0C4C56A747DF}" destId="{D773FB9E-9C8A-4167-990C-866779B960A7}" srcOrd="2" destOrd="0" presId="urn:microsoft.com/office/officeart/2005/8/layout/hierarchy2"/>
    <dgm:cxn modelId="{F7651D34-2BD2-4E8C-AF62-636264BC2A92}" type="presParOf" srcId="{D773FB9E-9C8A-4167-990C-866779B960A7}" destId="{AEC6587A-76AF-44E9-BC10-667E8682EB31}" srcOrd="0" destOrd="0" presId="urn:microsoft.com/office/officeart/2005/8/layout/hierarchy2"/>
    <dgm:cxn modelId="{39652E4A-693C-4221-A770-82FB9D06C8EA}" type="presParOf" srcId="{A961470E-9FEB-4A3D-A1DD-0C4C56A747DF}" destId="{50745FE0-9028-4616-8554-BE582325D8D9}" srcOrd="3" destOrd="0" presId="urn:microsoft.com/office/officeart/2005/8/layout/hierarchy2"/>
    <dgm:cxn modelId="{38E53402-3843-4B8D-9773-5CBDC0E98DF2}" type="presParOf" srcId="{50745FE0-9028-4616-8554-BE582325D8D9}" destId="{776B66B8-00FC-404C-89CC-70709C5E302B}" srcOrd="0" destOrd="0" presId="urn:microsoft.com/office/officeart/2005/8/layout/hierarchy2"/>
    <dgm:cxn modelId="{306A5B37-5BA9-47CD-9E1F-4C83713DDFF0}" type="presParOf" srcId="{50745FE0-9028-4616-8554-BE582325D8D9}" destId="{D8083601-A4C1-4291-8383-B76655C68A52}" srcOrd="1" destOrd="0" presId="urn:microsoft.com/office/officeart/2005/8/layout/hierarchy2"/>
    <dgm:cxn modelId="{F28A6399-B9E2-480C-97B5-C7163EAEA0CD}" type="presParOf" srcId="{D8083601-A4C1-4291-8383-B76655C68A52}" destId="{31D0A266-AA5A-4E51-BC99-D0CDA70500B6}" srcOrd="0" destOrd="0" presId="urn:microsoft.com/office/officeart/2005/8/layout/hierarchy2"/>
    <dgm:cxn modelId="{954874D2-7825-471E-A5C0-65083C53960A}" type="presParOf" srcId="{31D0A266-AA5A-4E51-BC99-D0CDA70500B6}" destId="{37A62DE8-991B-4255-B69A-EED90D4303BD}" srcOrd="0" destOrd="0" presId="urn:microsoft.com/office/officeart/2005/8/layout/hierarchy2"/>
    <dgm:cxn modelId="{0CF13D74-BFB8-4F66-8080-AC51AF73BA97}" type="presParOf" srcId="{D8083601-A4C1-4291-8383-B76655C68A52}" destId="{AF92D9E9-282A-4641-B5FD-7579F1109F89}" srcOrd="1" destOrd="0" presId="urn:microsoft.com/office/officeart/2005/8/layout/hierarchy2"/>
    <dgm:cxn modelId="{EC8DD818-B99C-452F-A0EB-6D2C8EAA2786}" type="presParOf" srcId="{AF92D9E9-282A-4641-B5FD-7579F1109F89}" destId="{CEB35589-E368-4BD1-AB36-49CDB99364D5}" srcOrd="0" destOrd="0" presId="urn:microsoft.com/office/officeart/2005/8/layout/hierarchy2"/>
    <dgm:cxn modelId="{ECAF3223-DE03-42B3-AAC9-E926F60F1851}" type="presParOf" srcId="{AF92D9E9-282A-4641-B5FD-7579F1109F89}" destId="{F6CFFF34-5A29-415E-B0D9-56B2232F2C3F}" srcOrd="1" destOrd="0" presId="urn:microsoft.com/office/officeart/2005/8/layout/hierarchy2"/>
    <dgm:cxn modelId="{18F47AD1-3EEF-4827-8011-0612813B8362}" type="presParOf" srcId="{8F84034B-D50D-4839-8710-01A10F25A1F7}" destId="{9D22EEE4-FF93-4FD7-9762-7F90B9B2174D}" srcOrd="2" destOrd="0" presId="urn:microsoft.com/office/officeart/2005/8/layout/hierarchy2"/>
    <dgm:cxn modelId="{4DB3734D-1E01-477C-A790-000495925EB0}" type="presParOf" srcId="{9D22EEE4-FF93-4FD7-9762-7F90B9B2174D}" destId="{FB9CE7AB-F422-4FE4-9FA5-61325F477F59}" srcOrd="0" destOrd="0" presId="urn:microsoft.com/office/officeart/2005/8/layout/hierarchy2"/>
    <dgm:cxn modelId="{0EC19437-AB67-41C6-AD5A-887BC7C1A860}" type="presParOf" srcId="{8F84034B-D50D-4839-8710-01A10F25A1F7}" destId="{910573D3-2ABB-423F-AB2B-82AC86F1F3D4}" srcOrd="3" destOrd="0" presId="urn:microsoft.com/office/officeart/2005/8/layout/hierarchy2"/>
    <dgm:cxn modelId="{4DDFF6DD-C83F-4006-BA8C-424ED060C232}" type="presParOf" srcId="{910573D3-2ABB-423F-AB2B-82AC86F1F3D4}" destId="{DD8EF61D-0D20-4705-AB55-535AF47A94C5}" srcOrd="0" destOrd="0" presId="urn:microsoft.com/office/officeart/2005/8/layout/hierarchy2"/>
    <dgm:cxn modelId="{D215CB60-0259-457F-897C-F8CACE8DDF47}" type="presParOf" srcId="{910573D3-2ABB-423F-AB2B-82AC86F1F3D4}" destId="{2F7C9C15-B0CF-40FA-A782-597C35BEAD78}" srcOrd="1" destOrd="0" presId="urn:microsoft.com/office/officeart/2005/8/layout/hierarchy2"/>
    <dgm:cxn modelId="{5CCE5721-0A11-49AF-9C4A-7B5381BFB999}" type="presParOf" srcId="{2F7C9C15-B0CF-40FA-A782-597C35BEAD78}" destId="{EDCF3DD2-E149-42B6-827D-DBC2235C186A}" srcOrd="0" destOrd="0" presId="urn:microsoft.com/office/officeart/2005/8/layout/hierarchy2"/>
    <dgm:cxn modelId="{4B486461-60EC-413A-985D-73BA26300734}" type="presParOf" srcId="{EDCF3DD2-E149-42B6-827D-DBC2235C186A}" destId="{088DDF99-B61C-4A64-AA14-854E47AF3584}" srcOrd="0" destOrd="0" presId="urn:microsoft.com/office/officeart/2005/8/layout/hierarchy2"/>
    <dgm:cxn modelId="{545FEE28-DFA6-4B5D-A47B-CDC6EED3671A}" type="presParOf" srcId="{2F7C9C15-B0CF-40FA-A782-597C35BEAD78}" destId="{55687D82-6039-4F88-A790-9581699F7786}" srcOrd="1" destOrd="0" presId="urn:microsoft.com/office/officeart/2005/8/layout/hierarchy2"/>
    <dgm:cxn modelId="{8BDCD191-FA46-47BC-890F-F25E5E679AB6}" type="presParOf" srcId="{55687D82-6039-4F88-A790-9581699F7786}" destId="{A438051B-3C6F-4543-B441-F2A2CEB90A1B}" srcOrd="0" destOrd="0" presId="urn:microsoft.com/office/officeart/2005/8/layout/hierarchy2"/>
    <dgm:cxn modelId="{B9A89B8F-2CB5-4D55-BA09-F08E67CE2475}"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1C3757F0-1D92-419E-91AE-5AE747F1146E}">
      <dgm:prSet phldrT="[Text]"/>
      <dgm:spPr/>
      <dgm:t>
        <a:bodyPr/>
        <a:lstStyle/>
        <a:p>
          <a:r>
            <a:rPr lang="en-US" dirty="0"/>
            <a:t>Income</a:t>
          </a:r>
          <a:br>
            <a:rPr lang="en-US" dirty="0"/>
          </a:br>
          <a:r>
            <a:rPr lang="en-US" dirty="0"/>
            <a:t>&lt;40k</a:t>
          </a:r>
        </a:p>
      </dgm:t>
    </dgm:pt>
    <dgm:pt modelId="{4A3EBA2C-1249-4D63-810E-57318E4C8870}" type="parTrans" cxnId="{36E80946-BEB5-496B-A93A-676CF657628F}">
      <dgm:prSet/>
      <dgm:spPr/>
      <dgm:t>
        <a:bodyPr/>
        <a:lstStyle/>
        <a:p>
          <a:endParaRPr lang="en-US"/>
        </a:p>
      </dgm:t>
    </dgm:pt>
    <dgm:pt modelId="{3D0C51F1-6507-40B1-ACB3-872E9C6F45C3}" type="sibTrans" cxnId="{36E80946-BEB5-496B-A93A-676CF657628F}">
      <dgm:prSet/>
      <dgm:spPr/>
      <dgm:t>
        <a:bodyPr/>
        <a:lstStyle/>
        <a:p>
          <a:endParaRPr lang="en-US"/>
        </a:p>
      </dgm:t>
    </dgm:pt>
    <dgm:pt modelId="{444DF14B-39F3-4B48-8936-10F777644448}">
      <dgm:prSet phldrT="[Text]"/>
      <dgm:spPr/>
      <dgm:t>
        <a:bodyPr/>
        <a:lstStyle/>
        <a:p>
          <a:r>
            <a:rPr lang="en-US" dirty="0"/>
            <a:t>Income</a:t>
          </a:r>
          <a:br>
            <a:rPr lang="en-US" dirty="0"/>
          </a:br>
          <a:r>
            <a:rPr lang="en-US" dirty="0"/>
            <a:t>&gt;40k</a:t>
          </a:r>
        </a:p>
      </dgm:t>
    </dgm:pt>
    <dgm:pt modelId="{9E46A426-48DB-49D4-9452-22CFC445B93D}" type="parTrans" cxnId="{2B759C6C-10E5-4725-8539-74288CCD915F}">
      <dgm:prSet/>
      <dgm:spPr/>
      <dgm:t>
        <a:bodyPr/>
        <a:lstStyle/>
        <a:p>
          <a:endParaRPr lang="en-US"/>
        </a:p>
      </dgm:t>
    </dgm:pt>
    <dgm:pt modelId="{6B076EA2-9D0E-4F9E-AC8B-1D5D791FCFB0}" type="sibTrans" cxnId="{2B759C6C-10E5-4725-8539-74288CCD915F}">
      <dgm:prSet/>
      <dgm:spPr/>
      <dgm:t>
        <a:bodyPr/>
        <a:lstStyle/>
        <a:p>
          <a:endParaRPr lang="en-US"/>
        </a:p>
      </dgm:t>
    </dgm:pt>
    <dgm:pt modelId="{C01ACB44-8919-4C16-9345-65E8C4CC5C27}">
      <dgm:prSet phldrT="[Text]"/>
      <dgm:spPr/>
      <dgm:t>
        <a:bodyPr/>
        <a:lstStyle/>
        <a:p>
          <a:r>
            <a:rPr lang="en-US" dirty="0"/>
            <a:t>Debt &gt; 20%</a:t>
          </a:r>
        </a:p>
      </dgm:t>
    </dgm:pt>
    <dgm:pt modelId="{F3E7A82E-4DF9-47FA-B3A8-610C19F25C83}" type="parTrans" cxnId="{FDE7268E-ABD2-4695-86FC-CCDADEA0CAF4}">
      <dgm:prSet/>
      <dgm:spPr/>
      <dgm:t>
        <a:bodyPr/>
        <a:lstStyle/>
        <a:p>
          <a:endParaRPr lang="en-US"/>
        </a:p>
      </dgm:t>
    </dgm:pt>
    <dgm:pt modelId="{4A4283C4-F619-47C6-B4DC-A7602C8E180D}" type="sibTrans" cxnId="{FDE7268E-ABD2-4695-86FC-CCDADEA0CAF4}">
      <dgm:prSet/>
      <dgm:spPr/>
      <dgm:t>
        <a:bodyPr/>
        <a:lstStyle/>
        <a:p>
          <a:endParaRPr lang="en-US"/>
        </a:p>
      </dgm:t>
    </dgm:pt>
    <dgm:pt modelId="{2F11C414-8E39-4213-8136-D4FE510CC15A}">
      <dgm:prSet phldrT="[Text]"/>
      <dgm:spPr/>
      <dgm:t>
        <a:bodyPr/>
        <a:lstStyle/>
        <a:p>
          <a:r>
            <a:rPr lang="en-US" dirty="0"/>
            <a:t>Rents</a:t>
          </a:r>
        </a:p>
      </dgm:t>
    </dgm:pt>
    <dgm:pt modelId="{1462FFBF-C7E5-483B-B661-B21D24F8908F}" type="parTrans" cxnId="{2BF42E15-48FC-417D-8F70-AB55801479D2}">
      <dgm:prSet/>
      <dgm:spPr/>
      <dgm:t>
        <a:bodyPr/>
        <a:lstStyle/>
        <a:p>
          <a:endParaRPr lang="en-US"/>
        </a:p>
      </dgm:t>
    </dgm:pt>
    <dgm:pt modelId="{2CF5CFA3-7915-42A0-9814-F5C464D797E1}" type="sibTrans" cxnId="{2BF42E15-48FC-417D-8F70-AB55801479D2}">
      <dgm:prSet/>
      <dgm:spPr/>
      <dgm:t>
        <a:bodyPr/>
        <a:lstStyle/>
        <a:p>
          <a:endParaRPr lang="en-US"/>
        </a:p>
      </dgm:t>
    </dgm:pt>
    <dgm:pt modelId="{40FE246C-C826-4769-A5C2-9D75240976FE}">
      <dgm:prSet phldrT="[Text]"/>
      <dgm:spPr/>
      <dgm:t>
        <a:bodyPr/>
        <a:lstStyle/>
        <a:p>
          <a:r>
            <a:rPr lang="en-US" dirty="0"/>
            <a:t>Debt &gt; 20%</a:t>
          </a:r>
        </a:p>
      </dgm:t>
    </dgm:pt>
    <dgm:pt modelId="{D3723BC6-7ECB-476F-A2B7-498B998B7A56}" type="parTrans" cxnId="{6A0A0027-EC16-479B-B55A-0B35AB5AF0D2}">
      <dgm:prSet/>
      <dgm:spPr/>
      <dgm:t>
        <a:bodyPr/>
        <a:lstStyle/>
        <a:p>
          <a:endParaRPr lang="en-US"/>
        </a:p>
      </dgm:t>
    </dgm:pt>
    <dgm:pt modelId="{3A342C4C-3A11-4F67-9EAA-B4AA77887B5F}" type="sibTrans" cxnId="{6A0A0027-EC16-479B-B55A-0B35AB5AF0D2}">
      <dgm:prSet/>
      <dgm:spPr/>
      <dgm:t>
        <a:bodyPr/>
        <a:lstStyle/>
        <a:p>
          <a:endParaRPr lang="en-US"/>
        </a:p>
      </dgm:t>
    </dgm:pt>
    <dgm:pt modelId="{CF6F8CFB-C54C-427C-82B9-747F0C141494}">
      <dgm:prSet phldrT="[Text]"/>
      <dgm:spPr/>
      <dgm:t>
        <a:bodyPr/>
        <a:lstStyle/>
        <a:p>
          <a:r>
            <a:rPr lang="en-US" dirty="0"/>
            <a:t>Debt &lt; 20%</a:t>
          </a:r>
        </a:p>
      </dgm:t>
    </dgm:pt>
    <dgm:pt modelId="{BF95F12A-848C-4D76-BCAC-A60A48D21712}" type="parTrans" cxnId="{97045C67-C016-403D-9996-F87DDF095FB5}">
      <dgm:prSet/>
      <dgm:spPr/>
      <dgm:t>
        <a:bodyPr/>
        <a:lstStyle/>
        <a:p>
          <a:endParaRPr lang="en-US"/>
        </a:p>
      </dgm:t>
    </dgm:pt>
    <dgm:pt modelId="{9E01EC7A-03E0-410E-98BD-F127AA937462}" type="sibTrans" cxnId="{97045C67-C016-403D-9996-F87DDF095FB5}">
      <dgm:prSet/>
      <dgm:spPr/>
      <dgm:t>
        <a:bodyPr/>
        <a:lstStyle/>
        <a:p>
          <a:endParaRPr lang="en-US"/>
        </a:p>
      </dgm:t>
    </dgm:pt>
    <dgm:pt modelId="{6C2A5E75-3D20-416D-8B23-8508AC822551}">
      <dgm:prSet phldrT="[Text]"/>
      <dgm:spPr/>
      <dgm:t>
        <a:bodyPr/>
        <a:lstStyle/>
        <a:p>
          <a:r>
            <a:rPr lang="en-US" dirty="0"/>
            <a:t>Owns house</a:t>
          </a:r>
        </a:p>
      </dgm:t>
    </dgm:pt>
    <dgm:pt modelId="{D129D8C8-45D4-413D-9AA6-7735257A9552}" type="parTrans" cxnId="{60C13BE1-9993-43AD-86B7-20FC44CB5406}">
      <dgm:prSet/>
      <dgm:spPr/>
      <dgm:t>
        <a:bodyPr/>
        <a:lstStyle/>
        <a:p>
          <a:endParaRPr lang="en-US"/>
        </a:p>
      </dgm:t>
    </dgm:pt>
    <dgm:pt modelId="{C13C7751-19A1-4B42-90F5-2249120AA0DE}" type="sibTrans" cxnId="{60C13BE1-9993-43AD-86B7-20FC44CB5406}">
      <dgm:prSet/>
      <dgm:spPr/>
      <dgm:t>
        <a:bodyPr/>
        <a:lstStyle/>
        <a:p>
          <a:endParaRPr lang="en-US"/>
        </a:p>
      </dgm:t>
    </dgm:pt>
    <dgm:pt modelId="{F1C08F9B-435C-42DB-A449-2ECF7C7375AB}">
      <dgm:prSet phldrT="[Text]"/>
      <dgm:spPr/>
      <dgm:t>
        <a:bodyPr/>
        <a:lstStyle/>
        <a:p>
          <a:r>
            <a:rPr lang="en-US" dirty="0"/>
            <a:t>Rents</a:t>
          </a:r>
        </a:p>
      </dgm:t>
    </dgm:pt>
    <dgm:pt modelId="{8A9D6245-57B1-482C-9DC4-F2ACF75F2EEB}" type="parTrans" cxnId="{3E4901EC-BFDE-40E7-B8D7-255E3663255A}">
      <dgm:prSet/>
      <dgm:spPr/>
      <dgm:t>
        <a:bodyPr/>
        <a:lstStyle/>
        <a:p>
          <a:endParaRPr lang="en-US"/>
        </a:p>
      </dgm:t>
    </dgm:pt>
    <dgm:pt modelId="{C2AF35AB-9DA5-4E26-93D7-CA0C9B652FF6}" type="sibTrans" cxnId="{3E4901EC-BFDE-40E7-B8D7-255E3663255A}">
      <dgm:prSet/>
      <dgm:spPr/>
      <dgm:t>
        <a:bodyPr/>
        <a:lstStyle/>
        <a:p>
          <a:endParaRPr lang="en-US"/>
        </a:p>
      </dgm:t>
    </dgm:pt>
    <dgm:pt modelId="{A2F6F58A-C804-4EA7-A795-E7CFAD608A97}">
      <dgm:prSet phldrT="[Text]"/>
      <dgm:spPr/>
      <dgm:t>
        <a:bodyPr/>
        <a:lstStyle/>
        <a:p>
          <a:r>
            <a:rPr lang="en-US" dirty="0"/>
            <a:t>Owns house</a:t>
          </a:r>
        </a:p>
      </dgm:t>
    </dgm:pt>
    <dgm:pt modelId="{05ED55C3-A195-4231-81C9-7EAAC2A67DD3}" type="parTrans" cxnId="{87113557-F60C-4656-9994-38CF99A1064A}">
      <dgm:prSet/>
      <dgm:spPr/>
      <dgm:t>
        <a:bodyPr/>
        <a:lstStyle/>
        <a:p>
          <a:endParaRPr lang="en-US"/>
        </a:p>
      </dgm:t>
    </dgm:pt>
    <dgm:pt modelId="{6C91431B-1AEE-4795-91EC-BF227D97E515}" type="sibTrans" cxnId="{87113557-F60C-4656-9994-38CF99A1064A}">
      <dgm:prSet/>
      <dgm:spPr/>
      <dgm:t>
        <a:bodyPr/>
        <a:lstStyle/>
        <a:p>
          <a:endParaRPr lang="en-US"/>
        </a:p>
      </dgm:t>
    </dgm:pt>
    <dgm:pt modelId="{D7607F3E-8014-45F2-8B0F-DD341F116C26}">
      <dgm:prSet phldrT="[Text]"/>
      <dgm:spPr/>
      <dgm:t>
        <a:bodyPr/>
        <a:lstStyle/>
        <a:p>
          <a:r>
            <a:rPr lang="en-US" dirty="0"/>
            <a:t>Debt &lt; 20%</a:t>
          </a:r>
        </a:p>
      </dgm:t>
    </dgm:pt>
    <dgm:pt modelId="{D679DFCF-CE7D-4FCF-A62C-AA6E6F5B4528}" type="parTrans" cxnId="{592D3D04-8F85-4F15-8876-B6D2FBF77066}">
      <dgm:prSet/>
      <dgm:spPr/>
      <dgm:t>
        <a:bodyPr/>
        <a:lstStyle/>
        <a:p>
          <a:endParaRPr lang="en-US"/>
        </a:p>
      </dgm:t>
    </dgm:pt>
    <dgm:pt modelId="{63C1173E-6837-4344-8091-5DAD574270D3}" type="sibTrans" cxnId="{592D3D04-8F85-4F15-8876-B6D2FBF77066}">
      <dgm:prSet/>
      <dgm:spPr/>
      <dgm:t>
        <a:bodyPr/>
        <a:lstStyle/>
        <a:p>
          <a:endParaRPr lang="en-US"/>
        </a:p>
      </dgm:t>
    </dgm:pt>
    <dgm:pt modelId="{3EFC490E-694C-4854-B035-8B02D761B8A3}">
      <dgm:prSet phldrT="[Text]"/>
      <dgm:spPr>
        <a:solidFill>
          <a:schemeClr val="tx2"/>
        </a:solidFill>
      </dgm:spPr>
      <dgm:t>
        <a:bodyPr/>
        <a:lstStyle/>
        <a:p>
          <a:r>
            <a:rPr lang="en-US" dirty="0"/>
            <a:t>Default</a:t>
          </a:r>
        </a:p>
      </dgm:t>
    </dgm:pt>
    <dgm:pt modelId="{4197E8D6-94C8-432B-B797-608058FC4424}" type="parTrans" cxnId="{EAB1D666-9A9B-420F-AD51-8F4165B61664}">
      <dgm:prSet/>
      <dgm:spPr/>
      <dgm:t>
        <a:bodyPr/>
        <a:lstStyle/>
        <a:p>
          <a:endParaRPr lang="en-US"/>
        </a:p>
      </dgm:t>
    </dgm:pt>
    <dgm:pt modelId="{F22361E9-92C5-47FB-BBD0-B44BA9BF4C7D}" type="sibTrans" cxnId="{EAB1D666-9A9B-420F-AD51-8F4165B61664}">
      <dgm:prSet/>
      <dgm:spPr/>
      <dgm:t>
        <a:bodyPr/>
        <a:lstStyle/>
        <a:p>
          <a:endParaRPr lang="en-US"/>
        </a:p>
      </dgm:t>
    </dgm:pt>
    <dgm:pt modelId="{802534EE-0712-4599-81AA-4E95DD4CE0A5}">
      <dgm:prSet phldrT="[Text]"/>
      <dgm:spPr>
        <a:solidFill>
          <a:schemeClr val="tx2"/>
        </a:solidFill>
      </dgm:spPr>
      <dgm:t>
        <a:bodyPr/>
        <a:lstStyle/>
        <a:p>
          <a:r>
            <a:rPr lang="en-US" dirty="0"/>
            <a:t>No Default</a:t>
          </a:r>
        </a:p>
      </dgm:t>
    </dgm:pt>
    <dgm:pt modelId="{CE871202-C851-4283-B4F2-1F8DA3C445C3}" type="parTrans" cxnId="{75357DC7-BF3E-4BF6-A98A-F9797CF51EBE}">
      <dgm:prSet/>
      <dgm:spPr/>
      <dgm:t>
        <a:bodyPr/>
        <a:lstStyle/>
        <a:p>
          <a:endParaRPr lang="en-US"/>
        </a:p>
      </dgm:t>
    </dgm:pt>
    <dgm:pt modelId="{A2412999-D519-4FC4-9535-D76DC4FEBCA9}" type="sibTrans" cxnId="{75357DC7-BF3E-4BF6-A98A-F9797CF51EBE}">
      <dgm:prSet/>
      <dgm:spPr/>
      <dgm:t>
        <a:bodyPr/>
        <a:lstStyle/>
        <a:p>
          <a:endParaRPr lang="en-US"/>
        </a:p>
      </dgm:t>
    </dgm:pt>
    <dgm:pt modelId="{05927694-700E-4998-A746-BED67EAB8EF0}">
      <dgm:prSet phldrT="[Text]"/>
      <dgm:spPr>
        <a:solidFill>
          <a:schemeClr val="tx2"/>
        </a:solidFill>
      </dgm:spPr>
      <dgm:t>
        <a:bodyPr/>
        <a:lstStyle/>
        <a:p>
          <a:r>
            <a:rPr lang="en-US" dirty="0"/>
            <a:t>Default</a:t>
          </a:r>
        </a:p>
      </dgm:t>
    </dgm:pt>
    <dgm:pt modelId="{43552287-81BA-4A23-85DD-3D228EF15792}" type="parTrans" cxnId="{68BF35FB-0BEB-43A0-A906-03195DD4A247}">
      <dgm:prSet/>
      <dgm:spPr/>
      <dgm:t>
        <a:bodyPr/>
        <a:lstStyle/>
        <a:p>
          <a:endParaRPr lang="en-US"/>
        </a:p>
      </dgm:t>
    </dgm:pt>
    <dgm:pt modelId="{A7797333-99AF-464C-85B9-87F5DA8E8D66}" type="sibTrans" cxnId="{68BF35FB-0BEB-43A0-A906-03195DD4A247}">
      <dgm:prSet/>
      <dgm:spPr/>
      <dgm:t>
        <a:bodyPr/>
        <a:lstStyle/>
        <a:p>
          <a:endParaRPr lang="en-US"/>
        </a:p>
      </dgm:t>
    </dgm:pt>
    <dgm:pt modelId="{617503FF-ADE3-43F7-9E74-E07B63130207}">
      <dgm:prSet phldrT="[Text]"/>
      <dgm:spPr>
        <a:solidFill>
          <a:schemeClr val="tx2"/>
        </a:solidFill>
      </dgm:spPr>
      <dgm:t>
        <a:bodyPr/>
        <a:lstStyle/>
        <a:p>
          <a:r>
            <a:rPr lang="en-US" dirty="0"/>
            <a:t>No Default</a:t>
          </a:r>
        </a:p>
      </dgm:t>
    </dgm:pt>
    <dgm:pt modelId="{9581B8F4-F65E-406A-9F3A-2C0FAFB7904A}" type="parTrans" cxnId="{AB29EFEA-A442-4A5E-87AC-7E93AB107904}">
      <dgm:prSet/>
      <dgm:spPr/>
      <dgm:t>
        <a:bodyPr/>
        <a:lstStyle/>
        <a:p>
          <a:endParaRPr lang="en-US"/>
        </a:p>
      </dgm:t>
    </dgm:pt>
    <dgm:pt modelId="{B1B72055-FC5B-44AB-9111-9A7BCBE814AF}" type="sibTrans" cxnId="{AB29EFEA-A442-4A5E-87AC-7E93AB107904}">
      <dgm:prSet/>
      <dgm:spPr/>
      <dgm:t>
        <a:bodyPr/>
        <a:lstStyle/>
        <a:p>
          <a:endParaRPr lang="en-US"/>
        </a:p>
      </dgm:t>
    </dgm:pt>
    <dgm:pt modelId="{A785CB08-4A62-40BD-96AE-D3B0294CBD1F}">
      <dgm:prSet phldrT="[Text]"/>
      <dgm:spPr>
        <a:solidFill>
          <a:schemeClr val="tx2"/>
        </a:solidFill>
      </dgm:spPr>
      <dgm:t>
        <a:bodyPr/>
        <a:lstStyle/>
        <a:p>
          <a:r>
            <a:rPr lang="en-US" dirty="0"/>
            <a:t>Default</a:t>
          </a:r>
        </a:p>
      </dgm:t>
    </dgm:pt>
    <dgm:pt modelId="{6620CAB9-6D29-4FF8-945D-5E027CE13906}" type="parTrans" cxnId="{2C05A4E1-9C79-4382-B0CC-ED8A819F7BE7}">
      <dgm:prSet/>
      <dgm:spPr/>
      <dgm:t>
        <a:bodyPr/>
        <a:lstStyle/>
        <a:p>
          <a:endParaRPr lang="en-US"/>
        </a:p>
      </dgm:t>
    </dgm:pt>
    <dgm:pt modelId="{0EF4893D-A58C-4EF9-86C7-57EE6E514DBA}" type="sibTrans" cxnId="{2C05A4E1-9C79-4382-B0CC-ED8A819F7BE7}">
      <dgm:prSet/>
      <dgm:spPr/>
      <dgm:t>
        <a:bodyPr/>
        <a:lstStyle/>
        <a:p>
          <a:endParaRPr lang="en-US"/>
        </a:p>
      </dgm:t>
    </dgm:pt>
    <dgm:pt modelId="{00C22B20-F2F5-46E8-A3EC-DB8F81AC71E1}">
      <dgm:prSet phldrT="[Text]"/>
      <dgm:spPr>
        <a:solidFill>
          <a:schemeClr val="tx2"/>
        </a:solidFill>
      </dgm:spPr>
      <dgm:t>
        <a:bodyPr/>
        <a:lstStyle/>
        <a:p>
          <a:r>
            <a:rPr lang="en-US" dirty="0"/>
            <a:t>No Default</a:t>
          </a:r>
        </a:p>
      </dgm:t>
    </dgm:pt>
    <dgm:pt modelId="{4A4119C0-6876-4B46-B63C-C5B5E183083A}" type="parTrans" cxnId="{45A14A79-82F6-4297-9300-C6982BADBB45}">
      <dgm:prSet/>
      <dgm:spPr/>
      <dgm:t>
        <a:bodyPr/>
        <a:lstStyle/>
        <a:p>
          <a:endParaRPr lang="en-US"/>
        </a:p>
      </dgm:t>
    </dgm:pt>
    <dgm:pt modelId="{2492FB64-B32D-42B8-A3E7-E4838350932A}" type="sibTrans" cxnId="{45A14A79-82F6-4297-9300-C6982BADBB45}">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dgm:presLayoutVars>
          <dgm:chPref val="3"/>
        </dgm:presLayoutVars>
      </dgm:prSet>
      <dgm:spPr/>
    </dgm:pt>
    <dgm:pt modelId="{AEFB50EF-9B7B-4A67-8A06-3768D82F4F35}" type="pres">
      <dgm:prSet presAssocID="{5298254B-75EF-4481-9316-64F54046A9CE}" presName="level2hierChild" presStyleCnt="0"/>
      <dgm:spPr/>
    </dgm:pt>
    <dgm:pt modelId="{C6405F48-268C-4A9E-8C6B-EA7912642D7B}" type="pres">
      <dgm:prSet presAssocID="{4A3EBA2C-1249-4D63-810E-57318E4C8870}" presName="conn2-1" presStyleLbl="parChTrans1D2" presStyleIdx="0" presStyleCnt="2"/>
      <dgm:spPr/>
    </dgm:pt>
    <dgm:pt modelId="{597EBC6F-BFE1-4ECF-BCC7-84E0157F86FF}" type="pres">
      <dgm:prSet presAssocID="{4A3EBA2C-1249-4D63-810E-57318E4C8870}" presName="connTx" presStyleLbl="parChTrans1D2" presStyleIdx="0" presStyleCnt="2"/>
      <dgm:spPr/>
    </dgm:pt>
    <dgm:pt modelId="{D2C8D976-A468-412A-A9C9-6008470590C1}" type="pres">
      <dgm:prSet presAssocID="{1C3757F0-1D92-419E-91AE-5AE747F1146E}" presName="root2" presStyleCnt="0"/>
      <dgm:spPr/>
    </dgm:pt>
    <dgm:pt modelId="{1E65E39D-395D-4BD0-8D0A-DECF2AB935E9}" type="pres">
      <dgm:prSet presAssocID="{1C3757F0-1D92-419E-91AE-5AE747F1146E}" presName="LevelTwoTextNode" presStyleLbl="node2" presStyleIdx="0" presStyleCnt="2">
        <dgm:presLayoutVars>
          <dgm:chPref val="3"/>
        </dgm:presLayoutVars>
      </dgm:prSet>
      <dgm:spPr/>
    </dgm:pt>
    <dgm:pt modelId="{35E1DF7C-B9B2-41A6-95C9-2623A0F0844C}" type="pres">
      <dgm:prSet presAssocID="{1C3757F0-1D92-419E-91AE-5AE747F1146E}" presName="level3hierChild" presStyleCnt="0"/>
      <dgm:spPr/>
    </dgm:pt>
    <dgm:pt modelId="{8BDEEA43-5C2A-4BBE-99A5-44DEB7CB861C}" type="pres">
      <dgm:prSet presAssocID="{D3723BC6-7ECB-476F-A2B7-498B998B7A56}" presName="conn2-1" presStyleLbl="parChTrans1D3" presStyleIdx="0" presStyleCnt="4"/>
      <dgm:spPr/>
    </dgm:pt>
    <dgm:pt modelId="{B0EBDA45-12CE-4202-B1E6-40A49D832ECA}" type="pres">
      <dgm:prSet presAssocID="{D3723BC6-7ECB-476F-A2B7-498B998B7A56}" presName="connTx" presStyleLbl="parChTrans1D3" presStyleIdx="0" presStyleCnt="4"/>
      <dgm:spPr/>
    </dgm:pt>
    <dgm:pt modelId="{089E0F1C-9D5B-4BD6-A184-58831CD8143C}" type="pres">
      <dgm:prSet presAssocID="{40FE246C-C826-4769-A5C2-9D75240976FE}" presName="root2" presStyleCnt="0"/>
      <dgm:spPr/>
    </dgm:pt>
    <dgm:pt modelId="{6094D736-4F16-42FC-9437-D37BB023D5EA}" type="pres">
      <dgm:prSet presAssocID="{40FE246C-C826-4769-A5C2-9D75240976FE}" presName="LevelTwoTextNode" presStyleLbl="node3" presStyleIdx="0" presStyleCnt="4">
        <dgm:presLayoutVars>
          <dgm:chPref val="3"/>
        </dgm:presLayoutVars>
      </dgm:prSet>
      <dgm:spPr/>
    </dgm:pt>
    <dgm:pt modelId="{3DD22739-71BD-411F-BA72-C9784E117760}" type="pres">
      <dgm:prSet presAssocID="{40FE246C-C826-4769-A5C2-9D75240976FE}" presName="level3hierChild" presStyleCnt="0"/>
      <dgm:spPr/>
    </dgm:pt>
    <dgm:pt modelId="{EACB761D-2A2E-4784-B4CF-BBD5780F5023}" type="pres">
      <dgm:prSet presAssocID="{4197E8D6-94C8-432B-B797-608058FC4424}" presName="conn2-1" presStyleLbl="parChTrans1D4" presStyleIdx="0" presStyleCnt="10"/>
      <dgm:spPr/>
    </dgm:pt>
    <dgm:pt modelId="{99D2C2EE-8A15-4FFE-B5A1-D71ED610263A}" type="pres">
      <dgm:prSet presAssocID="{4197E8D6-94C8-432B-B797-608058FC4424}" presName="connTx" presStyleLbl="parChTrans1D4" presStyleIdx="0" presStyleCnt="10"/>
      <dgm:spPr/>
    </dgm:pt>
    <dgm:pt modelId="{E4394CE8-678F-48D8-96FE-D4F98A039D3D}" type="pres">
      <dgm:prSet presAssocID="{3EFC490E-694C-4854-B035-8B02D761B8A3}" presName="root2" presStyleCnt="0"/>
      <dgm:spPr/>
    </dgm:pt>
    <dgm:pt modelId="{E090B741-3BDB-4968-B042-3EDAEB5B7930}" type="pres">
      <dgm:prSet presAssocID="{3EFC490E-694C-4854-B035-8B02D761B8A3}" presName="LevelTwoTextNode" presStyleLbl="node4" presStyleIdx="0" presStyleCnt="10" custLinFactX="40106" custLinFactNeighborX="100000">
        <dgm:presLayoutVars>
          <dgm:chPref val="3"/>
        </dgm:presLayoutVars>
      </dgm:prSet>
      <dgm:spPr/>
    </dgm:pt>
    <dgm:pt modelId="{92E6D765-79C3-4657-82E9-902A296B7D7E}" type="pres">
      <dgm:prSet presAssocID="{3EFC490E-694C-4854-B035-8B02D761B8A3}" presName="level3hierChild" presStyleCnt="0"/>
      <dgm:spPr/>
    </dgm:pt>
    <dgm:pt modelId="{B82998E9-B1CD-485F-8B4B-06888B1A28C4}" type="pres">
      <dgm:prSet presAssocID="{BF95F12A-848C-4D76-BCAC-A60A48D21712}" presName="conn2-1" presStyleLbl="parChTrans1D3" presStyleIdx="1" presStyleCnt="4"/>
      <dgm:spPr/>
    </dgm:pt>
    <dgm:pt modelId="{1356B274-B83F-434D-A869-2B988EF3F493}" type="pres">
      <dgm:prSet presAssocID="{BF95F12A-848C-4D76-BCAC-A60A48D21712}" presName="connTx" presStyleLbl="parChTrans1D3" presStyleIdx="1" presStyleCnt="4"/>
      <dgm:spPr/>
    </dgm:pt>
    <dgm:pt modelId="{5DBB30B0-AE7A-40E4-B393-830456382D3E}" type="pres">
      <dgm:prSet presAssocID="{CF6F8CFB-C54C-427C-82B9-747F0C141494}" presName="root2" presStyleCnt="0"/>
      <dgm:spPr/>
    </dgm:pt>
    <dgm:pt modelId="{A031128D-C55E-42DA-B8A2-D382735EF23E}" type="pres">
      <dgm:prSet presAssocID="{CF6F8CFB-C54C-427C-82B9-747F0C141494}" presName="LevelTwoTextNode" presStyleLbl="node3" presStyleIdx="1" presStyleCnt="4">
        <dgm:presLayoutVars>
          <dgm:chPref val="3"/>
        </dgm:presLayoutVars>
      </dgm:prSet>
      <dgm:spPr/>
    </dgm:pt>
    <dgm:pt modelId="{5F8186A5-9F66-4B76-A45C-87CEBF3CCEB9}" type="pres">
      <dgm:prSet presAssocID="{CF6F8CFB-C54C-427C-82B9-747F0C141494}" presName="level3hierChild" presStyleCnt="0"/>
      <dgm:spPr/>
    </dgm:pt>
    <dgm:pt modelId="{02AF2611-39C0-4EF8-B9AF-5E15D80097BE}" type="pres">
      <dgm:prSet presAssocID="{D129D8C8-45D4-413D-9AA6-7735257A9552}" presName="conn2-1" presStyleLbl="parChTrans1D4" presStyleIdx="1" presStyleCnt="10"/>
      <dgm:spPr/>
    </dgm:pt>
    <dgm:pt modelId="{3E9FDDD6-A26E-4F03-A903-10F09685D6A2}" type="pres">
      <dgm:prSet presAssocID="{D129D8C8-45D4-413D-9AA6-7735257A9552}" presName="connTx" presStyleLbl="parChTrans1D4" presStyleIdx="1" presStyleCnt="10"/>
      <dgm:spPr/>
    </dgm:pt>
    <dgm:pt modelId="{9473DCFC-6641-4D73-AA1E-9A1405C91094}" type="pres">
      <dgm:prSet presAssocID="{6C2A5E75-3D20-416D-8B23-8508AC822551}" presName="root2" presStyleCnt="0"/>
      <dgm:spPr/>
    </dgm:pt>
    <dgm:pt modelId="{008EB790-8EB0-4D82-BE0A-84C63F787288}" type="pres">
      <dgm:prSet presAssocID="{6C2A5E75-3D20-416D-8B23-8508AC822551}" presName="LevelTwoTextNode" presStyleLbl="node4" presStyleIdx="1" presStyleCnt="10">
        <dgm:presLayoutVars>
          <dgm:chPref val="3"/>
        </dgm:presLayoutVars>
      </dgm:prSet>
      <dgm:spPr/>
    </dgm:pt>
    <dgm:pt modelId="{6C28485D-F632-4669-96ED-3D964BEACEA2}" type="pres">
      <dgm:prSet presAssocID="{6C2A5E75-3D20-416D-8B23-8508AC822551}" presName="level3hierChild" presStyleCnt="0"/>
      <dgm:spPr/>
    </dgm:pt>
    <dgm:pt modelId="{3D3532D1-1FDA-4F24-AE90-3866BC16A43D}" type="pres">
      <dgm:prSet presAssocID="{CE871202-C851-4283-B4F2-1F8DA3C445C3}" presName="conn2-1" presStyleLbl="parChTrans1D4" presStyleIdx="2" presStyleCnt="10"/>
      <dgm:spPr/>
    </dgm:pt>
    <dgm:pt modelId="{6CD19230-CC0F-4288-A025-EBCBAFB6E87C}" type="pres">
      <dgm:prSet presAssocID="{CE871202-C851-4283-B4F2-1F8DA3C445C3}" presName="connTx" presStyleLbl="parChTrans1D4" presStyleIdx="2" presStyleCnt="10"/>
      <dgm:spPr/>
    </dgm:pt>
    <dgm:pt modelId="{B82FF517-BE19-45D5-A186-0A0A9AC7C59F}" type="pres">
      <dgm:prSet presAssocID="{802534EE-0712-4599-81AA-4E95DD4CE0A5}" presName="root2" presStyleCnt="0"/>
      <dgm:spPr/>
    </dgm:pt>
    <dgm:pt modelId="{DE93B5F2-1CA6-40F3-B124-24CBDE452C7F}" type="pres">
      <dgm:prSet presAssocID="{802534EE-0712-4599-81AA-4E95DD4CE0A5}" presName="LevelTwoTextNode" presStyleLbl="node4" presStyleIdx="2" presStyleCnt="10">
        <dgm:presLayoutVars>
          <dgm:chPref val="3"/>
        </dgm:presLayoutVars>
      </dgm:prSet>
      <dgm:spPr/>
    </dgm:pt>
    <dgm:pt modelId="{2FB0C740-68FD-45EB-963A-5882F7A1156B}" type="pres">
      <dgm:prSet presAssocID="{802534EE-0712-4599-81AA-4E95DD4CE0A5}" presName="level3hierChild" presStyleCnt="0"/>
      <dgm:spPr/>
    </dgm:pt>
    <dgm:pt modelId="{AF10D516-4F6C-4D46-86A1-9C1986C13320}" type="pres">
      <dgm:prSet presAssocID="{8A9D6245-57B1-482C-9DC4-F2ACF75F2EEB}" presName="conn2-1" presStyleLbl="parChTrans1D4" presStyleIdx="3" presStyleCnt="10"/>
      <dgm:spPr/>
    </dgm:pt>
    <dgm:pt modelId="{8DB10BF4-B3E8-4C63-AA80-1132AC83EE01}" type="pres">
      <dgm:prSet presAssocID="{8A9D6245-57B1-482C-9DC4-F2ACF75F2EEB}" presName="connTx" presStyleLbl="parChTrans1D4" presStyleIdx="3" presStyleCnt="10"/>
      <dgm:spPr/>
    </dgm:pt>
    <dgm:pt modelId="{E1BE2056-AE5C-4DB8-B5F8-1262B0BC3580}" type="pres">
      <dgm:prSet presAssocID="{F1C08F9B-435C-42DB-A449-2ECF7C7375AB}" presName="root2" presStyleCnt="0"/>
      <dgm:spPr/>
    </dgm:pt>
    <dgm:pt modelId="{99764013-9FFE-483E-9A94-8E74B88EB45B}" type="pres">
      <dgm:prSet presAssocID="{F1C08F9B-435C-42DB-A449-2ECF7C7375AB}" presName="LevelTwoTextNode" presStyleLbl="node4" presStyleIdx="3" presStyleCnt="10">
        <dgm:presLayoutVars>
          <dgm:chPref val="3"/>
        </dgm:presLayoutVars>
      </dgm:prSet>
      <dgm:spPr/>
    </dgm:pt>
    <dgm:pt modelId="{CBCC4E80-D41C-4591-AFD8-D9C5B0629FAD}" type="pres">
      <dgm:prSet presAssocID="{F1C08F9B-435C-42DB-A449-2ECF7C7375AB}" presName="level3hierChild" presStyleCnt="0"/>
      <dgm:spPr/>
    </dgm:pt>
    <dgm:pt modelId="{924C8F9A-D7B2-4767-8617-AD5D4A0F8C82}" type="pres">
      <dgm:prSet presAssocID="{43552287-81BA-4A23-85DD-3D228EF15792}" presName="conn2-1" presStyleLbl="parChTrans1D4" presStyleIdx="4" presStyleCnt="10"/>
      <dgm:spPr/>
    </dgm:pt>
    <dgm:pt modelId="{4D1012EA-ED43-4161-9183-D18250C04841}" type="pres">
      <dgm:prSet presAssocID="{43552287-81BA-4A23-85DD-3D228EF15792}" presName="connTx" presStyleLbl="parChTrans1D4" presStyleIdx="4" presStyleCnt="10"/>
      <dgm:spPr/>
    </dgm:pt>
    <dgm:pt modelId="{13F2C1AB-38AD-4ED5-9035-C2D351214192}" type="pres">
      <dgm:prSet presAssocID="{05927694-700E-4998-A746-BED67EAB8EF0}" presName="root2" presStyleCnt="0"/>
      <dgm:spPr/>
    </dgm:pt>
    <dgm:pt modelId="{4C14E865-13AF-43EC-93E8-957E72C167D9}" type="pres">
      <dgm:prSet presAssocID="{05927694-700E-4998-A746-BED67EAB8EF0}" presName="LevelTwoTextNode" presStyleLbl="node4" presStyleIdx="4" presStyleCnt="10">
        <dgm:presLayoutVars>
          <dgm:chPref val="3"/>
        </dgm:presLayoutVars>
      </dgm:prSet>
      <dgm:spPr/>
    </dgm:pt>
    <dgm:pt modelId="{5A67506E-C01C-4958-968A-88E9AA8D1DC9}" type="pres">
      <dgm:prSet presAssocID="{05927694-700E-4998-A746-BED67EAB8EF0}" presName="level3hierChild" presStyleCnt="0"/>
      <dgm:spPr/>
    </dgm:pt>
    <dgm:pt modelId="{07085415-AD02-4837-A819-DF8503991B40}" type="pres">
      <dgm:prSet presAssocID="{9E46A426-48DB-49D4-9452-22CFC445B93D}" presName="conn2-1" presStyleLbl="parChTrans1D2" presStyleIdx="1" presStyleCnt="2"/>
      <dgm:spPr/>
    </dgm:pt>
    <dgm:pt modelId="{6D471BBE-867D-4865-9628-1D7777EB5D2C}" type="pres">
      <dgm:prSet presAssocID="{9E46A426-48DB-49D4-9452-22CFC445B93D}" presName="connTx" presStyleLbl="parChTrans1D2" presStyleIdx="1" presStyleCnt="2"/>
      <dgm:spPr/>
    </dgm:pt>
    <dgm:pt modelId="{B9D0076E-1908-4470-9C44-2381915CB6FB}" type="pres">
      <dgm:prSet presAssocID="{444DF14B-39F3-4B48-8936-10F777644448}" presName="root2" presStyleCnt="0"/>
      <dgm:spPr/>
    </dgm:pt>
    <dgm:pt modelId="{7EBAE2C6-1480-46C8-900C-5102293148B2}" type="pres">
      <dgm:prSet presAssocID="{444DF14B-39F3-4B48-8936-10F777644448}" presName="LevelTwoTextNode" presStyleLbl="node2" presStyleIdx="1" presStyleCnt="2">
        <dgm:presLayoutVars>
          <dgm:chPref val="3"/>
        </dgm:presLayoutVars>
      </dgm:prSet>
      <dgm:spPr/>
    </dgm:pt>
    <dgm:pt modelId="{7F207EC3-B869-474B-A721-8A419CB73484}" type="pres">
      <dgm:prSet presAssocID="{444DF14B-39F3-4B48-8936-10F777644448}" presName="level3hierChild" presStyleCnt="0"/>
      <dgm:spPr/>
    </dgm:pt>
    <dgm:pt modelId="{72B1FC09-0EBA-4985-8788-8F4656152A7F}" type="pres">
      <dgm:prSet presAssocID="{F3E7A82E-4DF9-47FA-B3A8-610C19F25C83}" presName="conn2-1" presStyleLbl="parChTrans1D3" presStyleIdx="2" presStyleCnt="4"/>
      <dgm:spPr/>
    </dgm:pt>
    <dgm:pt modelId="{E53945B2-5361-41E5-A250-0FE9BB3209A7}" type="pres">
      <dgm:prSet presAssocID="{F3E7A82E-4DF9-47FA-B3A8-610C19F25C83}" presName="connTx" presStyleLbl="parChTrans1D3" presStyleIdx="2" presStyleCnt="4"/>
      <dgm:spPr/>
    </dgm:pt>
    <dgm:pt modelId="{93C1A79B-D7BC-4544-8471-9D8B8B93AD97}" type="pres">
      <dgm:prSet presAssocID="{C01ACB44-8919-4C16-9345-65E8C4CC5C27}" presName="root2" presStyleCnt="0"/>
      <dgm:spPr/>
    </dgm:pt>
    <dgm:pt modelId="{B81631BF-0964-4936-A9DE-5CF3C23A1D51}" type="pres">
      <dgm:prSet presAssocID="{C01ACB44-8919-4C16-9345-65E8C4CC5C27}" presName="LevelTwoTextNode" presStyleLbl="node3" presStyleIdx="2" presStyleCnt="4">
        <dgm:presLayoutVars>
          <dgm:chPref val="3"/>
        </dgm:presLayoutVars>
      </dgm:prSet>
      <dgm:spPr/>
    </dgm:pt>
    <dgm:pt modelId="{A47913E6-20D7-4EF9-8087-A267EE4CBBE9}" type="pres">
      <dgm:prSet presAssocID="{C01ACB44-8919-4C16-9345-65E8C4CC5C27}" presName="level3hierChild" presStyleCnt="0"/>
      <dgm:spPr/>
    </dgm:pt>
    <dgm:pt modelId="{E3B49C02-92DF-4E0E-9C64-BFDA4F6C8C57}" type="pres">
      <dgm:prSet presAssocID="{05ED55C3-A195-4231-81C9-7EAAC2A67DD3}" presName="conn2-1" presStyleLbl="parChTrans1D4" presStyleIdx="5" presStyleCnt="10"/>
      <dgm:spPr/>
    </dgm:pt>
    <dgm:pt modelId="{C22BEB7F-26B1-4408-A047-0DEC97855D01}" type="pres">
      <dgm:prSet presAssocID="{05ED55C3-A195-4231-81C9-7EAAC2A67DD3}" presName="connTx" presStyleLbl="parChTrans1D4" presStyleIdx="5" presStyleCnt="10"/>
      <dgm:spPr/>
    </dgm:pt>
    <dgm:pt modelId="{45E9E887-53F9-47D7-81E1-6BFB948D358C}" type="pres">
      <dgm:prSet presAssocID="{A2F6F58A-C804-4EA7-A795-E7CFAD608A97}" presName="root2" presStyleCnt="0"/>
      <dgm:spPr/>
    </dgm:pt>
    <dgm:pt modelId="{F532FF76-9233-4C88-8EB8-C57298DE75BC}" type="pres">
      <dgm:prSet presAssocID="{A2F6F58A-C804-4EA7-A795-E7CFAD608A97}" presName="LevelTwoTextNode" presStyleLbl="node4" presStyleIdx="5" presStyleCnt="10">
        <dgm:presLayoutVars>
          <dgm:chPref val="3"/>
        </dgm:presLayoutVars>
      </dgm:prSet>
      <dgm:spPr/>
    </dgm:pt>
    <dgm:pt modelId="{159E4A89-C683-474B-8EAE-3FA54900B771}" type="pres">
      <dgm:prSet presAssocID="{A2F6F58A-C804-4EA7-A795-E7CFAD608A97}" presName="level3hierChild" presStyleCnt="0"/>
      <dgm:spPr/>
    </dgm:pt>
    <dgm:pt modelId="{3D002938-9580-4C37-A937-06EE1FF34007}" type="pres">
      <dgm:prSet presAssocID="{9581B8F4-F65E-406A-9F3A-2C0FAFB7904A}" presName="conn2-1" presStyleLbl="parChTrans1D4" presStyleIdx="6" presStyleCnt="10"/>
      <dgm:spPr/>
    </dgm:pt>
    <dgm:pt modelId="{28A3C775-44DD-456D-ADBA-6C2015D144BB}" type="pres">
      <dgm:prSet presAssocID="{9581B8F4-F65E-406A-9F3A-2C0FAFB7904A}" presName="connTx" presStyleLbl="parChTrans1D4" presStyleIdx="6" presStyleCnt="10"/>
      <dgm:spPr/>
    </dgm:pt>
    <dgm:pt modelId="{1237F670-3E84-4091-B1B6-F998102FD3C7}" type="pres">
      <dgm:prSet presAssocID="{617503FF-ADE3-43F7-9E74-E07B63130207}" presName="root2" presStyleCnt="0"/>
      <dgm:spPr/>
    </dgm:pt>
    <dgm:pt modelId="{D9495291-86EC-4DCD-BB10-24DC98844A58}" type="pres">
      <dgm:prSet presAssocID="{617503FF-ADE3-43F7-9E74-E07B63130207}" presName="LevelTwoTextNode" presStyleLbl="node4" presStyleIdx="6" presStyleCnt="10">
        <dgm:presLayoutVars>
          <dgm:chPref val="3"/>
        </dgm:presLayoutVars>
      </dgm:prSet>
      <dgm:spPr/>
    </dgm:pt>
    <dgm:pt modelId="{B7AF5FD6-FC71-4C43-9ADB-E0DDF39AD7D4}" type="pres">
      <dgm:prSet presAssocID="{617503FF-ADE3-43F7-9E74-E07B63130207}" presName="level3hierChild" presStyleCnt="0"/>
      <dgm:spPr/>
    </dgm:pt>
    <dgm:pt modelId="{0A6EA505-89C7-49FD-ABE4-44B8C87A9F43}" type="pres">
      <dgm:prSet presAssocID="{1462FFBF-C7E5-483B-B661-B21D24F8908F}" presName="conn2-1" presStyleLbl="parChTrans1D4" presStyleIdx="7" presStyleCnt="10"/>
      <dgm:spPr/>
    </dgm:pt>
    <dgm:pt modelId="{A5AAA48F-9F15-49C7-A333-8B0C8DF03B3E}" type="pres">
      <dgm:prSet presAssocID="{1462FFBF-C7E5-483B-B661-B21D24F8908F}" presName="connTx" presStyleLbl="parChTrans1D4" presStyleIdx="7" presStyleCnt="10"/>
      <dgm:spPr/>
    </dgm:pt>
    <dgm:pt modelId="{10E2065F-A278-4DEA-AC87-92F1064AE18B}" type="pres">
      <dgm:prSet presAssocID="{2F11C414-8E39-4213-8136-D4FE510CC15A}" presName="root2" presStyleCnt="0"/>
      <dgm:spPr/>
    </dgm:pt>
    <dgm:pt modelId="{BCBAD13F-9F36-4A76-ACBF-38324C9DFD1E}" type="pres">
      <dgm:prSet presAssocID="{2F11C414-8E39-4213-8136-D4FE510CC15A}" presName="LevelTwoTextNode" presStyleLbl="node4" presStyleIdx="7" presStyleCnt="10">
        <dgm:presLayoutVars>
          <dgm:chPref val="3"/>
        </dgm:presLayoutVars>
      </dgm:prSet>
      <dgm:spPr/>
    </dgm:pt>
    <dgm:pt modelId="{40FF9161-F67F-470B-B339-D06EABCB52DF}" type="pres">
      <dgm:prSet presAssocID="{2F11C414-8E39-4213-8136-D4FE510CC15A}" presName="level3hierChild" presStyleCnt="0"/>
      <dgm:spPr/>
    </dgm:pt>
    <dgm:pt modelId="{FEC367EC-C7CC-46E0-8F0B-F4EB017F4B25}" type="pres">
      <dgm:prSet presAssocID="{6620CAB9-6D29-4FF8-945D-5E027CE13906}" presName="conn2-1" presStyleLbl="parChTrans1D4" presStyleIdx="8" presStyleCnt="10"/>
      <dgm:spPr/>
    </dgm:pt>
    <dgm:pt modelId="{C3BCA3D8-F0DE-402C-8374-951905FD4C54}" type="pres">
      <dgm:prSet presAssocID="{6620CAB9-6D29-4FF8-945D-5E027CE13906}" presName="connTx" presStyleLbl="parChTrans1D4" presStyleIdx="8" presStyleCnt="10"/>
      <dgm:spPr/>
    </dgm:pt>
    <dgm:pt modelId="{B68415FE-5E3F-482F-91F7-2CA2D6D0722D}" type="pres">
      <dgm:prSet presAssocID="{A785CB08-4A62-40BD-96AE-D3B0294CBD1F}" presName="root2" presStyleCnt="0"/>
      <dgm:spPr/>
    </dgm:pt>
    <dgm:pt modelId="{DD75CFEB-5D5C-464E-B857-D28B066AE2E1}" type="pres">
      <dgm:prSet presAssocID="{A785CB08-4A62-40BD-96AE-D3B0294CBD1F}" presName="LevelTwoTextNode" presStyleLbl="node4" presStyleIdx="8" presStyleCnt="10">
        <dgm:presLayoutVars>
          <dgm:chPref val="3"/>
        </dgm:presLayoutVars>
      </dgm:prSet>
      <dgm:spPr/>
    </dgm:pt>
    <dgm:pt modelId="{6C4899F7-A918-45D1-B75A-909AE5805EBA}" type="pres">
      <dgm:prSet presAssocID="{A785CB08-4A62-40BD-96AE-D3B0294CBD1F}" presName="level3hierChild" presStyleCnt="0"/>
      <dgm:spPr/>
    </dgm:pt>
    <dgm:pt modelId="{7F4C7A20-7D9B-4C87-80B4-7508EB7EED52}" type="pres">
      <dgm:prSet presAssocID="{D679DFCF-CE7D-4FCF-A62C-AA6E6F5B4528}" presName="conn2-1" presStyleLbl="parChTrans1D3" presStyleIdx="3" presStyleCnt="4"/>
      <dgm:spPr/>
    </dgm:pt>
    <dgm:pt modelId="{7B43BACD-3F70-4863-BF61-523651EF3109}" type="pres">
      <dgm:prSet presAssocID="{D679DFCF-CE7D-4FCF-A62C-AA6E6F5B4528}" presName="connTx" presStyleLbl="parChTrans1D3" presStyleIdx="3" presStyleCnt="4"/>
      <dgm:spPr/>
    </dgm:pt>
    <dgm:pt modelId="{76E3E7A4-1652-4B38-A06B-68E7642740A5}" type="pres">
      <dgm:prSet presAssocID="{D7607F3E-8014-45F2-8B0F-DD341F116C26}" presName="root2" presStyleCnt="0"/>
      <dgm:spPr/>
    </dgm:pt>
    <dgm:pt modelId="{F8179C33-7069-4902-8E2C-2F20E46E8782}" type="pres">
      <dgm:prSet presAssocID="{D7607F3E-8014-45F2-8B0F-DD341F116C26}" presName="LevelTwoTextNode" presStyleLbl="node3" presStyleIdx="3" presStyleCnt="4">
        <dgm:presLayoutVars>
          <dgm:chPref val="3"/>
        </dgm:presLayoutVars>
      </dgm:prSet>
      <dgm:spPr/>
    </dgm:pt>
    <dgm:pt modelId="{6EDDF3A4-2F45-4230-83F3-C27E8F06AE10}" type="pres">
      <dgm:prSet presAssocID="{D7607F3E-8014-45F2-8B0F-DD341F116C26}" presName="level3hierChild" presStyleCnt="0"/>
      <dgm:spPr/>
    </dgm:pt>
    <dgm:pt modelId="{306F450E-2B81-4A6B-9207-B97384612F41}" type="pres">
      <dgm:prSet presAssocID="{4A4119C0-6876-4B46-B63C-C5B5E183083A}" presName="conn2-1" presStyleLbl="parChTrans1D4" presStyleIdx="9" presStyleCnt="10"/>
      <dgm:spPr/>
    </dgm:pt>
    <dgm:pt modelId="{3ABC23EF-2179-439B-8D5E-B5306E91FA99}" type="pres">
      <dgm:prSet presAssocID="{4A4119C0-6876-4B46-B63C-C5B5E183083A}" presName="connTx" presStyleLbl="parChTrans1D4" presStyleIdx="9" presStyleCnt="10"/>
      <dgm:spPr/>
    </dgm:pt>
    <dgm:pt modelId="{7B281989-846E-414B-B107-DA1938C62A09}" type="pres">
      <dgm:prSet presAssocID="{00C22B20-F2F5-46E8-A3EC-DB8F81AC71E1}" presName="root2" presStyleCnt="0"/>
      <dgm:spPr/>
    </dgm:pt>
    <dgm:pt modelId="{E3F8EBE6-F572-48F2-83CE-C1DC35D3DBAE}" type="pres">
      <dgm:prSet presAssocID="{00C22B20-F2F5-46E8-A3EC-DB8F81AC71E1}" presName="LevelTwoTextNode" presStyleLbl="node4" presStyleIdx="9" presStyleCnt="10" custLinFactX="53582" custLinFactNeighborX="100000">
        <dgm:presLayoutVars>
          <dgm:chPref val="3"/>
        </dgm:presLayoutVars>
      </dgm:prSet>
      <dgm:spPr/>
    </dgm:pt>
    <dgm:pt modelId="{3B70D308-D149-46A8-BBDB-76C1F1117CA9}" type="pres">
      <dgm:prSet presAssocID="{00C22B20-F2F5-46E8-A3EC-DB8F81AC71E1}" presName="level3hierChild" presStyleCnt="0"/>
      <dgm:spPr/>
    </dgm:pt>
  </dgm:ptLst>
  <dgm:cxnLst>
    <dgm:cxn modelId="{592D3D04-8F85-4F15-8876-B6D2FBF77066}" srcId="{444DF14B-39F3-4B48-8936-10F777644448}" destId="{D7607F3E-8014-45F2-8B0F-DD341F116C26}" srcOrd="1" destOrd="0" parTransId="{D679DFCF-CE7D-4FCF-A62C-AA6E6F5B4528}" sibTransId="{63C1173E-6837-4344-8091-5DAD574270D3}"/>
    <dgm:cxn modelId="{4D7A9906-0DBD-4E96-B9B3-AAD6EF80CB61}" type="presOf" srcId="{4197E8D6-94C8-432B-B797-608058FC4424}" destId="{EACB761D-2A2E-4784-B4CF-BBD5780F5023}" srcOrd="0" destOrd="0" presId="urn:microsoft.com/office/officeart/2005/8/layout/hierarchy2"/>
    <dgm:cxn modelId="{481E5A0D-4B25-4981-A979-417C7404BC7E}" type="presOf" srcId="{CE871202-C851-4283-B4F2-1F8DA3C445C3}" destId="{6CD19230-CC0F-4288-A025-EBCBAFB6E87C}" srcOrd="1" destOrd="0" presId="urn:microsoft.com/office/officeart/2005/8/layout/hierarchy2"/>
    <dgm:cxn modelId="{CFCE2111-C9D0-4126-9820-89E7F8052AE0}" type="presOf" srcId="{00C22B20-F2F5-46E8-A3EC-DB8F81AC71E1}" destId="{E3F8EBE6-F572-48F2-83CE-C1DC35D3DBAE}" srcOrd="0" destOrd="0" presId="urn:microsoft.com/office/officeart/2005/8/layout/hierarchy2"/>
    <dgm:cxn modelId="{C5333B12-68B6-4EE4-98B7-0C97627FDA18}" type="presOf" srcId="{4A4119C0-6876-4B46-B63C-C5B5E183083A}" destId="{3ABC23EF-2179-439B-8D5E-B5306E91FA99}" srcOrd="1" destOrd="0" presId="urn:microsoft.com/office/officeart/2005/8/layout/hierarchy2"/>
    <dgm:cxn modelId="{2BF42E15-48FC-417D-8F70-AB55801479D2}" srcId="{C01ACB44-8919-4C16-9345-65E8C4CC5C27}" destId="{2F11C414-8E39-4213-8136-D4FE510CC15A}" srcOrd="1" destOrd="0" parTransId="{1462FFBF-C7E5-483B-B661-B21D24F8908F}" sibTransId="{2CF5CFA3-7915-42A0-9814-F5C464D797E1}"/>
    <dgm:cxn modelId="{7672A216-3E0C-45AC-BBBB-3F390DB8CEDB}" type="presOf" srcId="{4197E8D6-94C8-432B-B797-608058FC4424}" destId="{99D2C2EE-8A15-4FFE-B5A1-D71ED610263A}" srcOrd="1" destOrd="0" presId="urn:microsoft.com/office/officeart/2005/8/layout/hierarchy2"/>
    <dgm:cxn modelId="{BD803218-77D9-42A4-94B9-00511720734C}" type="presOf" srcId="{F3E7A82E-4DF9-47FA-B3A8-610C19F25C83}" destId="{72B1FC09-0EBA-4985-8788-8F4656152A7F}" srcOrd="0"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6EF11024-CF3A-42B0-A45A-E5BA6A0C273B}" type="presOf" srcId="{05ED55C3-A195-4231-81C9-7EAAC2A67DD3}" destId="{E3B49C02-92DF-4E0E-9C64-BFDA4F6C8C57}" srcOrd="0" destOrd="0" presId="urn:microsoft.com/office/officeart/2005/8/layout/hierarchy2"/>
    <dgm:cxn modelId="{6A0A0027-EC16-479B-B55A-0B35AB5AF0D2}" srcId="{1C3757F0-1D92-419E-91AE-5AE747F1146E}" destId="{40FE246C-C826-4769-A5C2-9D75240976FE}" srcOrd="0" destOrd="0" parTransId="{D3723BC6-7ECB-476F-A2B7-498B998B7A56}" sibTransId="{3A342C4C-3A11-4F67-9EAA-B4AA77887B5F}"/>
    <dgm:cxn modelId="{4E730C28-7B13-43D0-A2C5-78E7F9EA5E32}" type="presOf" srcId="{1462FFBF-C7E5-483B-B661-B21D24F8908F}" destId="{A5AAA48F-9F15-49C7-A333-8B0C8DF03B3E}" srcOrd="1" destOrd="0" presId="urn:microsoft.com/office/officeart/2005/8/layout/hierarchy2"/>
    <dgm:cxn modelId="{9C35A128-FA5D-4E03-9B90-2F4A86601A9C}" type="presOf" srcId="{2F11C414-8E39-4213-8136-D4FE510CC15A}" destId="{BCBAD13F-9F36-4A76-ACBF-38324C9DFD1E}" srcOrd="0" destOrd="0" presId="urn:microsoft.com/office/officeart/2005/8/layout/hierarchy2"/>
    <dgm:cxn modelId="{2763212D-AF4F-4B25-936E-0548DF85837D}" type="presOf" srcId="{8A9D6245-57B1-482C-9DC4-F2ACF75F2EEB}" destId="{8DB10BF4-B3E8-4C63-AA80-1132AC83EE01}" srcOrd="1" destOrd="0" presId="urn:microsoft.com/office/officeart/2005/8/layout/hierarchy2"/>
    <dgm:cxn modelId="{2C80BD31-E1E4-49A8-BF80-DE8AC861F2CC}" type="presOf" srcId="{D679DFCF-CE7D-4FCF-A62C-AA6E6F5B4528}" destId="{7F4C7A20-7D9B-4C87-80B4-7508EB7EED52}" srcOrd="0" destOrd="0" presId="urn:microsoft.com/office/officeart/2005/8/layout/hierarchy2"/>
    <dgm:cxn modelId="{66600B32-6A54-4B91-8E73-861A4CB9857C}" type="presOf" srcId="{F3E7A82E-4DF9-47FA-B3A8-610C19F25C83}" destId="{E53945B2-5361-41E5-A250-0FE9BB3209A7}" srcOrd="1" destOrd="0" presId="urn:microsoft.com/office/officeart/2005/8/layout/hierarchy2"/>
    <dgm:cxn modelId="{067D9732-CACF-450A-8187-0D49ADCE3E98}" type="presOf" srcId="{4A3EBA2C-1249-4D63-810E-57318E4C8870}" destId="{C6405F48-268C-4A9E-8C6B-EA7912642D7B}" srcOrd="0" destOrd="0" presId="urn:microsoft.com/office/officeart/2005/8/layout/hierarchy2"/>
    <dgm:cxn modelId="{01A0EF38-5D94-4A74-9E34-A16BCBFA2B67}" type="presOf" srcId="{40FE246C-C826-4769-A5C2-9D75240976FE}" destId="{6094D736-4F16-42FC-9437-D37BB023D5EA}" srcOrd="0" destOrd="0" presId="urn:microsoft.com/office/officeart/2005/8/layout/hierarchy2"/>
    <dgm:cxn modelId="{733C7241-A8AC-4FB0-99B9-6ED4AC34FD5B}" type="presOf" srcId="{D129D8C8-45D4-413D-9AA6-7735257A9552}" destId="{3E9FDDD6-A26E-4F03-A903-10F09685D6A2}" srcOrd="1" destOrd="0" presId="urn:microsoft.com/office/officeart/2005/8/layout/hierarchy2"/>
    <dgm:cxn modelId="{81D58042-D789-46B4-9EEE-F4D251009CC6}" type="presOf" srcId="{6620CAB9-6D29-4FF8-945D-5E027CE13906}" destId="{C3BCA3D8-F0DE-402C-8374-951905FD4C54}" srcOrd="1" destOrd="0" presId="urn:microsoft.com/office/officeart/2005/8/layout/hierarchy2"/>
    <dgm:cxn modelId="{DBE48143-9A8A-46CF-B827-284E3E0F63DB}" type="presOf" srcId="{6C2A5E75-3D20-416D-8B23-8508AC822551}" destId="{008EB790-8EB0-4D82-BE0A-84C63F787288}" srcOrd="0" destOrd="0" presId="urn:microsoft.com/office/officeart/2005/8/layout/hierarchy2"/>
    <dgm:cxn modelId="{FBD37864-0764-41A8-A573-298D564475AD}" type="presOf" srcId="{9581B8F4-F65E-406A-9F3A-2C0FAFB7904A}" destId="{3D002938-9580-4C37-A937-06EE1FF34007}" srcOrd="0" destOrd="0" presId="urn:microsoft.com/office/officeart/2005/8/layout/hierarchy2"/>
    <dgm:cxn modelId="{36E80946-BEB5-496B-A93A-676CF657628F}" srcId="{5298254B-75EF-4481-9316-64F54046A9CE}" destId="{1C3757F0-1D92-419E-91AE-5AE747F1146E}" srcOrd="0" destOrd="0" parTransId="{4A3EBA2C-1249-4D63-810E-57318E4C8870}" sibTransId="{3D0C51F1-6507-40B1-ACB3-872E9C6F45C3}"/>
    <dgm:cxn modelId="{EAB1D666-9A9B-420F-AD51-8F4165B61664}" srcId="{40FE246C-C826-4769-A5C2-9D75240976FE}" destId="{3EFC490E-694C-4854-B035-8B02D761B8A3}" srcOrd="0" destOrd="0" parTransId="{4197E8D6-94C8-432B-B797-608058FC4424}" sibTransId="{F22361E9-92C5-47FB-BBD0-B44BA9BF4C7D}"/>
    <dgm:cxn modelId="{3AE31F47-719E-4EBE-9466-8CFA076BD875}" type="presOf" srcId="{05927694-700E-4998-A746-BED67EAB8EF0}" destId="{4C14E865-13AF-43EC-93E8-957E72C167D9}" srcOrd="0" destOrd="0" presId="urn:microsoft.com/office/officeart/2005/8/layout/hierarchy2"/>
    <dgm:cxn modelId="{97045C67-C016-403D-9996-F87DDF095FB5}" srcId="{1C3757F0-1D92-419E-91AE-5AE747F1146E}" destId="{CF6F8CFB-C54C-427C-82B9-747F0C141494}" srcOrd="1" destOrd="0" parTransId="{BF95F12A-848C-4D76-BCAC-A60A48D21712}" sibTransId="{9E01EC7A-03E0-410E-98BD-F127AA937462}"/>
    <dgm:cxn modelId="{5D061369-226C-4D8E-9AA6-C7AB68DDFBFD}" type="presOf" srcId="{9E46A426-48DB-49D4-9452-22CFC445B93D}" destId="{07085415-AD02-4837-A819-DF8503991B40}" srcOrd="0" destOrd="0" presId="urn:microsoft.com/office/officeart/2005/8/layout/hierarchy2"/>
    <dgm:cxn modelId="{5236EE69-92FA-4ED8-8F40-B2E64D789B0F}" type="presOf" srcId="{CF6F8CFB-C54C-427C-82B9-747F0C141494}" destId="{A031128D-C55E-42DA-B8A2-D382735EF23E}" srcOrd="0" destOrd="0" presId="urn:microsoft.com/office/officeart/2005/8/layout/hierarchy2"/>
    <dgm:cxn modelId="{D82FB44B-89E9-44E7-95A7-D3B54300354A}" type="presOf" srcId="{8A9D6245-57B1-482C-9DC4-F2ACF75F2EEB}" destId="{AF10D516-4F6C-4D46-86A1-9C1986C13320}" srcOrd="0" destOrd="0" presId="urn:microsoft.com/office/officeart/2005/8/layout/hierarchy2"/>
    <dgm:cxn modelId="{2B759C6C-10E5-4725-8539-74288CCD915F}" srcId="{5298254B-75EF-4481-9316-64F54046A9CE}" destId="{444DF14B-39F3-4B48-8936-10F777644448}" srcOrd="1" destOrd="0" parTransId="{9E46A426-48DB-49D4-9452-22CFC445B93D}" sibTransId="{6B076EA2-9D0E-4F9E-AC8B-1D5D791FCFB0}"/>
    <dgm:cxn modelId="{53C11B6D-F490-4F77-939C-D985E0828A48}" type="presOf" srcId="{6620CAB9-6D29-4FF8-945D-5E027CE13906}" destId="{FEC367EC-C7CC-46E0-8F0B-F4EB017F4B25}" srcOrd="0" destOrd="0" presId="urn:microsoft.com/office/officeart/2005/8/layout/hierarchy2"/>
    <dgm:cxn modelId="{644F704D-0803-445A-929A-4EB184025225}" type="presOf" srcId="{BF95F12A-848C-4D76-BCAC-A60A48D21712}" destId="{1356B274-B83F-434D-A869-2B988EF3F493}" srcOrd="1" destOrd="0" presId="urn:microsoft.com/office/officeart/2005/8/layout/hierarchy2"/>
    <dgm:cxn modelId="{B3954B4E-A9C3-47D8-B115-63716C20B7A4}" type="presOf" srcId="{9E46A426-48DB-49D4-9452-22CFC445B93D}" destId="{6D471BBE-867D-4865-9628-1D7777EB5D2C}" srcOrd="1" destOrd="0" presId="urn:microsoft.com/office/officeart/2005/8/layout/hierarchy2"/>
    <dgm:cxn modelId="{EF7BE04F-ECE8-4845-B6CA-597F3DE18094}" type="presOf" srcId="{05ED55C3-A195-4231-81C9-7EAAC2A67DD3}" destId="{C22BEB7F-26B1-4408-A047-0DEC97855D01}" srcOrd="1" destOrd="0" presId="urn:microsoft.com/office/officeart/2005/8/layout/hierarchy2"/>
    <dgm:cxn modelId="{0E3F7D74-A0CA-4505-A568-7AC1B25D5D77}" type="presOf" srcId="{4A4119C0-6876-4B46-B63C-C5B5E183083A}" destId="{306F450E-2B81-4A6B-9207-B97384612F41}" srcOrd="0" destOrd="0" presId="urn:microsoft.com/office/officeart/2005/8/layout/hierarchy2"/>
    <dgm:cxn modelId="{6D8C2E55-C3DC-4F4F-B9DF-E8BC4C928D56}" type="presOf" srcId="{D7607F3E-8014-45F2-8B0F-DD341F116C26}" destId="{F8179C33-7069-4902-8E2C-2F20E46E8782}" srcOrd="0" destOrd="0" presId="urn:microsoft.com/office/officeart/2005/8/layout/hierarchy2"/>
    <dgm:cxn modelId="{87113557-F60C-4656-9994-38CF99A1064A}" srcId="{C01ACB44-8919-4C16-9345-65E8C4CC5C27}" destId="{A2F6F58A-C804-4EA7-A795-E7CFAD608A97}" srcOrd="0" destOrd="0" parTransId="{05ED55C3-A195-4231-81C9-7EAAC2A67DD3}" sibTransId="{6C91431B-1AEE-4795-91EC-BF227D97E515}"/>
    <dgm:cxn modelId="{45A14A79-82F6-4297-9300-C6982BADBB45}" srcId="{D7607F3E-8014-45F2-8B0F-DD341F116C26}" destId="{00C22B20-F2F5-46E8-A3EC-DB8F81AC71E1}" srcOrd="0" destOrd="0" parTransId="{4A4119C0-6876-4B46-B63C-C5B5E183083A}" sibTransId="{2492FB64-B32D-42B8-A3E7-E4838350932A}"/>
    <dgm:cxn modelId="{1DBEE47B-6154-494B-9136-41CFEF938D7C}" type="presOf" srcId="{D3723BC6-7ECB-476F-A2B7-498B998B7A56}" destId="{B0EBDA45-12CE-4202-B1E6-40A49D832ECA}" srcOrd="1" destOrd="0" presId="urn:microsoft.com/office/officeart/2005/8/layout/hierarchy2"/>
    <dgm:cxn modelId="{469BE682-85FB-4787-9130-E4A28053E438}" type="presOf" srcId="{43552287-81BA-4A23-85DD-3D228EF15792}" destId="{924C8F9A-D7B2-4767-8617-AD5D4A0F8C82}" srcOrd="0" destOrd="0" presId="urn:microsoft.com/office/officeart/2005/8/layout/hierarchy2"/>
    <dgm:cxn modelId="{FDE7268E-ABD2-4695-86FC-CCDADEA0CAF4}" srcId="{444DF14B-39F3-4B48-8936-10F777644448}" destId="{C01ACB44-8919-4C16-9345-65E8C4CC5C27}" srcOrd="0" destOrd="0" parTransId="{F3E7A82E-4DF9-47FA-B3A8-610C19F25C83}" sibTransId="{4A4283C4-F619-47C6-B4DC-A7602C8E180D}"/>
    <dgm:cxn modelId="{A943AB92-AD58-495A-A81D-68C5B99CB660}" type="presOf" srcId="{CE871202-C851-4283-B4F2-1F8DA3C445C3}" destId="{3D3532D1-1FDA-4F24-AE90-3866BC16A43D}" srcOrd="0" destOrd="0" presId="urn:microsoft.com/office/officeart/2005/8/layout/hierarchy2"/>
    <dgm:cxn modelId="{2C7F6193-7C01-4D90-B2BF-062E231BE068}" type="presOf" srcId="{A785CB08-4A62-40BD-96AE-D3B0294CBD1F}" destId="{DD75CFEB-5D5C-464E-B857-D28B066AE2E1}" srcOrd="0" destOrd="0" presId="urn:microsoft.com/office/officeart/2005/8/layout/hierarchy2"/>
    <dgm:cxn modelId="{A404B594-3749-4669-B4B8-D8AC720DDD89}" type="presOf" srcId="{D3723BC6-7ECB-476F-A2B7-498B998B7A56}" destId="{8BDEEA43-5C2A-4BBE-99A5-44DEB7CB861C}" srcOrd="0" destOrd="0" presId="urn:microsoft.com/office/officeart/2005/8/layout/hierarchy2"/>
    <dgm:cxn modelId="{F816B197-45A0-4B06-AF2E-74BB7387E2B7}" type="presOf" srcId="{F1C08F9B-435C-42DB-A449-2ECF7C7375AB}" destId="{99764013-9FFE-483E-9A94-8E74B88EB45B}" srcOrd="0" destOrd="0" presId="urn:microsoft.com/office/officeart/2005/8/layout/hierarchy2"/>
    <dgm:cxn modelId="{2602E6B2-4E2E-4A3F-B9E4-E8B4314A597A}" type="presOf" srcId="{C01ACB44-8919-4C16-9345-65E8C4CC5C27}" destId="{B81631BF-0964-4936-A9DE-5CF3C23A1D51}" srcOrd="0" destOrd="0" presId="urn:microsoft.com/office/officeart/2005/8/layout/hierarchy2"/>
    <dgm:cxn modelId="{DF93A3B5-D96D-406A-B0A4-378F14F67504}" type="presOf" srcId="{D129D8C8-45D4-413D-9AA6-7735257A9552}" destId="{02AF2611-39C0-4EF8-B9AF-5E15D80097BE}" srcOrd="0" destOrd="0" presId="urn:microsoft.com/office/officeart/2005/8/layout/hierarchy2"/>
    <dgm:cxn modelId="{AB5C26B7-FD1C-48C8-9714-973C69320195}" type="presOf" srcId="{9581B8F4-F65E-406A-9F3A-2C0FAFB7904A}" destId="{28A3C775-44DD-456D-ADBA-6C2015D144BB}" srcOrd="1" destOrd="0" presId="urn:microsoft.com/office/officeart/2005/8/layout/hierarchy2"/>
    <dgm:cxn modelId="{159AA0B9-829C-4C73-8EDA-61E828E28C14}" type="presOf" srcId="{5298254B-75EF-4481-9316-64F54046A9CE}" destId="{AD69DD67-DA8B-4327-8FB6-B1ED5881B6C0}" srcOrd="0" destOrd="0" presId="urn:microsoft.com/office/officeart/2005/8/layout/hierarchy2"/>
    <dgm:cxn modelId="{77A0BCC5-CE86-4AF5-9D9D-C7B378ECAE54}" type="presOf" srcId="{1C3757F0-1D92-419E-91AE-5AE747F1146E}" destId="{1E65E39D-395D-4BD0-8D0A-DECF2AB935E9}" srcOrd="0" destOrd="0" presId="urn:microsoft.com/office/officeart/2005/8/layout/hierarchy2"/>
    <dgm:cxn modelId="{75357DC7-BF3E-4BF6-A98A-F9797CF51EBE}" srcId="{6C2A5E75-3D20-416D-8B23-8508AC822551}" destId="{802534EE-0712-4599-81AA-4E95DD4CE0A5}" srcOrd="0" destOrd="0" parTransId="{CE871202-C851-4283-B4F2-1F8DA3C445C3}" sibTransId="{A2412999-D519-4FC4-9535-D76DC4FEBCA9}"/>
    <dgm:cxn modelId="{3682DEC8-0F9B-4AB8-95EE-27F571CE4C8C}" type="presOf" srcId="{4A3EBA2C-1249-4D63-810E-57318E4C8870}" destId="{597EBC6F-BFE1-4ECF-BCC7-84E0157F86FF}" srcOrd="1" destOrd="0" presId="urn:microsoft.com/office/officeart/2005/8/layout/hierarchy2"/>
    <dgm:cxn modelId="{E9D40ACE-146F-4423-91B1-A51272FD988E}" type="presOf" srcId="{802534EE-0712-4599-81AA-4E95DD4CE0A5}" destId="{DE93B5F2-1CA6-40F3-B124-24CBDE452C7F}" srcOrd="0" destOrd="0" presId="urn:microsoft.com/office/officeart/2005/8/layout/hierarchy2"/>
    <dgm:cxn modelId="{E2E464D9-4882-41E0-B429-66D6A8F7771F}" type="presOf" srcId="{A2F6F58A-C804-4EA7-A795-E7CFAD608A97}" destId="{F532FF76-9233-4C88-8EB8-C57298DE75BC}" srcOrd="0" destOrd="0" presId="urn:microsoft.com/office/officeart/2005/8/layout/hierarchy2"/>
    <dgm:cxn modelId="{DCBD52DC-CA59-4AFA-B948-D092C270A773}" type="presOf" srcId="{3EFC490E-694C-4854-B035-8B02D761B8A3}" destId="{E090B741-3BDB-4968-B042-3EDAEB5B7930}" srcOrd="0" destOrd="0" presId="urn:microsoft.com/office/officeart/2005/8/layout/hierarchy2"/>
    <dgm:cxn modelId="{60C13BE1-9993-43AD-86B7-20FC44CB5406}" srcId="{CF6F8CFB-C54C-427C-82B9-747F0C141494}" destId="{6C2A5E75-3D20-416D-8B23-8508AC822551}" srcOrd="0" destOrd="0" parTransId="{D129D8C8-45D4-413D-9AA6-7735257A9552}" sibTransId="{C13C7751-19A1-4B42-90F5-2249120AA0DE}"/>
    <dgm:cxn modelId="{2C05A4E1-9C79-4382-B0CC-ED8A819F7BE7}" srcId="{2F11C414-8E39-4213-8136-D4FE510CC15A}" destId="{A785CB08-4A62-40BD-96AE-D3B0294CBD1F}" srcOrd="0" destOrd="0" parTransId="{6620CAB9-6D29-4FF8-945D-5E027CE13906}" sibTransId="{0EF4893D-A58C-4EF9-86C7-57EE6E514DBA}"/>
    <dgm:cxn modelId="{5B70F7E1-8179-4DD9-95BE-8CAC1A84EE50}" type="presOf" srcId="{1462FFBF-C7E5-483B-B661-B21D24F8908F}" destId="{0A6EA505-89C7-49FD-ABE4-44B8C87A9F43}" srcOrd="0" destOrd="0" presId="urn:microsoft.com/office/officeart/2005/8/layout/hierarchy2"/>
    <dgm:cxn modelId="{A2D8F6E8-D329-4644-BCBD-C72EAE464B72}" type="presOf" srcId="{1C2ABE6B-2194-4104-A754-33FF1C233404}" destId="{B6DAA14B-3305-4F93-A6BA-AC8805E13BBC}" srcOrd="0" destOrd="0" presId="urn:microsoft.com/office/officeart/2005/8/layout/hierarchy2"/>
    <dgm:cxn modelId="{AB29EFEA-A442-4A5E-87AC-7E93AB107904}" srcId="{A2F6F58A-C804-4EA7-A795-E7CFAD608A97}" destId="{617503FF-ADE3-43F7-9E74-E07B63130207}" srcOrd="0" destOrd="0" parTransId="{9581B8F4-F65E-406A-9F3A-2C0FAFB7904A}" sibTransId="{B1B72055-FC5B-44AB-9111-9A7BCBE814AF}"/>
    <dgm:cxn modelId="{3E4901EC-BFDE-40E7-B8D7-255E3663255A}" srcId="{CF6F8CFB-C54C-427C-82B9-747F0C141494}" destId="{F1C08F9B-435C-42DB-A449-2ECF7C7375AB}" srcOrd="1" destOrd="0" parTransId="{8A9D6245-57B1-482C-9DC4-F2ACF75F2EEB}" sibTransId="{C2AF35AB-9DA5-4E26-93D7-CA0C9B652FF6}"/>
    <dgm:cxn modelId="{C84E59EE-9EFB-485E-BB24-44DB06532C6A}" type="presOf" srcId="{43552287-81BA-4A23-85DD-3D228EF15792}" destId="{4D1012EA-ED43-4161-9183-D18250C04841}" srcOrd="1" destOrd="0" presId="urn:microsoft.com/office/officeart/2005/8/layout/hierarchy2"/>
    <dgm:cxn modelId="{CB7FC3F1-9B23-4F4E-A520-9D945E5A009E}" type="presOf" srcId="{444DF14B-39F3-4B48-8936-10F777644448}" destId="{7EBAE2C6-1480-46C8-900C-5102293148B2}" srcOrd="0" destOrd="0" presId="urn:microsoft.com/office/officeart/2005/8/layout/hierarchy2"/>
    <dgm:cxn modelId="{93E164F4-5A96-4646-B5AA-5C64BA353210}" type="presOf" srcId="{D679DFCF-CE7D-4FCF-A62C-AA6E6F5B4528}" destId="{7B43BACD-3F70-4863-BF61-523651EF3109}" srcOrd="1" destOrd="0" presId="urn:microsoft.com/office/officeart/2005/8/layout/hierarchy2"/>
    <dgm:cxn modelId="{8A73B1F6-CE21-483F-88A0-C3293DE7458E}" type="presOf" srcId="{BF95F12A-848C-4D76-BCAC-A60A48D21712}" destId="{B82998E9-B1CD-485F-8B4B-06888B1A28C4}" srcOrd="0" destOrd="0" presId="urn:microsoft.com/office/officeart/2005/8/layout/hierarchy2"/>
    <dgm:cxn modelId="{68BF35FB-0BEB-43A0-A906-03195DD4A247}" srcId="{F1C08F9B-435C-42DB-A449-2ECF7C7375AB}" destId="{05927694-700E-4998-A746-BED67EAB8EF0}" srcOrd="0" destOrd="0" parTransId="{43552287-81BA-4A23-85DD-3D228EF15792}" sibTransId="{A7797333-99AF-464C-85B9-87F5DA8E8D66}"/>
    <dgm:cxn modelId="{EE14C0FB-397A-460F-A070-8C8B2781EFA5}" type="presOf" srcId="{617503FF-ADE3-43F7-9E74-E07B63130207}" destId="{D9495291-86EC-4DCD-BB10-24DC98844A58}" srcOrd="0" destOrd="0" presId="urn:microsoft.com/office/officeart/2005/8/layout/hierarchy2"/>
    <dgm:cxn modelId="{7B65DAA8-3FA0-4431-8D2B-BB15617E3A78}" type="presParOf" srcId="{B6DAA14B-3305-4F93-A6BA-AC8805E13BBC}" destId="{45E3ECBA-C6D0-4585-880A-A01F56B443D6}" srcOrd="0" destOrd="0" presId="urn:microsoft.com/office/officeart/2005/8/layout/hierarchy2"/>
    <dgm:cxn modelId="{E80363B9-AF45-4C5C-9EB9-39709454CD86}" type="presParOf" srcId="{45E3ECBA-C6D0-4585-880A-A01F56B443D6}" destId="{AD69DD67-DA8B-4327-8FB6-B1ED5881B6C0}" srcOrd="0" destOrd="0" presId="urn:microsoft.com/office/officeart/2005/8/layout/hierarchy2"/>
    <dgm:cxn modelId="{3DBF2B31-5E98-4617-A27A-B42FD8ADAF78}" type="presParOf" srcId="{45E3ECBA-C6D0-4585-880A-A01F56B443D6}" destId="{AEFB50EF-9B7B-4A67-8A06-3768D82F4F35}" srcOrd="1" destOrd="0" presId="urn:microsoft.com/office/officeart/2005/8/layout/hierarchy2"/>
    <dgm:cxn modelId="{88D334DE-8D07-41CE-977F-DE12FA2DA49F}" type="presParOf" srcId="{AEFB50EF-9B7B-4A67-8A06-3768D82F4F35}" destId="{C6405F48-268C-4A9E-8C6B-EA7912642D7B}" srcOrd="0" destOrd="0" presId="urn:microsoft.com/office/officeart/2005/8/layout/hierarchy2"/>
    <dgm:cxn modelId="{BDE69F8C-04E5-44FF-93D6-867FCDD12BCB}" type="presParOf" srcId="{C6405F48-268C-4A9E-8C6B-EA7912642D7B}" destId="{597EBC6F-BFE1-4ECF-BCC7-84E0157F86FF}" srcOrd="0" destOrd="0" presId="urn:microsoft.com/office/officeart/2005/8/layout/hierarchy2"/>
    <dgm:cxn modelId="{8E7DF912-2C8F-4518-B03C-3FDBBBE02F83}" type="presParOf" srcId="{AEFB50EF-9B7B-4A67-8A06-3768D82F4F35}" destId="{D2C8D976-A468-412A-A9C9-6008470590C1}" srcOrd="1" destOrd="0" presId="urn:microsoft.com/office/officeart/2005/8/layout/hierarchy2"/>
    <dgm:cxn modelId="{0B7C4358-D10F-4AF9-B17E-F7A9EFFF27A3}" type="presParOf" srcId="{D2C8D976-A468-412A-A9C9-6008470590C1}" destId="{1E65E39D-395D-4BD0-8D0A-DECF2AB935E9}" srcOrd="0" destOrd="0" presId="urn:microsoft.com/office/officeart/2005/8/layout/hierarchy2"/>
    <dgm:cxn modelId="{C3C5B11B-0677-47F1-970E-332D31A416DD}" type="presParOf" srcId="{D2C8D976-A468-412A-A9C9-6008470590C1}" destId="{35E1DF7C-B9B2-41A6-95C9-2623A0F0844C}" srcOrd="1" destOrd="0" presId="urn:microsoft.com/office/officeart/2005/8/layout/hierarchy2"/>
    <dgm:cxn modelId="{37E8BF65-BA87-45E6-815E-0BD2C91459DF}" type="presParOf" srcId="{35E1DF7C-B9B2-41A6-95C9-2623A0F0844C}" destId="{8BDEEA43-5C2A-4BBE-99A5-44DEB7CB861C}" srcOrd="0" destOrd="0" presId="urn:microsoft.com/office/officeart/2005/8/layout/hierarchy2"/>
    <dgm:cxn modelId="{E1AF1132-ADD5-4F58-83EF-68193AB15A40}" type="presParOf" srcId="{8BDEEA43-5C2A-4BBE-99A5-44DEB7CB861C}" destId="{B0EBDA45-12CE-4202-B1E6-40A49D832ECA}" srcOrd="0" destOrd="0" presId="urn:microsoft.com/office/officeart/2005/8/layout/hierarchy2"/>
    <dgm:cxn modelId="{1079B9B5-1C87-4D5F-BCBC-C273EE69A2C4}" type="presParOf" srcId="{35E1DF7C-B9B2-41A6-95C9-2623A0F0844C}" destId="{089E0F1C-9D5B-4BD6-A184-58831CD8143C}" srcOrd="1" destOrd="0" presId="urn:microsoft.com/office/officeart/2005/8/layout/hierarchy2"/>
    <dgm:cxn modelId="{4E6F2D15-A023-4EAE-9B25-A08E4949D8AA}" type="presParOf" srcId="{089E0F1C-9D5B-4BD6-A184-58831CD8143C}" destId="{6094D736-4F16-42FC-9437-D37BB023D5EA}" srcOrd="0" destOrd="0" presId="urn:microsoft.com/office/officeart/2005/8/layout/hierarchy2"/>
    <dgm:cxn modelId="{9F18DD35-2E37-43BC-85E7-21E6E2CF2AE3}" type="presParOf" srcId="{089E0F1C-9D5B-4BD6-A184-58831CD8143C}" destId="{3DD22739-71BD-411F-BA72-C9784E117760}" srcOrd="1" destOrd="0" presId="urn:microsoft.com/office/officeart/2005/8/layout/hierarchy2"/>
    <dgm:cxn modelId="{BE80DA1F-65C2-40DB-BFAA-7F7F0C785934}" type="presParOf" srcId="{3DD22739-71BD-411F-BA72-C9784E117760}" destId="{EACB761D-2A2E-4784-B4CF-BBD5780F5023}" srcOrd="0" destOrd="0" presId="urn:microsoft.com/office/officeart/2005/8/layout/hierarchy2"/>
    <dgm:cxn modelId="{BE5D1BC1-641A-473D-8190-E5FB152F7C16}" type="presParOf" srcId="{EACB761D-2A2E-4784-B4CF-BBD5780F5023}" destId="{99D2C2EE-8A15-4FFE-B5A1-D71ED610263A}" srcOrd="0" destOrd="0" presId="urn:microsoft.com/office/officeart/2005/8/layout/hierarchy2"/>
    <dgm:cxn modelId="{6F7C0ED9-4F68-452E-A2E3-40DFFD8391A5}" type="presParOf" srcId="{3DD22739-71BD-411F-BA72-C9784E117760}" destId="{E4394CE8-678F-48D8-96FE-D4F98A039D3D}" srcOrd="1" destOrd="0" presId="urn:microsoft.com/office/officeart/2005/8/layout/hierarchy2"/>
    <dgm:cxn modelId="{22579FEA-A19E-49B5-A452-6F44719CDAF4}" type="presParOf" srcId="{E4394CE8-678F-48D8-96FE-D4F98A039D3D}" destId="{E090B741-3BDB-4968-B042-3EDAEB5B7930}" srcOrd="0" destOrd="0" presId="urn:microsoft.com/office/officeart/2005/8/layout/hierarchy2"/>
    <dgm:cxn modelId="{9F7E3980-90C8-4343-AF1D-6805A844E310}" type="presParOf" srcId="{E4394CE8-678F-48D8-96FE-D4F98A039D3D}" destId="{92E6D765-79C3-4657-82E9-902A296B7D7E}" srcOrd="1" destOrd="0" presId="urn:microsoft.com/office/officeart/2005/8/layout/hierarchy2"/>
    <dgm:cxn modelId="{2985BE66-CF34-43C9-9D25-2D9F36D9600C}" type="presParOf" srcId="{35E1DF7C-B9B2-41A6-95C9-2623A0F0844C}" destId="{B82998E9-B1CD-485F-8B4B-06888B1A28C4}" srcOrd="2" destOrd="0" presId="urn:microsoft.com/office/officeart/2005/8/layout/hierarchy2"/>
    <dgm:cxn modelId="{7611F57D-2D97-4557-BE7A-C51DCC4BF0F4}" type="presParOf" srcId="{B82998E9-B1CD-485F-8B4B-06888B1A28C4}" destId="{1356B274-B83F-434D-A869-2B988EF3F493}" srcOrd="0" destOrd="0" presId="urn:microsoft.com/office/officeart/2005/8/layout/hierarchy2"/>
    <dgm:cxn modelId="{F58BB7DD-94A1-4BAE-8B6A-0E4631EE0D8F}" type="presParOf" srcId="{35E1DF7C-B9B2-41A6-95C9-2623A0F0844C}" destId="{5DBB30B0-AE7A-40E4-B393-830456382D3E}" srcOrd="3" destOrd="0" presId="urn:microsoft.com/office/officeart/2005/8/layout/hierarchy2"/>
    <dgm:cxn modelId="{FFF0EB0F-3585-4CDA-853B-FDC1FEFA9362}" type="presParOf" srcId="{5DBB30B0-AE7A-40E4-B393-830456382D3E}" destId="{A031128D-C55E-42DA-B8A2-D382735EF23E}" srcOrd="0" destOrd="0" presId="urn:microsoft.com/office/officeart/2005/8/layout/hierarchy2"/>
    <dgm:cxn modelId="{6B7A19B2-4B24-49DB-A43A-487C034E09F3}" type="presParOf" srcId="{5DBB30B0-AE7A-40E4-B393-830456382D3E}" destId="{5F8186A5-9F66-4B76-A45C-87CEBF3CCEB9}" srcOrd="1" destOrd="0" presId="urn:microsoft.com/office/officeart/2005/8/layout/hierarchy2"/>
    <dgm:cxn modelId="{9FEAB387-BA62-4170-A407-B85EC4AC5646}" type="presParOf" srcId="{5F8186A5-9F66-4B76-A45C-87CEBF3CCEB9}" destId="{02AF2611-39C0-4EF8-B9AF-5E15D80097BE}" srcOrd="0" destOrd="0" presId="urn:microsoft.com/office/officeart/2005/8/layout/hierarchy2"/>
    <dgm:cxn modelId="{4C633FF2-F9CE-460D-AD1C-97ABBBCE4E9A}" type="presParOf" srcId="{02AF2611-39C0-4EF8-B9AF-5E15D80097BE}" destId="{3E9FDDD6-A26E-4F03-A903-10F09685D6A2}" srcOrd="0" destOrd="0" presId="urn:microsoft.com/office/officeart/2005/8/layout/hierarchy2"/>
    <dgm:cxn modelId="{7CA1E707-8586-42EE-86DB-9C78AAA85687}" type="presParOf" srcId="{5F8186A5-9F66-4B76-A45C-87CEBF3CCEB9}" destId="{9473DCFC-6641-4D73-AA1E-9A1405C91094}" srcOrd="1" destOrd="0" presId="urn:microsoft.com/office/officeart/2005/8/layout/hierarchy2"/>
    <dgm:cxn modelId="{69EC0BF7-DB3D-4E73-B5FB-4C7789C6600B}" type="presParOf" srcId="{9473DCFC-6641-4D73-AA1E-9A1405C91094}" destId="{008EB790-8EB0-4D82-BE0A-84C63F787288}" srcOrd="0" destOrd="0" presId="urn:microsoft.com/office/officeart/2005/8/layout/hierarchy2"/>
    <dgm:cxn modelId="{94C0F951-240D-44A0-BD9C-9A5CD3837EEE}" type="presParOf" srcId="{9473DCFC-6641-4D73-AA1E-9A1405C91094}" destId="{6C28485D-F632-4669-96ED-3D964BEACEA2}" srcOrd="1" destOrd="0" presId="urn:microsoft.com/office/officeart/2005/8/layout/hierarchy2"/>
    <dgm:cxn modelId="{0A050E39-A37F-42FB-9269-91CB64057163}" type="presParOf" srcId="{6C28485D-F632-4669-96ED-3D964BEACEA2}" destId="{3D3532D1-1FDA-4F24-AE90-3866BC16A43D}" srcOrd="0" destOrd="0" presId="urn:microsoft.com/office/officeart/2005/8/layout/hierarchy2"/>
    <dgm:cxn modelId="{BB365EA5-7418-4727-8BBB-AE8202DD82C1}" type="presParOf" srcId="{3D3532D1-1FDA-4F24-AE90-3866BC16A43D}" destId="{6CD19230-CC0F-4288-A025-EBCBAFB6E87C}" srcOrd="0" destOrd="0" presId="urn:microsoft.com/office/officeart/2005/8/layout/hierarchy2"/>
    <dgm:cxn modelId="{1003DE47-156B-4784-B05F-1A09DF0EFA41}" type="presParOf" srcId="{6C28485D-F632-4669-96ED-3D964BEACEA2}" destId="{B82FF517-BE19-45D5-A186-0A0A9AC7C59F}" srcOrd="1" destOrd="0" presId="urn:microsoft.com/office/officeart/2005/8/layout/hierarchy2"/>
    <dgm:cxn modelId="{F5BFFFBA-CD39-4911-BDB7-4BFCD5BF29E2}" type="presParOf" srcId="{B82FF517-BE19-45D5-A186-0A0A9AC7C59F}" destId="{DE93B5F2-1CA6-40F3-B124-24CBDE452C7F}" srcOrd="0" destOrd="0" presId="urn:microsoft.com/office/officeart/2005/8/layout/hierarchy2"/>
    <dgm:cxn modelId="{AC1BC796-60FC-4E23-9F7F-DBADED6A6222}" type="presParOf" srcId="{B82FF517-BE19-45D5-A186-0A0A9AC7C59F}" destId="{2FB0C740-68FD-45EB-963A-5882F7A1156B}" srcOrd="1" destOrd="0" presId="urn:microsoft.com/office/officeart/2005/8/layout/hierarchy2"/>
    <dgm:cxn modelId="{891E6753-6391-41C9-9F8A-27874431E5C8}" type="presParOf" srcId="{5F8186A5-9F66-4B76-A45C-87CEBF3CCEB9}" destId="{AF10D516-4F6C-4D46-86A1-9C1986C13320}" srcOrd="2" destOrd="0" presId="urn:microsoft.com/office/officeart/2005/8/layout/hierarchy2"/>
    <dgm:cxn modelId="{DBB8F732-AE91-40EF-8AB9-7C37133C9C59}" type="presParOf" srcId="{AF10D516-4F6C-4D46-86A1-9C1986C13320}" destId="{8DB10BF4-B3E8-4C63-AA80-1132AC83EE01}" srcOrd="0" destOrd="0" presId="urn:microsoft.com/office/officeart/2005/8/layout/hierarchy2"/>
    <dgm:cxn modelId="{2493E569-3BBF-4E57-B4C1-D8CE65B9B011}" type="presParOf" srcId="{5F8186A5-9F66-4B76-A45C-87CEBF3CCEB9}" destId="{E1BE2056-AE5C-4DB8-B5F8-1262B0BC3580}" srcOrd="3" destOrd="0" presId="urn:microsoft.com/office/officeart/2005/8/layout/hierarchy2"/>
    <dgm:cxn modelId="{A8199FAA-AC69-4797-8BB0-53F6178C1BA0}" type="presParOf" srcId="{E1BE2056-AE5C-4DB8-B5F8-1262B0BC3580}" destId="{99764013-9FFE-483E-9A94-8E74B88EB45B}" srcOrd="0" destOrd="0" presId="urn:microsoft.com/office/officeart/2005/8/layout/hierarchy2"/>
    <dgm:cxn modelId="{5E331118-0CAA-4B91-A606-A5394BD42C11}" type="presParOf" srcId="{E1BE2056-AE5C-4DB8-B5F8-1262B0BC3580}" destId="{CBCC4E80-D41C-4591-AFD8-D9C5B0629FAD}" srcOrd="1" destOrd="0" presId="urn:microsoft.com/office/officeart/2005/8/layout/hierarchy2"/>
    <dgm:cxn modelId="{9021F2B0-C410-4040-A7A9-50D5E265A84F}" type="presParOf" srcId="{CBCC4E80-D41C-4591-AFD8-D9C5B0629FAD}" destId="{924C8F9A-D7B2-4767-8617-AD5D4A0F8C82}" srcOrd="0" destOrd="0" presId="urn:microsoft.com/office/officeart/2005/8/layout/hierarchy2"/>
    <dgm:cxn modelId="{241901F2-BF49-4AF2-95A3-CCB9F5E01AEE}" type="presParOf" srcId="{924C8F9A-D7B2-4767-8617-AD5D4A0F8C82}" destId="{4D1012EA-ED43-4161-9183-D18250C04841}" srcOrd="0" destOrd="0" presId="urn:microsoft.com/office/officeart/2005/8/layout/hierarchy2"/>
    <dgm:cxn modelId="{387F50B1-07BC-406A-B228-9E61C6518394}" type="presParOf" srcId="{CBCC4E80-D41C-4591-AFD8-D9C5B0629FAD}" destId="{13F2C1AB-38AD-4ED5-9035-C2D351214192}" srcOrd="1" destOrd="0" presId="urn:microsoft.com/office/officeart/2005/8/layout/hierarchy2"/>
    <dgm:cxn modelId="{09A88F3A-BFC6-45CE-84FB-8AAD9FA7766A}" type="presParOf" srcId="{13F2C1AB-38AD-4ED5-9035-C2D351214192}" destId="{4C14E865-13AF-43EC-93E8-957E72C167D9}" srcOrd="0" destOrd="0" presId="urn:microsoft.com/office/officeart/2005/8/layout/hierarchy2"/>
    <dgm:cxn modelId="{C4CAB4B6-8649-4FDE-B945-4D3D4946AE38}" type="presParOf" srcId="{13F2C1AB-38AD-4ED5-9035-C2D351214192}" destId="{5A67506E-C01C-4958-968A-88E9AA8D1DC9}" srcOrd="1" destOrd="0" presId="urn:microsoft.com/office/officeart/2005/8/layout/hierarchy2"/>
    <dgm:cxn modelId="{A03A03BA-1218-449B-95F4-E5359FDFE857}" type="presParOf" srcId="{AEFB50EF-9B7B-4A67-8A06-3768D82F4F35}" destId="{07085415-AD02-4837-A819-DF8503991B40}" srcOrd="2" destOrd="0" presId="urn:microsoft.com/office/officeart/2005/8/layout/hierarchy2"/>
    <dgm:cxn modelId="{49173561-B47C-464C-A6A9-DFA66A54FE31}" type="presParOf" srcId="{07085415-AD02-4837-A819-DF8503991B40}" destId="{6D471BBE-867D-4865-9628-1D7777EB5D2C}" srcOrd="0" destOrd="0" presId="urn:microsoft.com/office/officeart/2005/8/layout/hierarchy2"/>
    <dgm:cxn modelId="{4BDA2FFB-4D04-44DE-BC89-9E1352EE3506}" type="presParOf" srcId="{AEFB50EF-9B7B-4A67-8A06-3768D82F4F35}" destId="{B9D0076E-1908-4470-9C44-2381915CB6FB}" srcOrd="3" destOrd="0" presId="urn:microsoft.com/office/officeart/2005/8/layout/hierarchy2"/>
    <dgm:cxn modelId="{65F93B9B-8E97-4092-A480-F84369B88155}" type="presParOf" srcId="{B9D0076E-1908-4470-9C44-2381915CB6FB}" destId="{7EBAE2C6-1480-46C8-900C-5102293148B2}" srcOrd="0" destOrd="0" presId="urn:microsoft.com/office/officeart/2005/8/layout/hierarchy2"/>
    <dgm:cxn modelId="{445D1B86-D07A-4627-8B2C-F12B27015802}" type="presParOf" srcId="{B9D0076E-1908-4470-9C44-2381915CB6FB}" destId="{7F207EC3-B869-474B-A721-8A419CB73484}" srcOrd="1" destOrd="0" presId="urn:microsoft.com/office/officeart/2005/8/layout/hierarchy2"/>
    <dgm:cxn modelId="{A51CA289-551F-4154-AEB1-5223D7FDC911}" type="presParOf" srcId="{7F207EC3-B869-474B-A721-8A419CB73484}" destId="{72B1FC09-0EBA-4985-8788-8F4656152A7F}" srcOrd="0" destOrd="0" presId="urn:microsoft.com/office/officeart/2005/8/layout/hierarchy2"/>
    <dgm:cxn modelId="{4F047DB8-FDB5-4FCF-BE7A-7F293C171649}" type="presParOf" srcId="{72B1FC09-0EBA-4985-8788-8F4656152A7F}" destId="{E53945B2-5361-41E5-A250-0FE9BB3209A7}" srcOrd="0" destOrd="0" presId="urn:microsoft.com/office/officeart/2005/8/layout/hierarchy2"/>
    <dgm:cxn modelId="{60E2C54A-6578-49DF-939A-02D5DE73C5F4}" type="presParOf" srcId="{7F207EC3-B869-474B-A721-8A419CB73484}" destId="{93C1A79B-D7BC-4544-8471-9D8B8B93AD97}" srcOrd="1" destOrd="0" presId="urn:microsoft.com/office/officeart/2005/8/layout/hierarchy2"/>
    <dgm:cxn modelId="{82136C36-4182-4F5B-9056-1D069DBF721A}" type="presParOf" srcId="{93C1A79B-D7BC-4544-8471-9D8B8B93AD97}" destId="{B81631BF-0964-4936-A9DE-5CF3C23A1D51}" srcOrd="0" destOrd="0" presId="urn:microsoft.com/office/officeart/2005/8/layout/hierarchy2"/>
    <dgm:cxn modelId="{FCB8F8F8-3B0B-4D21-8508-510074E794A1}" type="presParOf" srcId="{93C1A79B-D7BC-4544-8471-9D8B8B93AD97}" destId="{A47913E6-20D7-4EF9-8087-A267EE4CBBE9}" srcOrd="1" destOrd="0" presId="urn:microsoft.com/office/officeart/2005/8/layout/hierarchy2"/>
    <dgm:cxn modelId="{CB764297-5CFB-4CF2-B864-1AF2D362285F}" type="presParOf" srcId="{A47913E6-20D7-4EF9-8087-A267EE4CBBE9}" destId="{E3B49C02-92DF-4E0E-9C64-BFDA4F6C8C57}" srcOrd="0" destOrd="0" presId="urn:microsoft.com/office/officeart/2005/8/layout/hierarchy2"/>
    <dgm:cxn modelId="{FEA09941-52EA-4B02-8B99-831E16F2DDBB}" type="presParOf" srcId="{E3B49C02-92DF-4E0E-9C64-BFDA4F6C8C57}" destId="{C22BEB7F-26B1-4408-A047-0DEC97855D01}" srcOrd="0" destOrd="0" presId="urn:microsoft.com/office/officeart/2005/8/layout/hierarchy2"/>
    <dgm:cxn modelId="{13BCA2C4-5FC0-442F-B5AC-FAD6FF188EC0}" type="presParOf" srcId="{A47913E6-20D7-4EF9-8087-A267EE4CBBE9}" destId="{45E9E887-53F9-47D7-81E1-6BFB948D358C}" srcOrd="1" destOrd="0" presId="urn:microsoft.com/office/officeart/2005/8/layout/hierarchy2"/>
    <dgm:cxn modelId="{4D314C90-23EB-46BB-BF95-2491B4CCC8F8}" type="presParOf" srcId="{45E9E887-53F9-47D7-81E1-6BFB948D358C}" destId="{F532FF76-9233-4C88-8EB8-C57298DE75BC}" srcOrd="0" destOrd="0" presId="urn:microsoft.com/office/officeart/2005/8/layout/hierarchy2"/>
    <dgm:cxn modelId="{16304A33-595B-42AE-9159-A36FA9F39A88}" type="presParOf" srcId="{45E9E887-53F9-47D7-81E1-6BFB948D358C}" destId="{159E4A89-C683-474B-8EAE-3FA54900B771}" srcOrd="1" destOrd="0" presId="urn:microsoft.com/office/officeart/2005/8/layout/hierarchy2"/>
    <dgm:cxn modelId="{F1721967-18FA-4238-8508-11B44AA0AF33}" type="presParOf" srcId="{159E4A89-C683-474B-8EAE-3FA54900B771}" destId="{3D002938-9580-4C37-A937-06EE1FF34007}" srcOrd="0" destOrd="0" presId="urn:microsoft.com/office/officeart/2005/8/layout/hierarchy2"/>
    <dgm:cxn modelId="{0A5D2C3D-CCB7-4AAE-97F9-6DD1DB8D6376}" type="presParOf" srcId="{3D002938-9580-4C37-A937-06EE1FF34007}" destId="{28A3C775-44DD-456D-ADBA-6C2015D144BB}" srcOrd="0" destOrd="0" presId="urn:microsoft.com/office/officeart/2005/8/layout/hierarchy2"/>
    <dgm:cxn modelId="{A08FEDC5-D9A2-42B2-8447-28814969515B}" type="presParOf" srcId="{159E4A89-C683-474B-8EAE-3FA54900B771}" destId="{1237F670-3E84-4091-B1B6-F998102FD3C7}" srcOrd="1" destOrd="0" presId="urn:microsoft.com/office/officeart/2005/8/layout/hierarchy2"/>
    <dgm:cxn modelId="{47791659-001C-48B3-9161-19578AA12ECB}" type="presParOf" srcId="{1237F670-3E84-4091-B1B6-F998102FD3C7}" destId="{D9495291-86EC-4DCD-BB10-24DC98844A58}" srcOrd="0" destOrd="0" presId="urn:microsoft.com/office/officeart/2005/8/layout/hierarchy2"/>
    <dgm:cxn modelId="{3ED10931-85CD-4AF7-B564-C36407F9212A}" type="presParOf" srcId="{1237F670-3E84-4091-B1B6-F998102FD3C7}" destId="{B7AF5FD6-FC71-4C43-9ADB-E0DDF39AD7D4}" srcOrd="1" destOrd="0" presId="urn:microsoft.com/office/officeart/2005/8/layout/hierarchy2"/>
    <dgm:cxn modelId="{BD2EE079-A3F2-440F-878F-16DEE5506BF9}" type="presParOf" srcId="{A47913E6-20D7-4EF9-8087-A267EE4CBBE9}" destId="{0A6EA505-89C7-49FD-ABE4-44B8C87A9F43}" srcOrd="2" destOrd="0" presId="urn:microsoft.com/office/officeart/2005/8/layout/hierarchy2"/>
    <dgm:cxn modelId="{07FDF49D-BAC0-48A3-BE61-D3943925D5E9}" type="presParOf" srcId="{0A6EA505-89C7-49FD-ABE4-44B8C87A9F43}" destId="{A5AAA48F-9F15-49C7-A333-8B0C8DF03B3E}" srcOrd="0" destOrd="0" presId="urn:microsoft.com/office/officeart/2005/8/layout/hierarchy2"/>
    <dgm:cxn modelId="{B2478F78-C053-4BF9-A0E6-30DFE2F5124E}" type="presParOf" srcId="{A47913E6-20D7-4EF9-8087-A267EE4CBBE9}" destId="{10E2065F-A278-4DEA-AC87-92F1064AE18B}" srcOrd="3" destOrd="0" presId="urn:microsoft.com/office/officeart/2005/8/layout/hierarchy2"/>
    <dgm:cxn modelId="{AFC9F934-A21D-4B2E-B301-E8A200412646}" type="presParOf" srcId="{10E2065F-A278-4DEA-AC87-92F1064AE18B}" destId="{BCBAD13F-9F36-4A76-ACBF-38324C9DFD1E}" srcOrd="0" destOrd="0" presId="urn:microsoft.com/office/officeart/2005/8/layout/hierarchy2"/>
    <dgm:cxn modelId="{F38E1886-F2E1-45A9-ADDB-D4760018CD37}" type="presParOf" srcId="{10E2065F-A278-4DEA-AC87-92F1064AE18B}" destId="{40FF9161-F67F-470B-B339-D06EABCB52DF}" srcOrd="1" destOrd="0" presId="urn:microsoft.com/office/officeart/2005/8/layout/hierarchy2"/>
    <dgm:cxn modelId="{08BF2EF4-0222-4B89-A886-6936BEE142F6}" type="presParOf" srcId="{40FF9161-F67F-470B-B339-D06EABCB52DF}" destId="{FEC367EC-C7CC-46E0-8F0B-F4EB017F4B25}" srcOrd="0" destOrd="0" presId="urn:microsoft.com/office/officeart/2005/8/layout/hierarchy2"/>
    <dgm:cxn modelId="{2D25FD1F-991D-499A-8803-A1FD86929AE2}" type="presParOf" srcId="{FEC367EC-C7CC-46E0-8F0B-F4EB017F4B25}" destId="{C3BCA3D8-F0DE-402C-8374-951905FD4C54}" srcOrd="0" destOrd="0" presId="urn:microsoft.com/office/officeart/2005/8/layout/hierarchy2"/>
    <dgm:cxn modelId="{A5471A71-6A8C-4F88-9FB3-24BF0EC23C65}" type="presParOf" srcId="{40FF9161-F67F-470B-B339-D06EABCB52DF}" destId="{B68415FE-5E3F-482F-91F7-2CA2D6D0722D}" srcOrd="1" destOrd="0" presId="urn:microsoft.com/office/officeart/2005/8/layout/hierarchy2"/>
    <dgm:cxn modelId="{6C97632E-5163-45B2-9CB4-693851AFD1B3}" type="presParOf" srcId="{B68415FE-5E3F-482F-91F7-2CA2D6D0722D}" destId="{DD75CFEB-5D5C-464E-B857-D28B066AE2E1}" srcOrd="0" destOrd="0" presId="urn:microsoft.com/office/officeart/2005/8/layout/hierarchy2"/>
    <dgm:cxn modelId="{C6D18B33-15A6-4002-965D-5D442F5F94C7}" type="presParOf" srcId="{B68415FE-5E3F-482F-91F7-2CA2D6D0722D}" destId="{6C4899F7-A918-45D1-B75A-909AE5805EBA}" srcOrd="1" destOrd="0" presId="urn:microsoft.com/office/officeart/2005/8/layout/hierarchy2"/>
    <dgm:cxn modelId="{607304A2-6F9A-422A-8EDF-55A475B1F3AA}" type="presParOf" srcId="{7F207EC3-B869-474B-A721-8A419CB73484}" destId="{7F4C7A20-7D9B-4C87-80B4-7508EB7EED52}" srcOrd="2" destOrd="0" presId="urn:microsoft.com/office/officeart/2005/8/layout/hierarchy2"/>
    <dgm:cxn modelId="{0D0B655B-B5A3-4B4E-B1CE-FCCF0A33A648}" type="presParOf" srcId="{7F4C7A20-7D9B-4C87-80B4-7508EB7EED52}" destId="{7B43BACD-3F70-4863-BF61-523651EF3109}" srcOrd="0" destOrd="0" presId="urn:microsoft.com/office/officeart/2005/8/layout/hierarchy2"/>
    <dgm:cxn modelId="{BC83526D-7550-4B6E-9859-FC8C1DC10C3F}" type="presParOf" srcId="{7F207EC3-B869-474B-A721-8A419CB73484}" destId="{76E3E7A4-1652-4B38-A06B-68E7642740A5}" srcOrd="3" destOrd="0" presId="urn:microsoft.com/office/officeart/2005/8/layout/hierarchy2"/>
    <dgm:cxn modelId="{283E115A-28A0-41C0-AE23-C21BA98BE1E3}" type="presParOf" srcId="{76E3E7A4-1652-4B38-A06B-68E7642740A5}" destId="{F8179C33-7069-4902-8E2C-2F20E46E8782}" srcOrd="0" destOrd="0" presId="urn:microsoft.com/office/officeart/2005/8/layout/hierarchy2"/>
    <dgm:cxn modelId="{9E33B1C6-BA75-41EB-9B24-7CFBCED5054F}" type="presParOf" srcId="{76E3E7A4-1652-4B38-A06B-68E7642740A5}" destId="{6EDDF3A4-2F45-4230-83F3-C27E8F06AE10}" srcOrd="1" destOrd="0" presId="urn:microsoft.com/office/officeart/2005/8/layout/hierarchy2"/>
    <dgm:cxn modelId="{CA09B768-F230-485C-B6D2-93E768BC9FB6}" type="presParOf" srcId="{6EDDF3A4-2F45-4230-83F3-C27E8F06AE10}" destId="{306F450E-2B81-4A6B-9207-B97384612F41}" srcOrd="0" destOrd="0" presId="urn:microsoft.com/office/officeart/2005/8/layout/hierarchy2"/>
    <dgm:cxn modelId="{AD02E7DE-B9E3-4FC3-9C19-B28D1329D5B2}" type="presParOf" srcId="{306F450E-2B81-4A6B-9207-B97384612F41}" destId="{3ABC23EF-2179-439B-8D5E-B5306E91FA99}" srcOrd="0" destOrd="0" presId="urn:microsoft.com/office/officeart/2005/8/layout/hierarchy2"/>
    <dgm:cxn modelId="{76583B29-7D55-4BD4-806D-4FEA57008E8C}" type="presParOf" srcId="{6EDDF3A4-2F45-4230-83F3-C27E8F06AE10}" destId="{7B281989-846E-414B-B107-DA1938C62A09}" srcOrd="1" destOrd="0" presId="urn:microsoft.com/office/officeart/2005/8/layout/hierarchy2"/>
    <dgm:cxn modelId="{B09A0C33-3C23-440D-B9A4-DEA8B55FC750}" type="presParOf" srcId="{7B281989-846E-414B-B107-DA1938C62A09}" destId="{E3F8EBE6-F572-48F2-83CE-C1DC35D3DBAE}" srcOrd="0" destOrd="0" presId="urn:microsoft.com/office/officeart/2005/8/layout/hierarchy2"/>
    <dgm:cxn modelId="{3C549FF4-49AD-4BB5-9D3B-7C4998637DC4}" type="presParOf" srcId="{7B281989-846E-414B-B107-DA1938C62A09}" destId="{3B70D308-D149-46A8-BBDB-76C1F1117CA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97F6282-A47E-454E-B88F-9B5B94BD8D1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789F33A-91B2-4955-9428-C7DE4A5DD3EF}">
      <dgm:prSet phldrT="[Text]" custT="1"/>
      <dgm:spPr/>
      <dgm:t>
        <a:bodyPr/>
        <a:lstStyle/>
        <a:p>
          <a:r>
            <a:rPr lang="en-US" sz="2000" dirty="0"/>
            <a:t>The decision tree algorithm takes a large set of training data to compute the tree</a:t>
          </a:r>
        </a:p>
      </dgm:t>
    </dgm:pt>
    <dgm:pt modelId="{F6E99A41-DA82-4ABF-9B94-F74DAEF40AB3}" type="parTrans" cxnId="{D065C395-8D05-4FD4-B353-81F8032116C6}">
      <dgm:prSet/>
      <dgm:spPr/>
      <dgm:t>
        <a:bodyPr/>
        <a:lstStyle/>
        <a:p>
          <a:endParaRPr lang="en-US" sz="2000"/>
        </a:p>
      </dgm:t>
    </dgm:pt>
    <dgm:pt modelId="{51806263-8246-4827-B0D8-342DDF41AC9B}" type="sibTrans" cxnId="{D065C395-8D05-4FD4-B353-81F8032116C6}">
      <dgm:prSet/>
      <dgm:spPr/>
      <dgm:t>
        <a:bodyPr/>
        <a:lstStyle/>
        <a:p>
          <a:endParaRPr lang="en-US" sz="2000"/>
        </a:p>
      </dgm:t>
    </dgm:pt>
    <dgm:pt modelId="{38527036-2359-46FC-BAD7-407A6180493F}">
      <dgm:prSet phldrT="[Text]" custT="1"/>
      <dgm:spPr/>
      <dgm:t>
        <a:bodyPr/>
        <a:lstStyle/>
        <a:p>
          <a:r>
            <a:rPr lang="en-US" sz="2000" dirty="0"/>
            <a:t>In the data: </a:t>
          </a:r>
        </a:p>
        <a:p>
          <a:r>
            <a:rPr lang="en-US" sz="2000" dirty="0"/>
            <a:t>Similar cases may have different outcomes</a:t>
          </a:r>
        </a:p>
      </dgm:t>
    </dgm:pt>
    <dgm:pt modelId="{193B0C52-BD41-4B6D-AFD6-CB9BA57AF53C}" type="parTrans" cxnId="{9D33A975-FA5D-40BD-83D8-711D32204F7D}">
      <dgm:prSet/>
      <dgm:spPr/>
      <dgm:t>
        <a:bodyPr/>
        <a:lstStyle/>
        <a:p>
          <a:endParaRPr lang="en-US" sz="2000"/>
        </a:p>
      </dgm:t>
    </dgm:pt>
    <dgm:pt modelId="{8AAF2FEB-D205-4DEB-A2F6-7244622960D1}" type="sibTrans" cxnId="{9D33A975-FA5D-40BD-83D8-711D32204F7D}">
      <dgm:prSet/>
      <dgm:spPr/>
      <dgm:t>
        <a:bodyPr/>
        <a:lstStyle/>
        <a:p>
          <a:endParaRPr lang="en-US" sz="2000"/>
        </a:p>
      </dgm:t>
    </dgm:pt>
    <dgm:pt modelId="{99C7AB69-C8BB-462B-A00E-8EB91B71233A}">
      <dgm:prSet phldrT="[Text]" custT="1"/>
      <dgm:spPr/>
      <dgm:t>
        <a:bodyPr/>
        <a:lstStyle/>
        <a:p>
          <a:r>
            <a:rPr lang="en-US" sz="2000" dirty="0"/>
            <a:t>So probability of an outcome is computed</a:t>
          </a:r>
        </a:p>
      </dgm:t>
    </dgm:pt>
    <dgm:pt modelId="{EB7C0274-15B0-49CA-8E34-7E506EB97146}" type="parTrans" cxnId="{6D26FFD2-66C2-4818-8CA0-7BDFE6592CCC}">
      <dgm:prSet/>
      <dgm:spPr/>
      <dgm:t>
        <a:bodyPr/>
        <a:lstStyle/>
        <a:p>
          <a:endParaRPr lang="en-US" sz="2000"/>
        </a:p>
      </dgm:t>
    </dgm:pt>
    <dgm:pt modelId="{A68252B4-C6E7-4DB8-84E4-B7ADACBED015}" type="sibTrans" cxnId="{6D26FFD2-66C2-4818-8CA0-7BDFE6592CCC}">
      <dgm:prSet/>
      <dgm:spPr/>
      <dgm:t>
        <a:bodyPr/>
        <a:lstStyle/>
        <a:p>
          <a:endParaRPr lang="en-US" sz="2000"/>
        </a:p>
      </dgm:t>
    </dgm:pt>
    <dgm:pt modelId="{1179846B-AF0A-4D48-ABCD-589C6CB14DDD}" type="pres">
      <dgm:prSet presAssocID="{997F6282-A47E-454E-B88F-9B5B94BD8D16}" presName="diagram" presStyleCnt="0">
        <dgm:presLayoutVars>
          <dgm:dir/>
          <dgm:resizeHandles val="exact"/>
        </dgm:presLayoutVars>
      </dgm:prSet>
      <dgm:spPr/>
    </dgm:pt>
    <dgm:pt modelId="{DC0B47A5-AC42-45AF-AE9A-F8B02E88CEC0}" type="pres">
      <dgm:prSet presAssocID="{E789F33A-91B2-4955-9428-C7DE4A5DD3EF}" presName="node" presStyleLbl="node1" presStyleIdx="0" presStyleCnt="3" custScaleY="131015">
        <dgm:presLayoutVars>
          <dgm:bulletEnabled val="1"/>
        </dgm:presLayoutVars>
      </dgm:prSet>
      <dgm:spPr/>
    </dgm:pt>
    <dgm:pt modelId="{DFE461FF-818D-4F9F-A323-24C02E0B63EC}" type="pres">
      <dgm:prSet presAssocID="{51806263-8246-4827-B0D8-342DDF41AC9B}" presName="sibTrans" presStyleCnt="0"/>
      <dgm:spPr/>
    </dgm:pt>
    <dgm:pt modelId="{23EED88A-158C-4070-ADDB-CDCC35C3ED7F}" type="pres">
      <dgm:prSet presAssocID="{38527036-2359-46FC-BAD7-407A6180493F}" presName="node" presStyleLbl="node1" presStyleIdx="1" presStyleCnt="3" custScaleY="131015">
        <dgm:presLayoutVars>
          <dgm:bulletEnabled val="1"/>
        </dgm:presLayoutVars>
      </dgm:prSet>
      <dgm:spPr/>
    </dgm:pt>
    <dgm:pt modelId="{E543E221-F789-4681-B639-90F5E174E327}" type="pres">
      <dgm:prSet presAssocID="{8AAF2FEB-D205-4DEB-A2F6-7244622960D1}" presName="sibTrans" presStyleCnt="0"/>
      <dgm:spPr/>
    </dgm:pt>
    <dgm:pt modelId="{66568D41-6D54-4FD7-98B5-D7C71B9E518C}" type="pres">
      <dgm:prSet presAssocID="{99C7AB69-C8BB-462B-A00E-8EB91B71233A}" presName="node" presStyleLbl="node1" presStyleIdx="2" presStyleCnt="3" custScaleY="131015">
        <dgm:presLayoutVars>
          <dgm:bulletEnabled val="1"/>
        </dgm:presLayoutVars>
      </dgm:prSet>
      <dgm:spPr/>
    </dgm:pt>
  </dgm:ptLst>
  <dgm:cxnLst>
    <dgm:cxn modelId="{BA3FC608-D70F-4ABB-B7F3-D034BF10269B}" type="presOf" srcId="{E789F33A-91B2-4955-9428-C7DE4A5DD3EF}" destId="{DC0B47A5-AC42-45AF-AE9A-F8B02E88CEC0}" srcOrd="0" destOrd="0" presId="urn:microsoft.com/office/officeart/2005/8/layout/default"/>
    <dgm:cxn modelId="{E58D0918-C05E-4D14-B288-35C64C9F7819}" type="presOf" srcId="{99C7AB69-C8BB-462B-A00E-8EB91B71233A}" destId="{66568D41-6D54-4FD7-98B5-D7C71B9E518C}" srcOrd="0" destOrd="0" presId="urn:microsoft.com/office/officeart/2005/8/layout/default"/>
    <dgm:cxn modelId="{F750792E-B194-42C5-8580-EF486CC8598B}" type="presOf" srcId="{38527036-2359-46FC-BAD7-407A6180493F}" destId="{23EED88A-158C-4070-ADDB-CDCC35C3ED7F}" srcOrd="0" destOrd="0" presId="urn:microsoft.com/office/officeart/2005/8/layout/default"/>
    <dgm:cxn modelId="{9D33A975-FA5D-40BD-83D8-711D32204F7D}" srcId="{997F6282-A47E-454E-B88F-9B5B94BD8D16}" destId="{38527036-2359-46FC-BAD7-407A6180493F}" srcOrd="1" destOrd="0" parTransId="{193B0C52-BD41-4B6D-AFD6-CB9BA57AF53C}" sibTransId="{8AAF2FEB-D205-4DEB-A2F6-7244622960D1}"/>
    <dgm:cxn modelId="{D065C395-8D05-4FD4-B353-81F8032116C6}" srcId="{997F6282-A47E-454E-B88F-9B5B94BD8D16}" destId="{E789F33A-91B2-4955-9428-C7DE4A5DD3EF}" srcOrd="0" destOrd="0" parTransId="{F6E99A41-DA82-4ABF-9B94-F74DAEF40AB3}" sibTransId="{51806263-8246-4827-B0D8-342DDF41AC9B}"/>
    <dgm:cxn modelId="{6D26FFD2-66C2-4818-8CA0-7BDFE6592CCC}" srcId="{997F6282-A47E-454E-B88F-9B5B94BD8D16}" destId="{99C7AB69-C8BB-462B-A00E-8EB91B71233A}" srcOrd="2" destOrd="0" parTransId="{EB7C0274-15B0-49CA-8E34-7E506EB97146}" sibTransId="{A68252B4-C6E7-4DB8-84E4-B7ADACBED015}"/>
    <dgm:cxn modelId="{4B97AEF0-A8A5-45F0-81D1-E7CD2877A3B8}" type="presOf" srcId="{997F6282-A47E-454E-B88F-9B5B94BD8D16}" destId="{1179846B-AF0A-4D48-ABCD-589C6CB14DDD}" srcOrd="0" destOrd="0" presId="urn:microsoft.com/office/officeart/2005/8/layout/default"/>
    <dgm:cxn modelId="{81A0EAC6-437A-43BC-AC26-C8F7A98320A6}" type="presParOf" srcId="{1179846B-AF0A-4D48-ABCD-589C6CB14DDD}" destId="{DC0B47A5-AC42-45AF-AE9A-F8B02E88CEC0}" srcOrd="0" destOrd="0" presId="urn:microsoft.com/office/officeart/2005/8/layout/default"/>
    <dgm:cxn modelId="{C8F12BF1-E8B7-48B3-B65F-ABF7D23D3B60}" type="presParOf" srcId="{1179846B-AF0A-4D48-ABCD-589C6CB14DDD}" destId="{DFE461FF-818D-4F9F-A323-24C02E0B63EC}" srcOrd="1" destOrd="0" presId="urn:microsoft.com/office/officeart/2005/8/layout/default"/>
    <dgm:cxn modelId="{49A4F40B-DC5D-4D4D-A6F6-080778AC51A3}" type="presParOf" srcId="{1179846B-AF0A-4D48-ABCD-589C6CB14DDD}" destId="{23EED88A-158C-4070-ADDB-CDCC35C3ED7F}" srcOrd="2" destOrd="0" presId="urn:microsoft.com/office/officeart/2005/8/layout/default"/>
    <dgm:cxn modelId="{0042CA1C-3657-4E8D-AB33-1AA49163CDD7}" type="presParOf" srcId="{1179846B-AF0A-4D48-ABCD-589C6CB14DDD}" destId="{E543E221-F789-4681-B639-90F5E174E327}" srcOrd="3" destOrd="0" presId="urn:microsoft.com/office/officeart/2005/8/layout/default"/>
    <dgm:cxn modelId="{3BFFF9FF-30E6-499B-BA90-2F4111A06E4F}" type="presParOf" srcId="{1179846B-AF0A-4D48-ABCD-589C6CB14DDD}" destId="{66568D41-6D54-4FD7-98B5-D7C71B9E518C}"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9E199A00-4FD1-4CAE-A3D5-7500A9CDB562}" type="presOf" srcId="{5BF11984-0E64-4B57-B875-2E1B0B00A098}" destId="{31D0A266-AA5A-4E51-BC99-D0CDA70500B6}" srcOrd="0" destOrd="0" presId="urn:microsoft.com/office/officeart/2005/8/layout/hierarchy2"/>
    <dgm:cxn modelId="{BF35EB04-34A4-4D07-ABD0-AB9FC2DE2682}" type="presOf" srcId="{35620437-B674-441E-BE64-127B11C8921C}" destId="{C7F46534-8252-45D8-B9A1-8986B75AB1C1}" srcOrd="1" destOrd="0" presId="urn:microsoft.com/office/officeart/2005/8/layout/hierarchy2"/>
    <dgm:cxn modelId="{59CDA708-D794-410D-B50B-B4F4D2085277}" type="presOf" srcId="{51CA0FC4-56AD-4A14-A18D-AD08A9D56AF2}" destId="{2951EFB9-CA63-48AD-A351-B1EC841ED46A}" srcOrd="0" destOrd="0" presId="urn:microsoft.com/office/officeart/2005/8/layout/hierarchy2"/>
    <dgm:cxn modelId="{A0DBB211-0D02-4002-A446-588F09A23A0C}" type="presOf" srcId="{51CA0FC4-56AD-4A14-A18D-AD08A9D56AF2}" destId="{34D20AF5-6735-4F2F-803B-ACF9EE36BEA2}" srcOrd="1" destOrd="0" presId="urn:microsoft.com/office/officeart/2005/8/layout/hierarchy2"/>
    <dgm:cxn modelId="{6BAC4E14-7027-4310-8105-A23AB2E54FAC}" type="presOf" srcId="{AB713054-F984-4E73-B88E-60C1BFF55F0C}" destId="{9C04ADB7-7B5E-463A-A24D-8A9EBD543A34}" srcOrd="0" destOrd="0" presId="urn:microsoft.com/office/officeart/2005/8/layout/hierarchy2"/>
    <dgm:cxn modelId="{D4481619-2BAA-4EC7-9D67-14D2B623455B}" type="presOf" srcId="{29B19C76-28E5-47C9-A96C-57318656787A}" destId="{7F788EF5-DC52-4163-B798-0DFF5CF2C276}" srcOrd="0" destOrd="0" presId="urn:microsoft.com/office/officeart/2005/8/layout/hierarchy2"/>
    <dgm:cxn modelId="{4942011B-18AC-4AD6-8A17-0AA4270B1635}" type="presOf" srcId="{8D300FD8-F99E-4E8E-904B-BA6027F12312}" destId="{37F8AF4D-6047-40EA-841C-0CB07C1CC88F}" srcOrd="1" destOrd="0" presId="urn:microsoft.com/office/officeart/2005/8/layout/hierarchy2"/>
    <dgm:cxn modelId="{51E63E1C-8012-4EBD-A7ED-C87646182B56}" type="presOf" srcId="{DF7B78C9-B3EF-44CF-852D-36C695E50F17}" destId="{A40036BC-E5D6-446C-80F6-C7A4B80883DA}" srcOrd="0" destOrd="0" presId="urn:microsoft.com/office/officeart/2005/8/layout/hierarchy2"/>
    <dgm:cxn modelId="{D993F71C-0EB6-46F1-9944-F208398D305B}" type="presOf" srcId="{62A74657-1757-4134-B32F-736F54F796F4}" destId="{0D57AE7D-6277-4AFD-8A7D-B6521F402FAC}" srcOrd="0" destOrd="0" presId="urn:microsoft.com/office/officeart/2005/8/layout/hierarchy2"/>
    <dgm:cxn modelId="{0E97FA1F-8ED8-4B8B-9BBE-D304183A382C}" type="presOf" srcId="{B5DB198B-E114-4475-880F-7A6C856D26AF}" destId="{4239A36A-38B8-4FB9-9FDC-677CDBD7D5BC}"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9C1C8B26-DCBF-4505-9A6B-280A63FF04C0}" type="presOf" srcId="{AC412031-9545-4DC8-ACBC-5942C63FF0B9}" destId="{CEB35589-E368-4BD1-AB36-49CDB99364D5}" srcOrd="0" destOrd="0" presId="urn:microsoft.com/office/officeart/2005/8/layout/hierarchy2"/>
    <dgm:cxn modelId="{4984A726-C878-4666-BCAA-8ED61FF66F53}" type="presOf" srcId="{E3D7FB9E-9622-4165-894E-263143EEC98E}" destId="{86B348EC-F8BD-4917-A3B0-428897B6BCC8}" srcOrd="0" destOrd="0" presId="urn:microsoft.com/office/officeart/2005/8/layout/hierarchy2"/>
    <dgm:cxn modelId="{EA1FEF29-19FC-4F1B-8B80-5EF72F659908}" srcId="{2C0E8DAB-083B-498A-A610-C8E540D1F95F}" destId="{195B9EE5-1EFB-4F31-AB89-D8A0164D7F56}" srcOrd="1" destOrd="0" parTransId="{8D300FD8-F99E-4E8E-904B-BA6027F12312}" sibTransId="{1D1000F0-49AD-4391-AF7F-BCC139834308}"/>
    <dgm:cxn modelId="{A6AF2E2C-BA17-4266-BFA4-FA72118172A0}" type="presOf" srcId="{B5DB198B-E114-4475-880F-7A6C856D26AF}" destId="{F0640859-70FD-45E2-89B2-966EFB26F72D}"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2427BE39-D47D-4756-BEC8-D8A39D9AA72C}" type="presOf" srcId="{2B250F0C-4E60-4888-AB85-917A9C3905BD}" destId="{FB9CE7AB-F422-4FE4-9FA5-61325F477F59}" srcOrd="1" destOrd="0" presId="urn:microsoft.com/office/officeart/2005/8/layout/hierarchy2"/>
    <dgm:cxn modelId="{7FD3B03C-2B0C-42F4-8256-8A134C1D9553}" type="presOf" srcId="{4AC740F5-7A0B-425C-9B3E-37C36A205422}" destId="{DD8EF61D-0D20-4705-AB55-535AF47A94C5}" srcOrd="0" destOrd="0" presId="urn:microsoft.com/office/officeart/2005/8/layout/hierarchy2"/>
    <dgm:cxn modelId="{8CE9CC3D-9378-45E7-BA2B-6F88372789A9}" type="presOf" srcId="{CD7A4058-34F4-4D30-B853-2FEEFACFAA91}" destId="{CB8FFB81-E4E3-43C3-8CF6-A920227023D6}" srcOrd="0" destOrd="0" presId="urn:microsoft.com/office/officeart/2005/8/layout/hierarchy2"/>
    <dgm:cxn modelId="{CCC49C41-0457-4EC9-BC98-70381522DC5E}" type="presOf" srcId="{192981D6-D395-421F-849F-8CEA5A562D44}" destId="{246D3C73-DB90-4F3F-B2CE-19B8FAF892C5}" srcOrd="1" destOrd="0" presId="urn:microsoft.com/office/officeart/2005/8/layout/hierarchy2"/>
    <dgm:cxn modelId="{FD219A64-B21A-4B01-890A-686F64C20C5D}" type="presOf" srcId="{33401E37-71FE-4451-BCD3-F37629F87B29}" destId="{088DDF99-B61C-4A64-AA14-854E47AF3584}" srcOrd="1" destOrd="0" presId="urn:microsoft.com/office/officeart/2005/8/layout/hierarchy2"/>
    <dgm:cxn modelId="{A1AC5948-DA33-4262-9ADA-EEDA9758221E}" type="presOf" srcId="{3B1B22F4-350F-4BC1-A123-F6062B0A8B95}" destId="{BA0C878D-3867-44B7-9E66-E292FB7D0CD3}" srcOrd="0" destOrd="0" presId="urn:microsoft.com/office/officeart/2005/8/layout/hierarchy2"/>
    <dgm:cxn modelId="{C8D33B4A-0907-4CB5-AD9C-6EEB74E2CFDD}"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709F324C-6D5F-4D86-95C1-DE1D8622FD15}" type="presOf" srcId="{1C2ABE6B-2194-4104-A754-33FF1C233404}" destId="{B6DAA14B-3305-4F93-A6BA-AC8805E13BBC}" srcOrd="0" destOrd="0" presId="urn:microsoft.com/office/officeart/2005/8/layout/hierarchy2"/>
    <dgm:cxn modelId="{C921F76E-C5CD-4EA7-A4CE-F0F9C48EE9AA}" type="presOf" srcId="{9DE36E45-D8F6-4E64-BE13-DED9608A523D}" destId="{70CFE622-9822-4AED-B673-DD47B2D762F4}" srcOrd="0" destOrd="0" presId="urn:microsoft.com/office/officeart/2005/8/layout/hierarchy2"/>
    <dgm:cxn modelId="{E8E91955-8832-4D2C-8DAF-25BF1E6C1BA8}" type="presOf" srcId="{B487B2ED-E69D-4DD6-9E27-3D52FE6528BC}" destId="{7CD5B262-0843-40A9-B018-58A5C8DBE7C6}" srcOrd="0" destOrd="0" presId="urn:microsoft.com/office/officeart/2005/8/layout/hierarchy2"/>
    <dgm:cxn modelId="{EEC49155-7AF7-4C95-98F8-7D16330BFA06}" type="presOf" srcId="{78719D9A-1EF8-46FC-8F7F-64CB86D163E5}" destId="{AEC6587A-76AF-44E9-BC10-667E8682EB31}" srcOrd="1" destOrd="0" presId="urn:microsoft.com/office/officeart/2005/8/layout/hierarchy2"/>
    <dgm:cxn modelId="{A122FD75-2041-46B5-AA7B-20171433E18D}" type="presOf" srcId="{5BF11984-0E64-4B57-B875-2E1B0B00A098}" destId="{37A62DE8-991B-4255-B69A-EED90D4303BD}" srcOrd="1" destOrd="0" presId="urn:microsoft.com/office/officeart/2005/8/layout/hierarchy2"/>
    <dgm:cxn modelId="{A9090F58-14AD-4B2C-A35B-E8FC7832ADC2}" type="presOf" srcId="{3B1B22F4-350F-4BC1-A123-F6062B0A8B95}" destId="{E39695A4-54B7-4CB7-AA93-918708DEE7F7}" srcOrd="1" destOrd="0" presId="urn:microsoft.com/office/officeart/2005/8/layout/hierarchy2"/>
    <dgm:cxn modelId="{F7E6497D-7EE6-43DA-9BC4-1237816C0208}" type="presOf" srcId="{E6A63798-4050-4A2F-9AA9-FB5D925F7930}" destId="{D2915285-78D3-4FD7-B30D-F18D871355D3}" srcOrd="0" destOrd="0" presId="urn:microsoft.com/office/officeart/2005/8/layout/hierarchy2"/>
    <dgm:cxn modelId="{142AA77D-3115-4D5A-A8A6-CEE338B7752D}" type="presOf" srcId="{B88A5BE3-D857-4A15-81D6-A637ABABF1ED}" destId="{776B66B8-00FC-404C-89CC-70709C5E302B}"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9EE45B81-A689-475B-A660-98A91953C789}" type="presOf" srcId="{62A74657-1757-4134-B32F-736F54F796F4}" destId="{31B006C0-0EA0-4561-A653-10E38A298D09}" srcOrd="1" destOrd="0" presId="urn:microsoft.com/office/officeart/2005/8/layout/hierarchy2"/>
    <dgm:cxn modelId="{E71A4185-F212-483B-853D-6E1EFBF00A16}" type="presOf" srcId="{78719D9A-1EF8-46FC-8F7F-64CB86D163E5}" destId="{D773FB9E-9C8A-4167-990C-866779B960A7}" srcOrd="0" destOrd="0" presId="urn:microsoft.com/office/officeart/2005/8/layout/hierarchy2"/>
    <dgm:cxn modelId="{2B284186-1250-4F4D-8A3E-018EBFE9EE09}" type="presOf" srcId="{C69F461A-897A-4BF5-9B75-F51BC5391E24}" destId="{9BCABDBA-7F17-4ABD-88F5-05078D8F9D3D}" srcOrd="0" destOrd="0" presId="urn:microsoft.com/office/officeart/2005/8/layout/hierarchy2"/>
    <dgm:cxn modelId="{73910F8A-98E0-46A1-B581-EE9FE8A5139D}" type="presOf" srcId="{364AA1AE-EE94-40DC-A13C-26E16E52F283}" destId="{FE373A7E-3635-4340-9347-46B6BFBFD200}" srcOrd="0" destOrd="0" presId="urn:microsoft.com/office/officeart/2005/8/layout/hierarchy2"/>
    <dgm:cxn modelId="{05C48B8E-F539-4FE0-B7E8-3EDD05530057}" type="presOf" srcId="{F0B9BAFF-14FA-4FD1-90AF-A0E86CFD26E0}" destId="{A438051B-3C6F-4543-B441-F2A2CEB90A1B}" srcOrd="0" destOrd="0" presId="urn:microsoft.com/office/officeart/2005/8/layout/hierarchy2"/>
    <dgm:cxn modelId="{E4A37191-9D03-4879-8E82-980976E359CD}" type="presOf" srcId="{565E1BEE-27C3-4F31-A8B1-EE2149CF7DB5}" destId="{3F4CF3E3-0AF7-4852-917A-846D9EF91ABA}"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280FF9E-BEFD-404C-AFAD-BE54D5072C77}" type="presOf" srcId="{9BBA12D4-0609-4551-A692-41B6FD5C6578}" destId="{9BF4DBD3-5F95-474B-ADAC-133F9056B28B}" srcOrd="1" destOrd="0" presId="urn:microsoft.com/office/officeart/2005/8/layout/hierarchy2"/>
    <dgm:cxn modelId="{1EDBC79F-AD9C-49B1-8736-720BB8B18832}" type="presOf" srcId="{9BBA12D4-0609-4551-A692-41B6FD5C6578}" destId="{906EDC7A-0D71-4D4B-BA38-915370AA5ADA}" srcOrd="0" destOrd="0" presId="urn:microsoft.com/office/officeart/2005/8/layout/hierarchy2"/>
    <dgm:cxn modelId="{5BCED7B0-DD9C-44F5-907B-9A5F9F24435D}" type="presOf" srcId="{C69F461A-897A-4BF5-9B75-F51BC5391E24}" destId="{5FEF92C6-AD1B-43F2-B683-83434038F417}" srcOrd="1" destOrd="0" presId="urn:microsoft.com/office/officeart/2005/8/layout/hierarchy2"/>
    <dgm:cxn modelId="{58BB18B4-BF98-4D63-B8C8-6D9A5C5D7FB1}" type="presOf" srcId="{8D300FD8-F99E-4E8E-904B-BA6027F12312}" destId="{EA7B220E-DA23-4680-8C80-00CBE08DC458}"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6EB2B4C1-5CDF-49D3-8294-2194878CC59B}" type="presOf" srcId="{364AA1AE-EE94-40DC-A13C-26E16E52F283}" destId="{47273E5C-67B7-4AF6-AC59-BF0E8FE9A07A}" srcOrd="1" destOrd="0" presId="urn:microsoft.com/office/officeart/2005/8/layout/hierarchy2"/>
    <dgm:cxn modelId="{1BED1FC4-6FE9-4B22-9924-FB86B7061C52}" type="presOf" srcId="{E3D7FB9E-9622-4165-894E-263143EEC98E}" destId="{A89A13DB-233E-4EEC-9999-82C30F66A90E}"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D929EECE-6BFD-4C2B-AC42-5C13B2EF603C}" type="presOf" srcId="{195B9EE5-1EFB-4F31-AB89-D8A0164D7F56}" destId="{6584FD33-B777-4F82-B4D0-B5E46AC2C02D}" srcOrd="0"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5D0440D6-A8EC-45F3-B62D-909A8E61E148}" type="presOf" srcId="{F79E7C3E-1450-474E-8C09-C55A71BFC6B5}" destId="{20234416-28EC-4241-BCF5-E0C7F6003066}" srcOrd="0" destOrd="0" presId="urn:microsoft.com/office/officeart/2005/8/layout/hierarchy2"/>
    <dgm:cxn modelId="{E49DA3D6-76C9-4595-9B36-E422AFBF51F8}" srcId="{F79E7C3E-1450-474E-8C09-C55A71BFC6B5}" destId="{E6A63798-4050-4A2F-9AA9-FB5D925F7930}" srcOrd="0" destOrd="0" parTransId="{B5DB198B-E114-4475-880F-7A6C856D26AF}" sibTransId="{BFBBCC0F-6004-4576-B2CD-A4EF6BA1884F}"/>
    <dgm:cxn modelId="{C8674CD8-8F0E-4502-8D5C-DD7AAD7EFCAB}" type="presOf" srcId="{35620437-B674-441E-BE64-127B11C8921C}" destId="{F6E4463E-7AB1-40C6-9184-A50DB147E61E}"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3F240DE5-D8B8-44C4-B2EC-36830053169E}" type="presOf" srcId="{33401E37-71FE-4451-BCD3-F37629F87B29}" destId="{EDCF3DD2-E149-42B6-827D-DBC2235C186A}" srcOrd="0" destOrd="0" presId="urn:microsoft.com/office/officeart/2005/8/layout/hierarchy2"/>
    <dgm:cxn modelId="{7C9BF1E5-32B1-429B-90CB-B5C9713F0F39}" type="presOf" srcId="{D9A682CB-5DDE-43AB-919F-8B7F7B104615}" destId="{73BB7357-1A7B-4050-88C4-790ADBCB625D}" srcOrd="0" destOrd="0" presId="urn:microsoft.com/office/officeart/2005/8/layout/hierarchy2"/>
    <dgm:cxn modelId="{B422B6EB-EB6F-4AA2-A940-B2103C988373}" srcId="{195B9EE5-1EFB-4F31-AB89-D8A0164D7F56}" destId="{565E1BEE-27C3-4F31-A8B1-EE2149CF7DB5}" srcOrd="0" destOrd="0" parTransId="{29B19C76-28E5-47C9-A96C-57318656787A}" sibTransId="{1314FB65-4B3B-4AA7-9A8F-1611F4F04A90}"/>
    <dgm:cxn modelId="{A1EAC6EB-5176-445F-8F03-B80C7B5BCAFB}" type="presOf" srcId="{29B19C76-28E5-47C9-A96C-57318656787A}" destId="{2242881E-6013-4E89-ABE5-27D85D3B39D5}" srcOrd="1" destOrd="0" presId="urn:microsoft.com/office/officeart/2005/8/layout/hierarchy2"/>
    <dgm:cxn modelId="{77E494EC-0842-432D-A759-B65342B135B2}" type="presOf" srcId="{2C0E8DAB-083B-498A-A610-C8E540D1F95F}" destId="{B110B952-0C9F-4163-9C30-E699F6BC7E5B}" srcOrd="0" destOrd="0" presId="urn:microsoft.com/office/officeart/2005/8/layout/hierarchy2"/>
    <dgm:cxn modelId="{BD45FBEE-69C2-4A62-BFD6-DD185A040797}" type="presOf" srcId="{192981D6-D395-421F-849F-8CEA5A562D44}" destId="{E896778B-EE3E-4BFF-9DFE-42B988C3A32F}"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2C5CE0F5-E249-460A-9CEA-A2B515BE15E1}" type="presOf" srcId="{48D4D2DD-923D-473B-8FF8-F00B40868278}" destId="{3DC07AF5-D86B-4C94-B519-7A6277D2FBCD}"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FFE9FAFE-40D9-40F0-AAB1-95A0081B8B9C}" type="presOf" srcId="{2B250F0C-4E60-4888-AB85-917A9C3905BD}" destId="{9D22EEE4-FF93-4FD7-9762-7F90B9B2174D}" srcOrd="0" destOrd="0" presId="urn:microsoft.com/office/officeart/2005/8/layout/hierarchy2"/>
    <dgm:cxn modelId="{C1EF47A1-A48A-4FAF-BA7D-BE74DD98858A}" type="presParOf" srcId="{B6DAA14B-3305-4F93-A6BA-AC8805E13BBC}" destId="{45E3ECBA-C6D0-4585-880A-A01F56B443D6}" srcOrd="0" destOrd="0" presId="urn:microsoft.com/office/officeart/2005/8/layout/hierarchy2"/>
    <dgm:cxn modelId="{568F69B6-B4C5-4F3C-8370-51B4070E5565}" type="presParOf" srcId="{45E3ECBA-C6D0-4585-880A-A01F56B443D6}" destId="{AD69DD67-DA8B-4327-8FB6-B1ED5881B6C0}" srcOrd="0" destOrd="0" presId="urn:microsoft.com/office/officeart/2005/8/layout/hierarchy2"/>
    <dgm:cxn modelId="{0F1EE668-616F-4DBA-BD3C-77FB3E929C0F}" type="presParOf" srcId="{45E3ECBA-C6D0-4585-880A-A01F56B443D6}" destId="{AEFB50EF-9B7B-4A67-8A06-3768D82F4F35}" srcOrd="1" destOrd="0" presId="urn:microsoft.com/office/officeart/2005/8/layout/hierarchy2"/>
    <dgm:cxn modelId="{76F1A054-53FA-417D-9233-1B0A31A3E469}" type="presParOf" srcId="{AEFB50EF-9B7B-4A67-8A06-3768D82F4F35}" destId="{906EDC7A-0D71-4D4B-BA38-915370AA5ADA}" srcOrd="0" destOrd="0" presId="urn:microsoft.com/office/officeart/2005/8/layout/hierarchy2"/>
    <dgm:cxn modelId="{B59AFDE5-D2D0-400A-A0EA-FD29C058B18A}" type="presParOf" srcId="{906EDC7A-0D71-4D4B-BA38-915370AA5ADA}" destId="{9BF4DBD3-5F95-474B-ADAC-133F9056B28B}" srcOrd="0" destOrd="0" presId="urn:microsoft.com/office/officeart/2005/8/layout/hierarchy2"/>
    <dgm:cxn modelId="{A9C837D9-78CD-4D17-8D75-AB1D145F20B4}" type="presParOf" srcId="{AEFB50EF-9B7B-4A67-8A06-3768D82F4F35}" destId="{7D96E242-F765-43D2-885D-856E91BD7876}" srcOrd="1" destOrd="0" presId="urn:microsoft.com/office/officeart/2005/8/layout/hierarchy2"/>
    <dgm:cxn modelId="{47044219-0AD3-4F6B-BD49-A1C1F810C9CD}" type="presParOf" srcId="{7D96E242-F765-43D2-885D-856E91BD7876}" destId="{73BB7357-1A7B-4050-88C4-790ADBCB625D}" srcOrd="0" destOrd="0" presId="urn:microsoft.com/office/officeart/2005/8/layout/hierarchy2"/>
    <dgm:cxn modelId="{0D4E32BE-0226-4070-8FE7-A8D548A002D2}" type="presParOf" srcId="{7D96E242-F765-43D2-885D-856E91BD7876}" destId="{D56EE5CC-C4D8-4DA6-AC06-6FF6333366BE}" srcOrd="1" destOrd="0" presId="urn:microsoft.com/office/officeart/2005/8/layout/hierarchy2"/>
    <dgm:cxn modelId="{EEF0BC32-37B2-4F62-9ADF-C580EF5C1B14}" type="presParOf" srcId="{D56EE5CC-C4D8-4DA6-AC06-6FF6333366BE}" destId="{2951EFB9-CA63-48AD-A351-B1EC841ED46A}" srcOrd="0" destOrd="0" presId="urn:microsoft.com/office/officeart/2005/8/layout/hierarchy2"/>
    <dgm:cxn modelId="{8B7FEB97-AA9F-476E-B6DE-4E029FA8DEC2}" type="presParOf" srcId="{2951EFB9-CA63-48AD-A351-B1EC841ED46A}" destId="{34D20AF5-6735-4F2F-803B-ACF9EE36BEA2}" srcOrd="0" destOrd="0" presId="urn:microsoft.com/office/officeart/2005/8/layout/hierarchy2"/>
    <dgm:cxn modelId="{161B88A6-2BA6-4B06-9B71-9F4BD82959DF}" type="presParOf" srcId="{D56EE5CC-C4D8-4DA6-AC06-6FF6333366BE}" destId="{E4EEF5AC-A0E9-4DFF-973A-8F4B97B35161}" srcOrd="1" destOrd="0" presId="urn:microsoft.com/office/officeart/2005/8/layout/hierarchy2"/>
    <dgm:cxn modelId="{52F13971-8859-47A4-BDC7-C98277D9923A}" type="presParOf" srcId="{E4EEF5AC-A0E9-4DFF-973A-8F4B97B35161}" destId="{A40036BC-E5D6-446C-80F6-C7A4B80883DA}" srcOrd="0" destOrd="0" presId="urn:microsoft.com/office/officeart/2005/8/layout/hierarchy2"/>
    <dgm:cxn modelId="{FFC7F3B8-E7D5-4E98-A6B6-045D064C5CF0}" type="presParOf" srcId="{E4EEF5AC-A0E9-4DFF-973A-8F4B97B35161}" destId="{4862C7B3-1512-4C83-B2EB-00C9D604D13A}" srcOrd="1" destOrd="0" presId="urn:microsoft.com/office/officeart/2005/8/layout/hierarchy2"/>
    <dgm:cxn modelId="{3164CE38-6B6F-40C2-B2CE-ED12D40F2B34}" type="presParOf" srcId="{4862C7B3-1512-4C83-B2EB-00C9D604D13A}" destId="{0D57AE7D-6277-4AFD-8A7D-B6521F402FAC}" srcOrd="0" destOrd="0" presId="urn:microsoft.com/office/officeart/2005/8/layout/hierarchy2"/>
    <dgm:cxn modelId="{0CC6BC62-34E2-4C63-A057-EFCE7C8E6B8F}" type="presParOf" srcId="{0D57AE7D-6277-4AFD-8A7D-B6521F402FAC}" destId="{31B006C0-0EA0-4561-A653-10E38A298D09}" srcOrd="0" destOrd="0" presId="urn:microsoft.com/office/officeart/2005/8/layout/hierarchy2"/>
    <dgm:cxn modelId="{593667E0-CA7C-4FC0-93D0-B0614B06DA42}" type="presParOf" srcId="{4862C7B3-1512-4C83-B2EB-00C9D604D13A}" destId="{A579D7FC-93FC-448F-ACFD-7487307B41E8}" srcOrd="1" destOrd="0" presId="urn:microsoft.com/office/officeart/2005/8/layout/hierarchy2"/>
    <dgm:cxn modelId="{0FA33A1C-7581-4024-A1B8-050C95AD0CC0}" type="presParOf" srcId="{A579D7FC-93FC-448F-ACFD-7487307B41E8}" destId="{70CFE622-9822-4AED-B673-DD47B2D762F4}" srcOrd="0" destOrd="0" presId="urn:microsoft.com/office/officeart/2005/8/layout/hierarchy2"/>
    <dgm:cxn modelId="{C3EF02B9-0118-43FD-A1BB-669B500FF4D3}" type="presParOf" srcId="{A579D7FC-93FC-448F-ACFD-7487307B41E8}" destId="{4AD98EA5-1F56-4711-9B92-25B6221F5D9E}" srcOrd="1" destOrd="0" presId="urn:microsoft.com/office/officeart/2005/8/layout/hierarchy2"/>
    <dgm:cxn modelId="{AAE1A873-FEF4-47DB-A296-4E756DC9523F}" type="presParOf" srcId="{D56EE5CC-C4D8-4DA6-AC06-6FF6333366BE}" destId="{F6E4463E-7AB1-40C6-9184-A50DB147E61E}" srcOrd="2" destOrd="0" presId="urn:microsoft.com/office/officeart/2005/8/layout/hierarchy2"/>
    <dgm:cxn modelId="{5AFA2154-455D-4085-9B30-381932F171F2}" type="presParOf" srcId="{F6E4463E-7AB1-40C6-9184-A50DB147E61E}" destId="{C7F46534-8252-45D8-B9A1-8986B75AB1C1}" srcOrd="0" destOrd="0" presId="urn:microsoft.com/office/officeart/2005/8/layout/hierarchy2"/>
    <dgm:cxn modelId="{665B023E-6453-4D8F-8805-4E22DB94C2D4}" type="presParOf" srcId="{D56EE5CC-C4D8-4DA6-AC06-6FF6333366BE}" destId="{6F982ADB-6E9B-4D23-92D6-6624D24AFD01}" srcOrd="3" destOrd="0" presId="urn:microsoft.com/office/officeart/2005/8/layout/hierarchy2"/>
    <dgm:cxn modelId="{0BFBB93F-E9E4-42F7-AA66-1C29A571B627}" type="presParOf" srcId="{6F982ADB-6E9B-4D23-92D6-6624D24AFD01}" destId="{B110B952-0C9F-4163-9C30-E699F6BC7E5B}" srcOrd="0" destOrd="0" presId="urn:microsoft.com/office/officeart/2005/8/layout/hierarchy2"/>
    <dgm:cxn modelId="{F9F9F0EF-E1FE-41C4-A5C2-F659870410A6}" type="presParOf" srcId="{6F982ADB-6E9B-4D23-92D6-6624D24AFD01}" destId="{2BF6DC36-E629-4E6B-9446-5265AE188E80}" srcOrd="1" destOrd="0" presId="urn:microsoft.com/office/officeart/2005/8/layout/hierarchy2"/>
    <dgm:cxn modelId="{E01E8D21-9518-4A9B-B70E-79ACA033866B}" type="presParOf" srcId="{2BF6DC36-E629-4E6B-9446-5265AE188E80}" destId="{86B348EC-F8BD-4917-A3B0-428897B6BCC8}" srcOrd="0" destOrd="0" presId="urn:microsoft.com/office/officeart/2005/8/layout/hierarchy2"/>
    <dgm:cxn modelId="{81B52C00-8094-47C1-B5A6-F6CD6BD16592}" type="presParOf" srcId="{86B348EC-F8BD-4917-A3B0-428897B6BCC8}" destId="{A89A13DB-233E-4EEC-9999-82C30F66A90E}" srcOrd="0" destOrd="0" presId="urn:microsoft.com/office/officeart/2005/8/layout/hierarchy2"/>
    <dgm:cxn modelId="{9871C9A2-083E-4580-9F0C-C0207BF14D96}" type="presParOf" srcId="{2BF6DC36-E629-4E6B-9446-5265AE188E80}" destId="{9D1C3DFE-3D16-461B-9452-FF21CAE520FE}" srcOrd="1" destOrd="0" presId="urn:microsoft.com/office/officeart/2005/8/layout/hierarchy2"/>
    <dgm:cxn modelId="{CB60D59F-529C-411C-9C44-B3EF742DF9EF}" type="presParOf" srcId="{9D1C3DFE-3D16-461B-9452-FF21CAE520FE}" destId="{20234416-28EC-4241-BCF5-E0C7F6003066}" srcOrd="0" destOrd="0" presId="urn:microsoft.com/office/officeart/2005/8/layout/hierarchy2"/>
    <dgm:cxn modelId="{95F839B9-DC97-4BC1-9B22-981F1166B8B6}" type="presParOf" srcId="{9D1C3DFE-3D16-461B-9452-FF21CAE520FE}" destId="{0EF6E8C9-E1BA-4E19-BC66-FD9A558808B2}" srcOrd="1" destOrd="0" presId="urn:microsoft.com/office/officeart/2005/8/layout/hierarchy2"/>
    <dgm:cxn modelId="{87590F7C-A127-4054-9944-15DDAC6CD42B}" type="presParOf" srcId="{0EF6E8C9-E1BA-4E19-BC66-FD9A558808B2}" destId="{F0640859-70FD-45E2-89B2-966EFB26F72D}" srcOrd="0" destOrd="0" presId="urn:microsoft.com/office/officeart/2005/8/layout/hierarchy2"/>
    <dgm:cxn modelId="{4EFC3D5C-46A2-4AE5-81B7-25059301E58D}" type="presParOf" srcId="{F0640859-70FD-45E2-89B2-966EFB26F72D}" destId="{4239A36A-38B8-4FB9-9FDC-677CDBD7D5BC}" srcOrd="0" destOrd="0" presId="urn:microsoft.com/office/officeart/2005/8/layout/hierarchy2"/>
    <dgm:cxn modelId="{29538626-AB1D-40D8-B971-EBB8DFC1BBC8}" type="presParOf" srcId="{0EF6E8C9-E1BA-4E19-BC66-FD9A558808B2}" destId="{5B9270CC-0708-40EC-ABEB-251A379A4467}" srcOrd="1" destOrd="0" presId="urn:microsoft.com/office/officeart/2005/8/layout/hierarchy2"/>
    <dgm:cxn modelId="{A257402B-B5DA-48EA-86D1-E7A3F1BAFB62}" type="presParOf" srcId="{5B9270CC-0708-40EC-ABEB-251A379A4467}" destId="{D2915285-78D3-4FD7-B30D-F18D871355D3}" srcOrd="0" destOrd="0" presId="urn:microsoft.com/office/officeart/2005/8/layout/hierarchy2"/>
    <dgm:cxn modelId="{5B0C2593-4B16-4452-9521-D8D246746370}" type="presParOf" srcId="{5B9270CC-0708-40EC-ABEB-251A379A4467}" destId="{F31FAB54-D8C9-448C-A375-04B995ED75DA}" srcOrd="1" destOrd="0" presId="urn:microsoft.com/office/officeart/2005/8/layout/hierarchy2"/>
    <dgm:cxn modelId="{F359CBB3-E413-48C0-971A-7B341F44425D}" type="presParOf" srcId="{2BF6DC36-E629-4E6B-9446-5265AE188E80}" destId="{EA7B220E-DA23-4680-8C80-00CBE08DC458}" srcOrd="2" destOrd="0" presId="urn:microsoft.com/office/officeart/2005/8/layout/hierarchy2"/>
    <dgm:cxn modelId="{005D53B9-DACD-4E48-895C-7EA5D51E27C0}" type="presParOf" srcId="{EA7B220E-DA23-4680-8C80-00CBE08DC458}" destId="{37F8AF4D-6047-40EA-841C-0CB07C1CC88F}" srcOrd="0" destOrd="0" presId="urn:microsoft.com/office/officeart/2005/8/layout/hierarchy2"/>
    <dgm:cxn modelId="{9081E26B-DB22-4F2F-8199-750EED23E910}" type="presParOf" srcId="{2BF6DC36-E629-4E6B-9446-5265AE188E80}" destId="{4F729DA6-FFF5-41EA-88DB-8D6F545658BD}" srcOrd="3" destOrd="0" presId="urn:microsoft.com/office/officeart/2005/8/layout/hierarchy2"/>
    <dgm:cxn modelId="{F58AE6A2-F3EE-429C-B427-45066C3B228E}" type="presParOf" srcId="{4F729DA6-FFF5-41EA-88DB-8D6F545658BD}" destId="{6584FD33-B777-4F82-B4D0-B5E46AC2C02D}" srcOrd="0" destOrd="0" presId="urn:microsoft.com/office/officeart/2005/8/layout/hierarchy2"/>
    <dgm:cxn modelId="{B57D42D5-22D3-4455-A5D9-991CD965F62F}" type="presParOf" srcId="{4F729DA6-FFF5-41EA-88DB-8D6F545658BD}" destId="{B6A9D6FB-61F8-477C-881C-411468F8CA77}" srcOrd="1" destOrd="0" presId="urn:microsoft.com/office/officeart/2005/8/layout/hierarchy2"/>
    <dgm:cxn modelId="{8C29F014-C053-45D2-9EBB-415BE5C0682B}" type="presParOf" srcId="{B6A9D6FB-61F8-477C-881C-411468F8CA77}" destId="{7F788EF5-DC52-4163-B798-0DFF5CF2C276}" srcOrd="0" destOrd="0" presId="urn:microsoft.com/office/officeart/2005/8/layout/hierarchy2"/>
    <dgm:cxn modelId="{8E6DC759-65DB-4301-8C46-B966F8145AF8}" type="presParOf" srcId="{7F788EF5-DC52-4163-B798-0DFF5CF2C276}" destId="{2242881E-6013-4E89-ABE5-27D85D3B39D5}" srcOrd="0" destOrd="0" presId="urn:microsoft.com/office/officeart/2005/8/layout/hierarchy2"/>
    <dgm:cxn modelId="{8781C5F2-A53A-41F8-9B89-C4E970341143}" type="presParOf" srcId="{B6A9D6FB-61F8-477C-881C-411468F8CA77}" destId="{DA823D4C-8F32-4819-94E6-0D1F8DF4E996}" srcOrd="1" destOrd="0" presId="urn:microsoft.com/office/officeart/2005/8/layout/hierarchy2"/>
    <dgm:cxn modelId="{5CF0EFA6-BFD0-4FF6-A5B5-088ED9F0582B}" type="presParOf" srcId="{DA823D4C-8F32-4819-94E6-0D1F8DF4E996}" destId="{3F4CF3E3-0AF7-4852-917A-846D9EF91ABA}" srcOrd="0" destOrd="0" presId="urn:microsoft.com/office/officeart/2005/8/layout/hierarchy2"/>
    <dgm:cxn modelId="{800F634A-8EFD-4743-A242-50F6CF10DF99}" type="presParOf" srcId="{DA823D4C-8F32-4819-94E6-0D1F8DF4E996}" destId="{A4782F4C-C108-4C83-ABEF-FBE3B5816532}" srcOrd="1" destOrd="0" presId="urn:microsoft.com/office/officeart/2005/8/layout/hierarchy2"/>
    <dgm:cxn modelId="{DEE656E9-9BBC-44C0-BD3D-7A3AF51CF1B7}" type="presParOf" srcId="{AEFB50EF-9B7B-4A67-8A06-3768D82F4F35}" destId="{9BCABDBA-7F17-4ABD-88F5-05078D8F9D3D}" srcOrd="2" destOrd="0" presId="urn:microsoft.com/office/officeart/2005/8/layout/hierarchy2"/>
    <dgm:cxn modelId="{CDCDEB49-6928-4750-8B72-B02D9D2B0CA5}" type="presParOf" srcId="{9BCABDBA-7F17-4ABD-88F5-05078D8F9D3D}" destId="{5FEF92C6-AD1B-43F2-B683-83434038F417}" srcOrd="0" destOrd="0" presId="urn:microsoft.com/office/officeart/2005/8/layout/hierarchy2"/>
    <dgm:cxn modelId="{7E411C1E-2E98-4374-8155-798C9B236557}" type="presParOf" srcId="{AEFB50EF-9B7B-4A67-8A06-3768D82F4F35}" destId="{07B1D72D-4EA7-4449-B9B4-F4DB2D9BF03F}" srcOrd="3" destOrd="0" presId="urn:microsoft.com/office/officeart/2005/8/layout/hierarchy2"/>
    <dgm:cxn modelId="{F4C2DD0E-7733-4AEF-82F7-A7B816476E75}" type="presParOf" srcId="{07B1D72D-4EA7-4449-B9B4-F4DB2D9BF03F}" destId="{CB8FFB81-E4E3-43C3-8CF6-A920227023D6}" srcOrd="0" destOrd="0" presId="urn:microsoft.com/office/officeart/2005/8/layout/hierarchy2"/>
    <dgm:cxn modelId="{7DC6394B-616F-42B6-A969-FC6BCE25AED7}" type="presParOf" srcId="{07B1D72D-4EA7-4449-B9B4-F4DB2D9BF03F}" destId="{8F84034B-D50D-4839-8710-01A10F25A1F7}" srcOrd="1" destOrd="0" presId="urn:microsoft.com/office/officeart/2005/8/layout/hierarchy2"/>
    <dgm:cxn modelId="{1EE27DFF-54EB-4D0E-AFC8-AF18965420A1}" type="presParOf" srcId="{8F84034B-D50D-4839-8710-01A10F25A1F7}" destId="{FE373A7E-3635-4340-9347-46B6BFBFD200}" srcOrd="0" destOrd="0" presId="urn:microsoft.com/office/officeart/2005/8/layout/hierarchy2"/>
    <dgm:cxn modelId="{AD008AF6-319E-4F10-B7B9-05B5AA2BA6D9}" type="presParOf" srcId="{FE373A7E-3635-4340-9347-46B6BFBFD200}" destId="{47273E5C-67B7-4AF6-AC59-BF0E8FE9A07A}" srcOrd="0" destOrd="0" presId="urn:microsoft.com/office/officeart/2005/8/layout/hierarchy2"/>
    <dgm:cxn modelId="{E820A989-8634-42F9-85DB-A6723DD6B9B8}" type="presParOf" srcId="{8F84034B-D50D-4839-8710-01A10F25A1F7}" destId="{B5DDB5CA-DDD2-4470-BC39-E9DD3D8FE6A1}" srcOrd="1" destOrd="0" presId="urn:microsoft.com/office/officeart/2005/8/layout/hierarchy2"/>
    <dgm:cxn modelId="{EF465B5A-A513-4A26-A4C4-8B40C6B5032D}" type="presParOf" srcId="{B5DDB5CA-DDD2-4470-BC39-E9DD3D8FE6A1}" destId="{3DC07AF5-D86B-4C94-B519-7A6277D2FBCD}" srcOrd="0" destOrd="0" presId="urn:microsoft.com/office/officeart/2005/8/layout/hierarchy2"/>
    <dgm:cxn modelId="{8219C809-97C4-4433-83E6-C9049430850D}" type="presParOf" srcId="{B5DDB5CA-DDD2-4470-BC39-E9DD3D8FE6A1}" destId="{A961470E-9FEB-4A3D-A1DD-0C4C56A747DF}" srcOrd="1" destOrd="0" presId="urn:microsoft.com/office/officeart/2005/8/layout/hierarchy2"/>
    <dgm:cxn modelId="{8960FBD6-6571-4E22-9D0A-F6FD72BFA49D}" type="presParOf" srcId="{A961470E-9FEB-4A3D-A1DD-0C4C56A747DF}" destId="{BA0C878D-3867-44B7-9E66-E292FB7D0CD3}" srcOrd="0" destOrd="0" presId="urn:microsoft.com/office/officeart/2005/8/layout/hierarchy2"/>
    <dgm:cxn modelId="{631FBCB1-4D18-4DA9-8E9A-0E42F12D676D}" type="presParOf" srcId="{BA0C878D-3867-44B7-9E66-E292FB7D0CD3}" destId="{E39695A4-54B7-4CB7-AA93-918708DEE7F7}" srcOrd="0" destOrd="0" presId="urn:microsoft.com/office/officeart/2005/8/layout/hierarchy2"/>
    <dgm:cxn modelId="{26A6D553-B24A-4D5F-A795-8A828101AA93}" type="presParOf" srcId="{A961470E-9FEB-4A3D-A1DD-0C4C56A747DF}" destId="{499AAD32-7923-4069-AAAF-DC88216620CB}" srcOrd="1" destOrd="0" presId="urn:microsoft.com/office/officeart/2005/8/layout/hierarchy2"/>
    <dgm:cxn modelId="{3C7007CB-90A9-4E2B-9ED5-82CB0CAE84FB}" type="presParOf" srcId="{499AAD32-7923-4069-AAAF-DC88216620CB}" destId="{7CD5B262-0843-40A9-B018-58A5C8DBE7C6}" srcOrd="0" destOrd="0" presId="urn:microsoft.com/office/officeart/2005/8/layout/hierarchy2"/>
    <dgm:cxn modelId="{3E7A56DA-FC80-4F0A-8F8D-90ADB4A1D288}" type="presParOf" srcId="{499AAD32-7923-4069-AAAF-DC88216620CB}" destId="{8DE8DDE8-E1AC-4A98-AB4B-1B52197C75D5}" srcOrd="1" destOrd="0" presId="urn:microsoft.com/office/officeart/2005/8/layout/hierarchy2"/>
    <dgm:cxn modelId="{959BC474-1882-4E2A-88F3-D073EE4B84E6}" type="presParOf" srcId="{8DE8DDE8-E1AC-4A98-AB4B-1B52197C75D5}" destId="{E896778B-EE3E-4BFF-9DFE-42B988C3A32F}" srcOrd="0" destOrd="0" presId="urn:microsoft.com/office/officeart/2005/8/layout/hierarchy2"/>
    <dgm:cxn modelId="{89740180-5029-4AC9-B5E2-0F5E5D389D3D}" type="presParOf" srcId="{E896778B-EE3E-4BFF-9DFE-42B988C3A32F}" destId="{246D3C73-DB90-4F3F-B2CE-19B8FAF892C5}" srcOrd="0" destOrd="0" presId="urn:microsoft.com/office/officeart/2005/8/layout/hierarchy2"/>
    <dgm:cxn modelId="{ED133B4B-EBC5-4ED7-848C-8656776B97C2}" type="presParOf" srcId="{8DE8DDE8-E1AC-4A98-AB4B-1B52197C75D5}" destId="{E2C5968B-8A93-4D7A-84D1-1E6E20271CF1}" srcOrd="1" destOrd="0" presId="urn:microsoft.com/office/officeart/2005/8/layout/hierarchy2"/>
    <dgm:cxn modelId="{B757AFAA-85A3-4A9D-A123-589836139F1B}" type="presParOf" srcId="{E2C5968B-8A93-4D7A-84D1-1E6E20271CF1}" destId="{9C04ADB7-7B5E-463A-A24D-8A9EBD543A34}" srcOrd="0" destOrd="0" presId="urn:microsoft.com/office/officeart/2005/8/layout/hierarchy2"/>
    <dgm:cxn modelId="{E4629CF4-F84F-4C80-A52C-C89C4E7E437A}" type="presParOf" srcId="{E2C5968B-8A93-4D7A-84D1-1E6E20271CF1}" destId="{13F37715-DAA6-48B3-BB4C-D1FBA1ACCA0E}" srcOrd="1" destOrd="0" presId="urn:microsoft.com/office/officeart/2005/8/layout/hierarchy2"/>
    <dgm:cxn modelId="{01AD6B8D-4566-4592-99DB-88B3F79B2988}" type="presParOf" srcId="{A961470E-9FEB-4A3D-A1DD-0C4C56A747DF}" destId="{D773FB9E-9C8A-4167-990C-866779B960A7}" srcOrd="2" destOrd="0" presId="urn:microsoft.com/office/officeart/2005/8/layout/hierarchy2"/>
    <dgm:cxn modelId="{26428B29-6F7E-4F82-A5DA-09AC30C576F8}" type="presParOf" srcId="{D773FB9E-9C8A-4167-990C-866779B960A7}" destId="{AEC6587A-76AF-44E9-BC10-667E8682EB31}" srcOrd="0" destOrd="0" presId="urn:microsoft.com/office/officeart/2005/8/layout/hierarchy2"/>
    <dgm:cxn modelId="{588F4AC4-378B-4E1F-A00A-4E710D2DB9FF}" type="presParOf" srcId="{A961470E-9FEB-4A3D-A1DD-0C4C56A747DF}" destId="{50745FE0-9028-4616-8554-BE582325D8D9}" srcOrd="3" destOrd="0" presId="urn:microsoft.com/office/officeart/2005/8/layout/hierarchy2"/>
    <dgm:cxn modelId="{FDCA34A3-D0BF-4107-861C-E31022FB4CEB}" type="presParOf" srcId="{50745FE0-9028-4616-8554-BE582325D8D9}" destId="{776B66B8-00FC-404C-89CC-70709C5E302B}" srcOrd="0" destOrd="0" presId="urn:microsoft.com/office/officeart/2005/8/layout/hierarchy2"/>
    <dgm:cxn modelId="{132D8BBC-A398-498D-9332-5CEC4A7D2757}" type="presParOf" srcId="{50745FE0-9028-4616-8554-BE582325D8D9}" destId="{D8083601-A4C1-4291-8383-B76655C68A52}" srcOrd="1" destOrd="0" presId="urn:microsoft.com/office/officeart/2005/8/layout/hierarchy2"/>
    <dgm:cxn modelId="{8EEA4725-04AA-48C4-BA64-296A16638E0D}" type="presParOf" srcId="{D8083601-A4C1-4291-8383-B76655C68A52}" destId="{31D0A266-AA5A-4E51-BC99-D0CDA70500B6}" srcOrd="0" destOrd="0" presId="urn:microsoft.com/office/officeart/2005/8/layout/hierarchy2"/>
    <dgm:cxn modelId="{4E4F717A-EB92-4654-95CD-8AEE7D55E5F3}" type="presParOf" srcId="{31D0A266-AA5A-4E51-BC99-D0CDA70500B6}" destId="{37A62DE8-991B-4255-B69A-EED90D4303BD}" srcOrd="0" destOrd="0" presId="urn:microsoft.com/office/officeart/2005/8/layout/hierarchy2"/>
    <dgm:cxn modelId="{9BA389DC-8836-40ED-AF09-D14DF831E466}" type="presParOf" srcId="{D8083601-A4C1-4291-8383-B76655C68A52}" destId="{AF92D9E9-282A-4641-B5FD-7579F1109F89}" srcOrd="1" destOrd="0" presId="urn:microsoft.com/office/officeart/2005/8/layout/hierarchy2"/>
    <dgm:cxn modelId="{C501A26E-C324-4C84-B98A-6BB8A1BBF1A6}" type="presParOf" srcId="{AF92D9E9-282A-4641-B5FD-7579F1109F89}" destId="{CEB35589-E368-4BD1-AB36-49CDB99364D5}" srcOrd="0" destOrd="0" presId="urn:microsoft.com/office/officeart/2005/8/layout/hierarchy2"/>
    <dgm:cxn modelId="{5C2CC80D-42FB-4386-8EB6-7A14CF411DBE}" type="presParOf" srcId="{AF92D9E9-282A-4641-B5FD-7579F1109F89}" destId="{F6CFFF34-5A29-415E-B0D9-56B2232F2C3F}" srcOrd="1" destOrd="0" presId="urn:microsoft.com/office/officeart/2005/8/layout/hierarchy2"/>
    <dgm:cxn modelId="{4B2256A9-4F71-45EB-B22C-2660D544B89D}" type="presParOf" srcId="{8F84034B-D50D-4839-8710-01A10F25A1F7}" destId="{9D22EEE4-FF93-4FD7-9762-7F90B9B2174D}" srcOrd="2" destOrd="0" presId="urn:microsoft.com/office/officeart/2005/8/layout/hierarchy2"/>
    <dgm:cxn modelId="{4464749E-AA92-4154-ABC3-6C3433842B3E}" type="presParOf" srcId="{9D22EEE4-FF93-4FD7-9762-7F90B9B2174D}" destId="{FB9CE7AB-F422-4FE4-9FA5-61325F477F59}" srcOrd="0" destOrd="0" presId="urn:microsoft.com/office/officeart/2005/8/layout/hierarchy2"/>
    <dgm:cxn modelId="{B02D09E6-639A-4757-A65C-A918F62B083F}" type="presParOf" srcId="{8F84034B-D50D-4839-8710-01A10F25A1F7}" destId="{910573D3-2ABB-423F-AB2B-82AC86F1F3D4}" srcOrd="3" destOrd="0" presId="urn:microsoft.com/office/officeart/2005/8/layout/hierarchy2"/>
    <dgm:cxn modelId="{FA6691EF-A70E-4AD0-9DD7-B141A545F1B4}" type="presParOf" srcId="{910573D3-2ABB-423F-AB2B-82AC86F1F3D4}" destId="{DD8EF61D-0D20-4705-AB55-535AF47A94C5}" srcOrd="0" destOrd="0" presId="urn:microsoft.com/office/officeart/2005/8/layout/hierarchy2"/>
    <dgm:cxn modelId="{F09190FA-E132-4E83-BAD2-F67B12BED4F3}" type="presParOf" srcId="{910573D3-2ABB-423F-AB2B-82AC86F1F3D4}" destId="{2F7C9C15-B0CF-40FA-A782-597C35BEAD78}" srcOrd="1" destOrd="0" presId="urn:microsoft.com/office/officeart/2005/8/layout/hierarchy2"/>
    <dgm:cxn modelId="{F3A719EA-9B20-44F4-9A76-84B94E76AD76}" type="presParOf" srcId="{2F7C9C15-B0CF-40FA-A782-597C35BEAD78}" destId="{EDCF3DD2-E149-42B6-827D-DBC2235C186A}" srcOrd="0" destOrd="0" presId="urn:microsoft.com/office/officeart/2005/8/layout/hierarchy2"/>
    <dgm:cxn modelId="{4697405C-F359-45AB-BA45-98E418407B4D}" type="presParOf" srcId="{EDCF3DD2-E149-42B6-827D-DBC2235C186A}" destId="{088DDF99-B61C-4A64-AA14-854E47AF3584}" srcOrd="0" destOrd="0" presId="urn:microsoft.com/office/officeart/2005/8/layout/hierarchy2"/>
    <dgm:cxn modelId="{F4A5D738-5D43-4D87-BAE3-9D816F6E0F1D}" type="presParOf" srcId="{2F7C9C15-B0CF-40FA-A782-597C35BEAD78}" destId="{55687D82-6039-4F88-A790-9581699F7786}" srcOrd="1" destOrd="0" presId="urn:microsoft.com/office/officeart/2005/8/layout/hierarchy2"/>
    <dgm:cxn modelId="{CEFEB10B-2F5D-49AB-9D97-44521D6156EF}" type="presParOf" srcId="{55687D82-6039-4F88-A790-9581699F7786}" destId="{A438051B-3C6F-4543-B441-F2A2CEB90A1B}" srcOrd="0" destOrd="0" presId="urn:microsoft.com/office/officeart/2005/8/layout/hierarchy2"/>
    <dgm:cxn modelId="{9875C7F5-04C4-4759-BA55-42E670508A1F}"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rgbClr val="FFFF00"/>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a:solidFill>
                <a:srgbClr val="FFFF00"/>
              </a:solidFill>
            </a:rPr>
            <a:t>0</a:t>
          </a:r>
          <a:endParaRPr lang="en-US" dirty="0">
            <a:solidFill>
              <a:srgbClr val="FFFF00"/>
            </a:solidFill>
          </a:endParaRP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F0A70B07-0964-4A3D-8CC1-DEAF4C6FC39D}" type="presOf" srcId="{29B19C76-28E5-47C9-A96C-57318656787A}" destId="{2242881E-6013-4E89-ABE5-27D85D3B39D5}" srcOrd="1" destOrd="0" presId="urn:microsoft.com/office/officeart/2005/8/layout/hierarchy2"/>
    <dgm:cxn modelId="{729AF20A-7CB1-4F5F-9D48-02B939883156}" type="presOf" srcId="{48D4D2DD-923D-473B-8FF8-F00B40868278}" destId="{3DC07AF5-D86B-4C94-B519-7A6277D2FBCD}" srcOrd="0" destOrd="0" presId="urn:microsoft.com/office/officeart/2005/8/layout/hierarchy2"/>
    <dgm:cxn modelId="{E03DEA19-5AE2-4D56-A44C-001CBFFF7365}" type="presOf" srcId="{35620437-B674-441E-BE64-127B11C8921C}" destId="{C7F46534-8252-45D8-B9A1-8986B75AB1C1}" srcOrd="1" destOrd="0" presId="urn:microsoft.com/office/officeart/2005/8/layout/hierarchy2"/>
    <dgm:cxn modelId="{B8C83E1B-7CCA-464B-A8D2-CE7E628A8A51}" type="presOf" srcId="{33401E37-71FE-4451-BCD3-F37629F87B29}" destId="{088DDF99-B61C-4A64-AA14-854E47AF3584}" srcOrd="1" destOrd="0" presId="urn:microsoft.com/office/officeart/2005/8/layout/hierarchy2"/>
    <dgm:cxn modelId="{343B131F-0BD2-4291-925F-37D66EF77466}" type="presOf" srcId="{B88A5BE3-D857-4A15-81D6-A637ABABF1ED}" destId="{776B66B8-00FC-404C-89CC-70709C5E302B}" srcOrd="0"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C4726035-AF03-4A64-817E-4FDFAB542EF7}" type="presOf" srcId="{4AC740F5-7A0B-425C-9B3E-37C36A205422}" destId="{DD8EF61D-0D20-4705-AB55-535AF47A94C5}"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6C87143A-6047-48E4-AA2D-C916A832766C}" type="presOf" srcId="{C69F461A-897A-4BF5-9B75-F51BC5391E24}" destId="{5FEF92C6-AD1B-43F2-B683-83434038F417}" srcOrd="1" destOrd="0" presId="urn:microsoft.com/office/officeart/2005/8/layout/hierarchy2"/>
    <dgm:cxn modelId="{ECF0EE3E-73E5-4AFB-A96C-BAAEAFFED26A}" type="presOf" srcId="{51CA0FC4-56AD-4A14-A18D-AD08A9D56AF2}" destId="{34D20AF5-6735-4F2F-803B-ACF9EE36BEA2}" srcOrd="1" destOrd="0" presId="urn:microsoft.com/office/officeart/2005/8/layout/hierarchy2"/>
    <dgm:cxn modelId="{1834D55E-41BD-4C23-A690-C1F9FE8EA07F}" type="presOf" srcId="{2C0E8DAB-083B-498A-A610-C8E540D1F95F}" destId="{B110B952-0C9F-4163-9C30-E699F6BC7E5B}" srcOrd="0" destOrd="0" presId="urn:microsoft.com/office/officeart/2005/8/layout/hierarchy2"/>
    <dgm:cxn modelId="{2020D262-C9AC-4BCA-81BB-3E124648CDDD}" type="presOf" srcId="{364AA1AE-EE94-40DC-A13C-26E16E52F283}" destId="{47273E5C-67B7-4AF6-AC59-BF0E8FE9A07A}" srcOrd="1" destOrd="0" presId="urn:microsoft.com/office/officeart/2005/8/layout/hierarchy2"/>
    <dgm:cxn modelId="{07E3AB63-464A-4E0B-9680-8BBE0638E2C3}" type="presOf" srcId="{364AA1AE-EE94-40DC-A13C-26E16E52F283}" destId="{FE373A7E-3635-4340-9347-46B6BFBFD200}" srcOrd="0" destOrd="0" presId="urn:microsoft.com/office/officeart/2005/8/layout/hierarchy2"/>
    <dgm:cxn modelId="{FC541146-71EF-47CC-949D-94AC8757F7AA}" type="presOf" srcId="{192981D6-D395-421F-849F-8CEA5A562D44}" destId="{E896778B-EE3E-4BFF-9DFE-42B988C3A32F}" srcOrd="0" destOrd="0" presId="urn:microsoft.com/office/officeart/2005/8/layout/hierarchy2"/>
    <dgm:cxn modelId="{A6147746-86C2-416E-AD06-36693D244505}" type="presOf" srcId="{192981D6-D395-421F-849F-8CEA5A562D44}" destId="{246D3C73-DB90-4F3F-B2CE-19B8FAF892C5}" srcOrd="1" destOrd="0" presId="urn:microsoft.com/office/officeart/2005/8/layout/hierarchy2"/>
    <dgm:cxn modelId="{27C5F366-12AC-4B86-B180-4190E41BB1E7}" type="presOf" srcId="{E6A63798-4050-4A2F-9AA9-FB5D925F7930}" destId="{D2915285-78D3-4FD7-B30D-F18D871355D3}" srcOrd="0" destOrd="0" presId="urn:microsoft.com/office/officeart/2005/8/layout/hierarchy2"/>
    <dgm:cxn modelId="{0D62D849-A6F0-4ECC-B896-36113E959DB2}" type="presOf" srcId="{5BF11984-0E64-4B57-B875-2E1B0B00A098}" destId="{37A62DE8-991B-4255-B69A-EED90D4303BD}" srcOrd="1"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C74EF06C-42B9-43D0-AB71-84442988081A}" type="presOf" srcId="{F79E7C3E-1450-474E-8C09-C55A71BFC6B5}" destId="{20234416-28EC-4241-BCF5-E0C7F6003066}" srcOrd="0" destOrd="0" presId="urn:microsoft.com/office/officeart/2005/8/layout/hierarchy2"/>
    <dgm:cxn modelId="{BB8ECB4F-F597-4E2B-8EDC-EBC0C0049D86}" type="presOf" srcId="{D9A682CB-5DDE-43AB-919F-8B7F7B104615}" destId="{73BB7357-1A7B-4050-88C4-790ADBCB625D}" srcOrd="0" destOrd="0" presId="urn:microsoft.com/office/officeart/2005/8/layout/hierarchy2"/>
    <dgm:cxn modelId="{72813472-ED9B-48E9-B257-915563C24006}" type="presOf" srcId="{565E1BEE-27C3-4F31-A8B1-EE2149CF7DB5}" destId="{3F4CF3E3-0AF7-4852-917A-846D9EF91ABA}" srcOrd="0" destOrd="0" presId="urn:microsoft.com/office/officeart/2005/8/layout/hierarchy2"/>
    <dgm:cxn modelId="{156CB254-4C31-4C49-8985-70F3219EE5F6}" type="presOf" srcId="{E3D7FB9E-9622-4165-894E-263143EEC98E}" destId="{86B348EC-F8BD-4917-A3B0-428897B6BCC8}" srcOrd="0" destOrd="0" presId="urn:microsoft.com/office/officeart/2005/8/layout/hierarchy2"/>
    <dgm:cxn modelId="{E2ECF977-A596-4117-BDE5-267F7A58596B}" type="presOf" srcId="{B5DB198B-E114-4475-880F-7A6C856D26AF}" destId="{4239A36A-38B8-4FB9-9FDC-677CDBD7D5BC}" srcOrd="1" destOrd="0" presId="urn:microsoft.com/office/officeart/2005/8/layout/hierarchy2"/>
    <dgm:cxn modelId="{5FFC0758-B7A5-48C7-8C7D-5BF01785AEDB}" type="presOf" srcId="{CD7A4058-34F4-4D30-B853-2FEEFACFAA91}" destId="{CB8FFB81-E4E3-43C3-8CF6-A920227023D6}" srcOrd="0" destOrd="0" presId="urn:microsoft.com/office/officeart/2005/8/layout/hierarchy2"/>
    <dgm:cxn modelId="{85F2FB58-1678-44D2-8715-F9413E17DF2C}" type="presOf" srcId="{195B9EE5-1EFB-4F31-AB89-D8A0164D7F56}" destId="{6584FD33-B777-4F82-B4D0-B5E46AC2C02D}" srcOrd="0" destOrd="0" presId="urn:microsoft.com/office/officeart/2005/8/layout/hierarchy2"/>
    <dgm:cxn modelId="{3FF0A579-33D5-4996-B7CA-6BA68C5233DE}" type="presOf" srcId="{9BBA12D4-0609-4551-A692-41B6FD5C6578}" destId="{9BF4DBD3-5F95-474B-ADAC-133F9056B28B}" srcOrd="1" destOrd="0" presId="urn:microsoft.com/office/officeart/2005/8/layout/hierarchy2"/>
    <dgm:cxn modelId="{004D757B-9719-4730-922F-144D184A7A53}" type="presOf" srcId="{51CA0FC4-56AD-4A14-A18D-AD08A9D56AF2}" destId="{2951EFB9-CA63-48AD-A351-B1EC841ED46A}" srcOrd="0" destOrd="0" presId="urn:microsoft.com/office/officeart/2005/8/layout/hierarchy2"/>
    <dgm:cxn modelId="{3526E87D-4AE8-48DC-8A6B-B1F44AE16F8A}" type="presOf" srcId="{9BBA12D4-0609-4551-A692-41B6FD5C6578}" destId="{906EDC7A-0D71-4D4B-BA38-915370AA5ADA}"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B2125483-116D-4C6B-A3AC-3A43945357F5}" type="presOf" srcId="{5298254B-75EF-4481-9316-64F54046A9CE}" destId="{AD69DD67-DA8B-4327-8FB6-B1ED5881B6C0}" srcOrd="0" destOrd="0" presId="urn:microsoft.com/office/officeart/2005/8/layout/hierarchy2"/>
    <dgm:cxn modelId="{D7C28683-4624-48C7-A2D4-DD33F7EACE90}" type="presOf" srcId="{B5DB198B-E114-4475-880F-7A6C856D26AF}" destId="{F0640859-70FD-45E2-89B2-966EFB26F72D}" srcOrd="0" destOrd="0" presId="urn:microsoft.com/office/officeart/2005/8/layout/hierarchy2"/>
    <dgm:cxn modelId="{560D7C88-C4C0-4DE6-B3A1-C94E1E396E30}" type="presOf" srcId="{3B1B22F4-350F-4BC1-A123-F6062B0A8B95}" destId="{E39695A4-54B7-4CB7-AA93-918708DEE7F7}" srcOrd="1" destOrd="0" presId="urn:microsoft.com/office/officeart/2005/8/layout/hierarchy2"/>
    <dgm:cxn modelId="{0125848B-A3E4-4CE1-8576-F72391261D35}" type="presOf" srcId="{33401E37-71FE-4451-BCD3-F37629F87B29}" destId="{EDCF3DD2-E149-42B6-827D-DBC2235C186A}" srcOrd="0" destOrd="0" presId="urn:microsoft.com/office/officeart/2005/8/layout/hierarchy2"/>
    <dgm:cxn modelId="{29597891-8C95-40C6-AF55-775D88E7E510}" type="presOf" srcId="{78719D9A-1EF8-46FC-8F7F-64CB86D163E5}" destId="{AEC6587A-76AF-44E9-BC10-667E8682EB31}" srcOrd="1"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26DEFD92-4A8E-4658-BECF-3A979C112FBC}" type="presOf" srcId="{8D300FD8-F99E-4E8E-904B-BA6027F12312}" destId="{EA7B220E-DA23-4680-8C80-00CBE08DC458}" srcOrd="0" destOrd="0" presId="urn:microsoft.com/office/officeart/2005/8/layout/hierarchy2"/>
    <dgm:cxn modelId="{DAA5C495-59AC-463F-A016-32541879B478}" type="presOf" srcId="{DF7B78C9-B3EF-44CF-852D-36C695E50F17}" destId="{A40036BC-E5D6-446C-80F6-C7A4B80883DA}" srcOrd="0" destOrd="0" presId="urn:microsoft.com/office/officeart/2005/8/layout/hierarchy2"/>
    <dgm:cxn modelId="{A06F7498-68A2-4ED2-9B05-77623EABDA85}" type="presOf" srcId="{AB713054-F984-4E73-B88E-60C1BFF55F0C}" destId="{9C04ADB7-7B5E-463A-A24D-8A9EBD543A34}" srcOrd="0" destOrd="0" presId="urn:microsoft.com/office/officeart/2005/8/layout/hierarchy2"/>
    <dgm:cxn modelId="{FBFB24A0-6DC3-435A-A3C1-0D9CA10599FF}" type="presOf" srcId="{2B250F0C-4E60-4888-AB85-917A9C3905BD}" destId="{9D22EEE4-FF93-4FD7-9762-7F90B9B2174D}" srcOrd="0" destOrd="0" presId="urn:microsoft.com/office/officeart/2005/8/layout/hierarchy2"/>
    <dgm:cxn modelId="{2100D6A1-3780-4E58-9F75-D73109867A7C}" type="presOf" srcId="{5BF11984-0E64-4B57-B875-2E1B0B00A098}" destId="{31D0A266-AA5A-4E51-BC99-D0CDA70500B6}" srcOrd="0" destOrd="0" presId="urn:microsoft.com/office/officeart/2005/8/layout/hierarchy2"/>
    <dgm:cxn modelId="{50AABCAE-F40F-4EBD-94A4-84133BDAB7ED}" type="presOf" srcId="{F0B9BAFF-14FA-4FD1-90AF-A0E86CFD26E0}" destId="{A438051B-3C6F-4543-B441-F2A2CEB90A1B}" srcOrd="0" destOrd="0" presId="urn:microsoft.com/office/officeart/2005/8/layout/hierarchy2"/>
    <dgm:cxn modelId="{540925B5-2789-481F-9D40-20A141842612}" type="presOf" srcId="{AC412031-9545-4DC8-ACBC-5942C63FF0B9}" destId="{CEB35589-E368-4BD1-AB36-49CDB99364D5}" srcOrd="0" destOrd="0" presId="urn:microsoft.com/office/officeart/2005/8/layout/hierarchy2"/>
    <dgm:cxn modelId="{921394B8-9C1C-47FF-9713-CD8CBA575157}" type="presOf" srcId="{35620437-B674-441E-BE64-127B11C8921C}" destId="{F6E4463E-7AB1-40C6-9184-A50DB147E61E}" srcOrd="0" destOrd="0" presId="urn:microsoft.com/office/officeart/2005/8/layout/hierarchy2"/>
    <dgm:cxn modelId="{27FB17BC-E044-4F24-B09B-370C13009672}" type="presOf" srcId="{C69F461A-897A-4BF5-9B75-F51BC5391E24}" destId="{9BCABDBA-7F17-4ABD-88F5-05078D8F9D3D}"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A99BCCC5-4632-476D-BD2D-A9AAB5CA33DE}" type="presOf" srcId="{62A74657-1757-4134-B32F-736F54F796F4}" destId="{31B006C0-0EA0-4561-A653-10E38A298D09}"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127B26C9-F994-48C1-9ADE-9AC09330177D}" type="presOf" srcId="{B487B2ED-E69D-4DD6-9E27-3D52FE6528BC}" destId="{7CD5B262-0843-40A9-B018-58A5C8DBE7C6}" srcOrd="0" destOrd="0" presId="urn:microsoft.com/office/officeart/2005/8/layout/hierarchy2"/>
    <dgm:cxn modelId="{54E68FC9-58D5-4160-8612-992CB1FDE3E0}" type="presOf" srcId="{78719D9A-1EF8-46FC-8F7F-64CB86D163E5}" destId="{D773FB9E-9C8A-4167-990C-866779B960A7}" srcOrd="0" destOrd="0" presId="urn:microsoft.com/office/officeart/2005/8/layout/hierarchy2"/>
    <dgm:cxn modelId="{70DA20CC-69AC-43AB-8455-04BEAFFF6E3E}" type="presOf" srcId="{9DE36E45-D8F6-4E64-BE13-DED9608A523D}" destId="{70CFE622-9822-4AED-B673-DD47B2D762F4}" srcOrd="0" destOrd="0" presId="urn:microsoft.com/office/officeart/2005/8/layout/hierarchy2"/>
    <dgm:cxn modelId="{1A0E60CC-32F6-4889-8C6E-49241B42767C}" type="presOf" srcId="{29B19C76-28E5-47C9-A96C-57318656787A}" destId="{7F788EF5-DC52-4163-B798-0DFF5CF2C276}" srcOrd="0"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4D2C70D5-5B68-467A-8235-D7AFB30C3B0B}" type="presOf" srcId="{1C2ABE6B-2194-4104-A754-33FF1C233404}" destId="{B6DAA14B-3305-4F93-A6BA-AC8805E13BBC}" srcOrd="0" destOrd="0" presId="urn:microsoft.com/office/officeart/2005/8/layout/hierarchy2"/>
    <dgm:cxn modelId="{462376D6-1C38-4D7D-9D06-DBBC7AEA967C}" type="presOf" srcId="{E3D7FB9E-9622-4165-894E-263143EEC98E}" destId="{A89A13DB-233E-4EEC-9999-82C30F66A90E}" srcOrd="1" destOrd="0" presId="urn:microsoft.com/office/officeart/2005/8/layout/hierarchy2"/>
    <dgm:cxn modelId="{E49DA3D6-76C9-4595-9B36-E422AFBF51F8}" srcId="{F79E7C3E-1450-474E-8C09-C55A71BFC6B5}" destId="{E6A63798-4050-4A2F-9AA9-FB5D925F7930}" srcOrd="0" destOrd="0" parTransId="{B5DB198B-E114-4475-880F-7A6C856D26AF}" sibTransId="{BFBBCC0F-6004-4576-B2CD-A4EF6BA1884F}"/>
    <dgm:cxn modelId="{92C0B9DC-7202-4D3D-8659-64ECFC401393}" type="presOf" srcId="{8D300FD8-F99E-4E8E-904B-BA6027F12312}" destId="{37F8AF4D-6047-40EA-841C-0CB07C1CC88F}" srcOrd="1" destOrd="0" presId="urn:microsoft.com/office/officeart/2005/8/layout/hierarchy2"/>
    <dgm:cxn modelId="{DB804FE3-E654-490A-9C63-2E5EF0F8CC34}" type="presOf" srcId="{62A74657-1757-4134-B32F-736F54F796F4}" destId="{0D57AE7D-6277-4AFD-8A7D-B6521F402FAC}"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174112EF-CA42-4223-8064-9D248D97C56B}" srcId="{48D4D2DD-923D-473B-8FF8-F00B40868278}" destId="{B487B2ED-E69D-4DD6-9E27-3D52FE6528BC}" srcOrd="0" destOrd="0" parTransId="{3B1B22F4-350F-4BC1-A123-F6062B0A8B95}" sibTransId="{678D6438-05FD-4B34-83C1-481F720C714C}"/>
    <dgm:cxn modelId="{F59965F7-E8AD-46E8-888E-B82302836DF4}" srcId="{48D4D2DD-923D-473B-8FF8-F00B40868278}" destId="{B88A5BE3-D857-4A15-81D6-A637ABABF1ED}" srcOrd="1" destOrd="0" parTransId="{78719D9A-1EF8-46FC-8F7F-64CB86D163E5}" sibTransId="{F04F80F3-0BB1-49CE-B324-F48CC127B456}"/>
    <dgm:cxn modelId="{DAB3DCF7-5CA9-4BC8-9AD8-85C116CBF353}" type="presOf" srcId="{3B1B22F4-350F-4BC1-A123-F6062B0A8B95}" destId="{BA0C878D-3867-44B7-9E66-E292FB7D0CD3}" srcOrd="0" destOrd="0" presId="urn:microsoft.com/office/officeart/2005/8/layout/hierarchy2"/>
    <dgm:cxn modelId="{FD36E8FA-72E0-428A-B226-80A7ED8277EB}" type="presOf" srcId="{2B250F0C-4E60-4888-AB85-917A9C3905BD}" destId="{FB9CE7AB-F422-4FE4-9FA5-61325F477F59}" srcOrd="1" destOrd="0" presId="urn:microsoft.com/office/officeart/2005/8/layout/hierarchy2"/>
    <dgm:cxn modelId="{55D11D0F-0CE0-4113-9C94-9406B599FCA8}" type="presParOf" srcId="{B6DAA14B-3305-4F93-A6BA-AC8805E13BBC}" destId="{45E3ECBA-C6D0-4585-880A-A01F56B443D6}" srcOrd="0" destOrd="0" presId="urn:microsoft.com/office/officeart/2005/8/layout/hierarchy2"/>
    <dgm:cxn modelId="{6CD0D7CC-4DD5-484A-A000-5E0DFC7A36EF}" type="presParOf" srcId="{45E3ECBA-C6D0-4585-880A-A01F56B443D6}" destId="{AD69DD67-DA8B-4327-8FB6-B1ED5881B6C0}" srcOrd="0" destOrd="0" presId="urn:microsoft.com/office/officeart/2005/8/layout/hierarchy2"/>
    <dgm:cxn modelId="{D6F74A58-C6BE-4F28-A5E2-4A116A69A76E}" type="presParOf" srcId="{45E3ECBA-C6D0-4585-880A-A01F56B443D6}" destId="{AEFB50EF-9B7B-4A67-8A06-3768D82F4F35}" srcOrd="1" destOrd="0" presId="urn:microsoft.com/office/officeart/2005/8/layout/hierarchy2"/>
    <dgm:cxn modelId="{66D1158F-BE06-4C7B-ACBD-4FC3E5CEE6FA}" type="presParOf" srcId="{AEFB50EF-9B7B-4A67-8A06-3768D82F4F35}" destId="{906EDC7A-0D71-4D4B-BA38-915370AA5ADA}" srcOrd="0" destOrd="0" presId="urn:microsoft.com/office/officeart/2005/8/layout/hierarchy2"/>
    <dgm:cxn modelId="{024394E9-7033-48B7-823B-F17055EBA26D}" type="presParOf" srcId="{906EDC7A-0D71-4D4B-BA38-915370AA5ADA}" destId="{9BF4DBD3-5F95-474B-ADAC-133F9056B28B}" srcOrd="0" destOrd="0" presId="urn:microsoft.com/office/officeart/2005/8/layout/hierarchy2"/>
    <dgm:cxn modelId="{00F5180E-14B5-4F32-8A2E-6BBEFBDB0130}" type="presParOf" srcId="{AEFB50EF-9B7B-4A67-8A06-3768D82F4F35}" destId="{7D96E242-F765-43D2-885D-856E91BD7876}" srcOrd="1" destOrd="0" presId="urn:microsoft.com/office/officeart/2005/8/layout/hierarchy2"/>
    <dgm:cxn modelId="{83894AEA-F8F6-46D5-AAF8-27ADE8F5ED01}" type="presParOf" srcId="{7D96E242-F765-43D2-885D-856E91BD7876}" destId="{73BB7357-1A7B-4050-88C4-790ADBCB625D}" srcOrd="0" destOrd="0" presId="urn:microsoft.com/office/officeart/2005/8/layout/hierarchy2"/>
    <dgm:cxn modelId="{661BC091-F035-49E4-941D-BB993158203C}" type="presParOf" srcId="{7D96E242-F765-43D2-885D-856E91BD7876}" destId="{D56EE5CC-C4D8-4DA6-AC06-6FF6333366BE}" srcOrd="1" destOrd="0" presId="urn:microsoft.com/office/officeart/2005/8/layout/hierarchy2"/>
    <dgm:cxn modelId="{67CA7839-4440-446B-A606-220C59C4190D}" type="presParOf" srcId="{D56EE5CC-C4D8-4DA6-AC06-6FF6333366BE}" destId="{2951EFB9-CA63-48AD-A351-B1EC841ED46A}" srcOrd="0" destOrd="0" presId="urn:microsoft.com/office/officeart/2005/8/layout/hierarchy2"/>
    <dgm:cxn modelId="{19EB5FE5-65DA-4656-9CCD-0CB7D5E45748}" type="presParOf" srcId="{2951EFB9-CA63-48AD-A351-B1EC841ED46A}" destId="{34D20AF5-6735-4F2F-803B-ACF9EE36BEA2}" srcOrd="0" destOrd="0" presId="urn:microsoft.com/office/officeart/2005/8/layout/hierarchy2"/>
    <dgm:cxn modelId="{90DA347C-FD2D-4D21-9416-D79EB4319262}" type="presParOf" srcId="{D56EE5CC-C4D8-4DA6-AC06-6FF6333366BE}" destId="{E4EEF5AC-A0E9-4DFF-973A-8F4B97B35161}" srcOrd="1" destOrd="0" presId="urn:microsoft.com/office/officeart/2005/8/layout/hierarchy2"/>
    <dgm:cxn modelId="{61C4986D-B3FF-4E8E-8E09-E98A52E164E4}" type="presParOf" srcId="{E4EEF5AC-A0E9-4DFF-973A-8F4B97B35161}" destId="{A40036BC-E5D6-446C-80F6-C7A4B80883DA}" srcOrd="0" destOrd="0" presId="urn:microsoft.com/office/officeart/2005/8/layout/hierarchy2"/>
    <dgm:cxn modelId="{B1709525-82A5-4E9B-85A6-DB38DCB7663D}" type="presParOf" srcId="{E4EEF5AC-A0E9-4DFF-973A-8F4B97B35161}" destId="{4862C7B3-1512-4C83-B2EB-00C9D604D13A}" srcOrd="1" destOrd="0" presId="urn:microsoft.com/office/officeart/2005/8/layout/hierarchy2"/>
    <dgm:cxn modelId="{C712C76B-8CFD-480D-B076-C091CF0B6F06}" type="presParOf" srcId="{4862C7B3-1512-4C83-B2EB-00C9D604D13A}" destId="{0D57AE7D-6277-4AFD-8A7D-B6521F402FAC}" srcOrd="0" destOrd="0" presId="urn:microsoft.com/office/officeart/2005/8/layout/hierarchy2"/>
    <dgm:cxn modelId="{71739BBD-EFC6-45E1-9CAD-3E176F863819}" type="presParOf" srcId="{0D57AE7D-6277-4AFD-8A7D-B6521F402FAC}" destId="{31B006C0-0EA0-4561-A653-10E38A298D09}" srcOrd="0" destOrd="0" presId="urn:microsoft.com/office/officeart/2005/8/layout/hierarchy2"/>
    <dgm:cxn modelId="{FE306440-4CE0-4FD4-930A-D64BB5750D21}" type="presParOf" srcId="{4862C7B3-1512-4C83-B2EB-00C9D604D13A}" destId="{A579D7FC-93FC-448F-ACFD-7487307B41E8}" srcOrd="1" destOrd="0" presId="urn:microsoft.com/office/officeart/2005/8/layout/hierarchy2"/>
    <dgm:cxn modelId="{AC2309A5-668B-4C49-A298-2ED1A7EB66A3}" type="presParOf" srcId="{A579D7FC-93FC-448F-ACFD-7487307B41E8}" destId="{70CFE622-9822-4AED-B673-DD47B2D762F4}" srcOrd="0" destOrd="0" presId="urn:microsoft.com/office/officeart/2005/8/layout/hierarchy2"/>
    <dgm:cxn modelId="{798EE861-3BEA-4D1A-8B2A-E622F9FF5757}" type="presParOf" srcId="{A579D7FC-93FC-448F-ACFD-7487307B41E8}" destId="{4AD98EA5-1F56-4711-9B92-25B6221F5D9E}" srcOrd="1" destOrd="0" presId="urn:microsoft.com/office/officeart/2005/8/layout/hierarchy2"/>
    <dgm:cxn modelId="{79A0FA62-D1FD-4CC4-95A7-D4999C635AD3}" type="presParOf" srcId="{D56EE5CC-C4D8-4DA6-AC06-6FF6333366BE}" destId="{F6E4463E-7AB1-40C6-9184-A50DB147E61E}" srcOrd="2" destOrd="0" presId="urn:microsoft.com/office/officeart/2005/8/layout/hierarchy2"/>
    <dgm:cxn modelId="{9DD0BDBB-A8FF-4F52-8D81-BAA8AD0C2E44}" type="presParOf" srcId="{F6E4463E-7AB1-40C6-9184-A50DB147E61E}" destId="{C7F46534-8252-45D8-B9A1-8986B75AB1C1}" srcOrd="0" destOrd="0" presId="urn:microsoft.com/office/officeart/2005/8/layout/hierarchy2"/>
    <dgm:cxn modelId="{97DD9419-CDFB-4591-BA58-AC03C3774686}" type="presParOf" srcId="{D56EE5CC-C4D8-4DA6-AC06-6FF6333366BE}" destId="{6F982ADB-6E9B-4D23-92D6-6624D24AFD01}" srcOrd="3" destOrd="0" presId="urn:microsoft.com/office/officeart/2005/8/layout/hierarchy2"/>
    <dgm:cxn modelId="{13C0752F-C58B-4E0F-8694-53D866C7F24D}" type="presParOf" srcId="{6F982ADB-6E9B-4D23-92D6-6624D24AFD01}" destId="{B110B952-0C9F-4163-9C30-E699F6BC7E5B}" srcOrd="0" destOrd="0" presId="urn:microsoft.com/office/officeart/2005/8/layout/hierarchy2"/>
    <dgm:cxn modelId="{ED0497A4-8B63-40F8-8ED5-62FC9AAC9265}" type="presParOf" srcId="{6F982ADB-6E9B-4D23-92D6-6624D24AFD01}" destId="{2BF6DC36-E629-4E6B-9446-5265AE188E80}" srcOrd="1" destOrd="0" presId="urn:microsoft.com/office/officeart/2005/8/layout/hierarchy2"/>
    <dgm:cxn modelId="{E1F4DD5F-516E-48A9-9FE4-3D7567F88381}" type="presParOf" srcId="{2BF6DC36-E629-4E6B-9446-5265AE188E80}" destId="{86B348EC-F8BD-4917-A3B0-428897B6BCC8}" srcOrd="0" destOrd="0" presId="urn:microsoft.com/office/officeart/2005/8/layout/hierarchy2"/>
    <dgm:cxn modelId="{E9A2549C-79DC-4F9D-A89E-8057A9454C7C}" type="presParOf" srcId="{86B348EC-F8BD-4917-A3B0-428897B6BCC8}" destId="{A89A13DB-233E-4EEC-9999-82C30F66A90E}" srcOrd="0" destOrd="0" presId="urn:microsoft.com/office/officeart/2005/8/layout/hierarchy2"/>
    <dgm:cxn modelId="{A266D6D4-AFDF-49F0-951E-5F8D82089D35}" type="presParOf" srcId="{2BF6DC36-E629-4E6B-9446-5265AE188E80}" destId="{9D1C3DFE-3D16-461B-9452-FF21CAE520FE}" srcOrd="1" destOrd="0" presId="urn:microsoft.com/office/officeart/2005/8/layout/hierarchy2"/>
    <dgm:cxn modelId="{5D163A7C-C35D-4EA2-B2F9-37A10DF5A76F}" type="presParOf" srcId="{9D1C3DFE-3D16-461B-9452-FF21CAE520FE}" destId="{20234416-28EC-4241-BCF5-E0C7F6003066}" srcOrd="0" destOrd="0" presId="urn:microsoft.com/office/officeart/2005/8/layout/hierarchy2"/>
    <dgm:cxn modelId="{E5A5218D-AB3C-4D6D-83DD-822C24E724C5}" type="presParOf" srcId="{9D1C3DFE-3D16-461B-9452-FF21CAE520FE}" destId="{0EF6E8C9-E1BA-4E19-BC66-FD9A558808B2}" srcOrd="1" destOrd="0" presId="urn:microsoft.com/office/officeart/2005/8/layout/hierarchy2"/>
    <dgm:cxn modelId="{69EA21C3-1A14-4AD0-9358-C5634D2E44E3}" type="presParOf" srcId="{0EF6E8C9-E1BA-4E19-BC66-FD9A558808B2}" destId="{F0640859-70FD-45E2-89B2-966EFB26F72D}" srcOrd="0" destOrd="0" presId="urn:microsoft.com/office/officeart/2005/8/layout/hierarchy2"/>
    <dgm:cxn modelId="{71F4A2A9-F3D4-4929-9A1A-3D6D7677B3A4}" type="presParOf" srcId="{F0640859-70FD-45E2-89B2-966EFB26F72D}" destId="{4239A36A-38B8-4FB9-9FDC-677CDBD7D5BC}" srcOrd="0" destOrd="0" presId="urn:microsoft.com/office/officeart/2005/8/layout/hierarchy2"/>
    <dgm:cxn modelId="{CFA6BC12-3C54-4CE0-9FC4-43CFC0C9B344}" type="presParOf" srcId="{0EF6E8C9-E1BA-4E19-BC66-FD9A558808B2}" destId="{5B9270CC-0708-40EC-ABEB-251A379A4467}" srcOrd="1" destOrd="0" presId="urn:microsoft.com/office/officeart/2005/8/layout/hierarchy2"/>
    <dgm:cxn modelId="{B5207D4E-F57B-4890-9FDE-66CCF7E70184}" type="presParOf" srcId="{5B9270CC-0708-40EC-ABEB-251A379A4467}" destId="{D2915285-78D3-4FD7-B30D-F18D871355D3}" srcOrd="0" destOrd="0" presId="urn:microsoft.com/office/officeart/2005/8/layout/hierarchy2"/>
    <dgm:cxn modelId="{05D7C172-43F6-4358-9699-C764B01801EE}" type="presParOf" srcId="{5B9270CC-0708-40EC-ABEB-251A379A4467}" destId="{F31FAB54-D8C9-448C-A375-04B995ED75DA}" srcOrd="1" destOrd="0" presId="urn:microsoft.com/office/officeart/2005/8/layout/hierarchy2"/>
    <dgm:cxn modelId="{F5932FD4-03DC-4C1B-9D3D-B12680E28A7B}" type="presParOf" srcId="{2BF6DC36-E629-4E6B-9446-5265AE188E80}" destId="{EA7B220E-DA23-4680-8C80-00CBE08DC458}" srcOrd="2" destOrd="0" presId="urn:microsoft.com/office/officeart/2005/8/layout/hierarchy2"/>
    <dgm:cxn modelId="{C74C5962-CEF3-4F28-A8E9-FFFDBEC04F3B}" type="presParOf" srcId="{EA7B220E-DA23-4680-8C80-00CBE08DC458}" destId="{37F8AF4D-6047-40EA-841C-0CB07C1CC88F}" srcOrd="0" destOrd="0" presId="urn:microsoft.com/office/officeart/2005/8/layout/hierarchy2"/>
    <dgm:cxn modelId="{74333ED3-A279-4E22-A265-CCB8A440BC2C}" type="presParOf" srcId="{2BF6DC36-E629-4E6B-9446-5265AE188E80}" destId="{4F729DA6-FFF5-41EA-88DB-8D6F545658BD}" srcOrd="3" destOrd="0" presId="urn:microsoft.com/office/officeart/2005/8/layout/hierarchy2"/>
    <dgm:cxn modelId="{FEC8D143-EE9D-4EAC-AF06-B2854C2BD8F2}" type="presParOf" srcId="{4F729DA6-FFF5-41EA-88DB-8D6F545658BD}" destId="{6584FD33-B777-4F82-B4D0-B5E46AC2C02D}" srcOrd="0" destOrd="0" presId="urn:microsoft.com/office/officeart/2005/8/layout/hierarchy2"/>
    <dgm:cxn modelId="{EDF86530-DE84-4C39-A046-360A770A9B70}" type="presParOf" srcId="{4F729DA6-FFF5-41EA-88DB-8D6F545658BD}" destId="{B6A9D6FB-61F8-477C-881C-411468F8CA77}" srcOrd="1" destOrd="0" presId="urn:microsoft.com/office/officeart/2005/8/layout/hierarchy2"/>
    <dgm:cxn modelId="{3C5C6151-95B2-4007-9053-C4E3D3DEF69B}" type="presParOf" srcId="{B6A9D6FB-61F8-477C-881C-411468F8CA77}" destId="{7F788EF5-DC52-4163-B798-0DFF5CF2C276}" srcOrd="0" destOrd="0" presId="urn:microsoft.com/office/officeart/2005/8/layout/hierarchy2"/>
    <dgm:cxn modelId="{32308C31-6582-45DE-8278-334449D2AF62}" type="presParOf" srcId="{7F788EF5-DC52-4163-B798-0DFF5CF2C276}" destId="{2242881E-6013-4E89-ABE5-27D85D3B39D5}" srcOrd="0" destOrd="0" presId="urn:microsoft.com/office/officeart/2005/8/layout/hierarchy2"/>
    <dgm:cxn modelId="{B57CF6C4-39FC-449F-9920-DE25BBA5E865}" type="presParOf" srcId="{B6A9D6FB-61F8-477C-881C-411468F8CA77}" destId="{DA823D4C-8F32-4819-94E6-0D1F8DF4E996}" srcOrd="1" destOrd="0" presId="urn:microsoft.com/office/officeart/2005/8/layout/hierarchy2"/>
    <dgm:cxn modelId="{9D3ABB5B-75A2-4566-A2BB-D39D4C8B2118}" type="presParOf" srcId="{DA823D4C-8F32-4819-94E6-0D1F8DF4E996}" destId="{3F4CF3E3-0AF7-4852-917A-846D9EF91ABA}" srcOrd="0" destOrd="0" presId="urn:microsoft.com/office/officeart/2005/8/layout/hierarchy2"/>
    <dgm:cxn modelId="{BA6CCD10-B015-425D-9103-C3A640E7CCB6}" type="presParOf" srcId="{DA823D4C-8F32-4819-94E6-0D1F8DF4E996}" destId="{A4782F4C-C108-4C83-ABEF-FBE3B5816532}" srcOrd="1" destOrd="0" presId="urn:microsoft.com/office/officeart/2005/8/layout/hierarchy2"/>
    <dgm:cxn modelId="{5EA1B584-8A20-442C-BEC4-F661708EF55E}" type="presParOf" srcId="{AEFB50EF-9B7B-4A67-8A06-3768D82F4F35}" destId="{9BCABDBA-7F17-4ABD-88F5-05078D8F9D3D}" srcOrd="2" destOrd="0" presId="urn:microsoft.com/office/officeart/2005/8/layout/hierarchy2"/>
    <dgm:cxn modelId="{899C7FD8-9399-49BC-97B6-FDF1AED70DB5}" type="presParOf" srcId="{9BCABDBA-7F17-4ABD-88F5-05078D8F9D3D}" destId="{5FEF92C6-AD1B-43F2-B683-83434038F417}" srcOrd="0" destOrd="0" presId="urn:microsoft.com/office/officeart/2005/8/layout/hierarchy2"/>
    <dgm:cxn modelId="{3A5E4F0F-4387-4D33-8FE7-3F0D8F816813}" type="presParOf" srcId="{AEFB50EF-9B7B-4A67-8A06-3768D82F4F35}" destId="{07B1D72D-4EA7-4449-B9B4-F4DB2D9BF03F}" srcOrd="3" destOrd="0" presId="urn:microsoft.com/office/officeart/2005/8/layout/hierarchy2"/>
    <dgm:cxn modelId="{60CDF29C-1398-482F-A2EC-54DF0DA2B7DE}" type="presParOf" srcId="{07B1D72D-4EA7-4449-B9B4-F4DB2D9BF03F}" destId="{CB8FFB81-E4E3-43C3-8CF6-A920227023D6}" srcOrd="0" destOrd="0" presId="urn:microsoft.com/office/officeart/2005/8/layout/hierarchy2"/>
    <dgm:cxn modelId="{C20D4305-BC7F-4EDF-839E-F644F7447982}" type="presParOf" srcId="{07B1D72D-4EA7-4449-B9B4-F4DB2D9BF03F}" destId="{8F84034B-D50D-4839-8710-01A10F25A1F7}" srcOrd="1" destOrd="0" presId="urn:microsoft.com/office/officeart/2005/8/layout/hierarchy2"/>
    <dgm:cxn modelId="{1BF85CE8-DA7C-42CC-979B-8EAE59F57F2F}" type="presParOf" srcId="{8F84034B-D50D-4839-8710-01A10F25A1F7}" destId="{FE373A7E-3635-4340-9347-46B6BFBFD200}" srcOrd="0" destOrd="0" presId="urn:microsoft.com/office/officeart/2005/8/layout/hierarchy2"/>
    <dgm:cxn modelId="{0BFA7011-CEE2-4FF7-8FFA-258797FB1C67}" type="presParOf" srcId="{FE373A7E-3635-4340-9347-46B6BFBFD200}" destId="{47273E5C-67B7-4AF6-AC59-BF0E8FE9A07A}" srcOrd="0" destOrd="0" presId="urn:microsoft.com/office/officeart/2005/8/layout/hierarchy2"/>
    <dgm:cxn modelId="{F814CB9E-7AAC-4860-B1F5-0A984B22B09B}" type="presParOf" srcId="{8F84034B-D50D-4839-8710-01A10F25A1F7}" destId="{B5DDB5CA-DDD2-4470-BC39-E9DD3D8FE6A1}" srcOrd="1" destOrd="0" presId="urn:microsoft.com/office/officeart/2005/8/layout/hierarchy2"/>
    <dgm:cxn modelId="{942F49B4-49C8-4AE7-9884-9FDDD6DCCF03}" type="presParOf" srcId="{B5DDB5CA-DDD2-4470-BC39-E9DD3D8FE6A1}" destId="{3DC07AF5-D86B-4C94-B519-7A6277D2FBCD}" srcOrd="0" destOrd="0" presId="urn:microsoft.com/office/officeart/2005/8/layout/hierarchy2"/>
    <dgm:cxn modelId="{BEE503B8-D53E-48B7-8A32-48C61619C312}" type="presParOf" srcId="{B5DDB5CA-DDD2-4470-BC39-E9DD3D8FE6A1}" destId="{A961470E-9FEB-4A3D-A1DD-0C4C56A747DF}" srcOrd="1" destOrd="0" presId="urn:microsoft.com/office/officeart/2005/8/layout/hierarchy2"/>
    <dgm:cxn modelId="{49322887-364A-42B1-A809-C679D9F7D34D}" type="presParOf" srcId="{A961470E-9FEB-4A3D-A1DD-0C4C56A747DF}" destId="{BA0C878D-3867-44B7-9E66-E292FB7D0CD3}" srcOrd="0" destOrd="0" presId="urn:microsoft.com/office/officeart/2005/8/layout/hierarchy2"/>
    <dgm:cxn modelId="{DAF0F74C-82E9-41D3-8F3B-E3E29EB04F18}" type="presParOf" srcId="{BA0C878D-3867-44B7-9E66-E292FB7D0CD3}" destId="{E39695A4-54B7-4CB7-AA93-918708DEE7F7}" srcOrd="0" destOrd="0" presId="urn:microsoft.com/office/officeart/2005/8/layout/hierarchy2"/>
    <dgm:cxn modelId="{FC420565-533A-4EBC-815E-C4E5FB277D49}" type="presParOf" srcId="{A961470E-9FEB-4A3D-A1DD-0C4C56A747DF}" destId="{499AAD32-7923-4069-AAAF-DC88216620CB}" srcOrd="1" destOrd="0" presId="urn:microsoft.com/office/officeart/2005/8/layout/hierarchy2"/>
    <dgm:cxn modelId="{55E93869-D7DC-4625-905C-4BFA1D3AC934}" type="presParOf" srcId="{499AAD32-7923-4069-AAAF-DC88216620CB}" destId="{7CD5B262-0843-40A9-B018-58A5C8DBE7C6}" srcOrd="0" destOrd="0" presId="urn:microsoft.com/office/officeart/2005/8/layout/hierarchy2"/>
    <dgm:cxn modelId="{9873F5F3-02E3-4948-BF09-99431631B113}" type="presParOf" srcId="{499AAD32-7923-4069-AAAF-DC88216620CB}" destId="{8DE8DDE8-E1AC-4A98-AB4B-1B52197C75D5}" srcOrd="1" destOrd="0" presId="urn:microsoft.com/office/officeart/2005/8/layout/hierarchy2"/>
    <dgm:cxn modelId="{BB85D277-33C0-4793-9415-D9273D69C014}" type="presParOf" srcId="{8DE8DDE8-E1AC-4A98-AB4B-1B52197C75D5}" destId="{E896778B-EE3E-4BFF-9DFE-42B988C3A32F}" srcOrd="0" destOrd="0" presId="urn:microsoft.com/office/officeart/2005/8/layout/hierarchy2"/>
    <dgm:cxn modelId="{B1461C57-7536-4695-8033-D84B1CA096F4}" type="presParOf" srcId="{E896778B-EE3E-4BFF-9DFE-42B988C3A32F}" destId="{246D3C73-DB90-4F3F-B2CE-19B8FAF892C5}" srcOrd="0" destOrd="0" presId="urn:microsoft.com/office/officeart/2005/8/layout/hierarchy2"/>
    <dgm:cxn modelId="{D7F71A83-3589-4F63-A030-DE84DD3C08F1}" type="presParOf" srcId="{8DE8DDE8-E1AC-4A98-AB4B-1B52197C75D5}" destId="{E2C5968B-8A93-4D7A-84D1-1E6E20271CF1}" srcOrd="1" destOrd="0" presId="urn:microsoft.com/office/officeart/2005/8/layout/hierarchy2"/>
    <dgm:cxn modelId="{AD32F8EA-5A69-42DE-8BA6-FD39624B26CD}" type="presParOf" srcId="{E2C5968B-8A93-4D7A-84D1-1E6E20271CF1}" destId="{9C04ADB7-7B5E-463A-A24D-8A9EBD543A34}" srcOrd="0" destOrd="0" presId="urn:microsoft.com/office/officeart/2005/8/layout/hierarchy2"/>
    <dgm:cxn modelId="{6C835AE8-896E-4806-A7B8-C37C72E2E6B2}" type="presParOf" srcId="{E2C5968B-8A93-4D7A-84D1-1E6E20271CF1}" destId="{13F37715-DAA6-48B3-BB4C-D1FBA1ACCA0E}" srcOrd="1" destOrd="0" presId="urn:microsoft.com/office/officeart/2005/8/layout/hierarchy2"/>
    <dgm:cxn modelId="{D3051063-9D89-49E0-8B6D-BD72F3497135}" type="presParOf" srcId="{A961470E-9FEB-4A3D-A1DD-0C4C56A747DF}" destId="{D773FB9E-9C8A-4167-990C-866779B960A7}" srcOrd="2" destOrd="0" presId="urn:microsoft.com/office/officeart/2005/8/layout/hierarchy2"/>
    <dgm:cxn modelId="{70F2A08C-3201-46BB-BE13-FCE6F9ED5023}" type="presParOf" srcId="{D773FB9E-9C8A-4167-990C-866779B960A7}" destId="{AEC6587A-76AF-44E9-BC10-667E8682EB31}" srcOrd="0" destOrd="0" presId="urn:microsoft.com/office/officeart/2005/8/layout/hierarchy2"/>
    <dgm:cxn modelId="{BB8A8CF6-5ACC-409E-B628-F7B4D558790A}" type="presParOf" srcId="{A961470E-9FEB-4A3D-A1DD-0C4C56A747DF}" destId="{50745FE0-9028-4616-8554-BE582325D8D9}" srcOrd="3" destOrd="0" presId="urn:microsoft.com/office/officeart/2005/8/layout/hierarchy2"/>
    <dgm:cxn modelId="{1EF0929A-1B8B-437B-8D9D-72206BD5B2F0}" type="presParOf" srcId="{50745FE0-9028-4616-8554-BE582325D8D9}" destId="{776B66B8-00FC-404C-89CC-70709C5E302B}" srcOrd="0" destOrd="0" presId="urn:microsoft.com/office/officeart/2005/8/layout/hierarchy2"/>
    <dgm:cxn modelId="{8FA00A09-E3FA-4E9B-B9ED-A26034104256}" type="presParOf" srcId="{50745FE0-9028-4616-8554-BE582325D8D9}" destId="{D8083601-A4C1-4291-8383-B76655C68A52}" srcOrd="1" destOrd="0" presId="urn:microsoft.com/office/officeart/2005/8/layout/hierarchy2"/>
    <dgm:cxn modelId="{8AE0FD85-9C00-40A3-A4C9-E56AD25E57FB}" type="presParOf" srcId="{D8083601-A4C1-4291-8383-B76655C68A52}" destId="{31D0A266-AA5A-4E51-BC99-D0CDA70500B6}" srcOrd="0" destOrd="0" presId="urn:microsoft.com/office/officeart/2005/8/layout/hierarchy2"/>
    <dgm:cxn modelId="{8ECFFA02-BB7B-4FA2-878E-5473854106CC}" type="presParOf" srcId="{31D0A266-AA5A-4E51-BC99-D0CDA70500B6}" destId="{37A62DE8-991B-4255-B69A-EED90D4303BD}" srcOrd="0" destOrd="0" presId="urn:microsoft.com/office/officeart/2005/8/layout/hierarchy2"/>
    <dgm:cxn modelId="{1A11648A-2DC7-406F-8630-EDD987E579AD}" type="presParOf" srcId="{D8083601-A4C1-4291-8383-B76655C68A52}" destId="{AF92D9E9-282A-4641-B5FD-7579F1109F89}" srcOrd="1" destOrd="0" presId="urn:microsoft.com/office/officeart/2005/8/layout/hierarchy2"/>
    <dgm:cxn modelId="{468FE9A6-9D3C-4F0F-828F-90DEF52A5D74}" type="presParOf" srcId="{AF92D9E9-282A-4641-B5FD-7579F1109F89}" destId="{CEB35589-E368-4BD1-AB36-49CDB99364D5}" srcOrd="0" destOrd="0" presId="urn:microsoft.com/office/officeart/2005/8/layout/hierarchy2"/>
    <dgm:cxn modelId="{F1674385-D469-42D2-97CA-A87C9DE4A061}" type="presParOf" srcId="{AF92D9E9-282A-4641-B5FD-7579F1109F89}" destId="{F6CFFF34-5A29-415E-B0D9-56B2232F2C3F}" srcOrd="1" destOrd="0" presId="urn:microsoft.com/office/officeart/2005/8/layout/hierarchy2"/>
    <dgm:cxn modelId="{BBF705A5-C98A-4313-97BA-492CC1584DE1}" type="presParOf" srcId="{8F84034B-D50D-4839-8710-01A10F25A1F7}" destId="{9D22EEE4-FF93-4FD7-9762-7F90B9B2174D}" srcOrd="2" destOrd="0" presId="urn:microsoft.com/office/officeart/2005/8/layout/hierarchy2"/>
    <dgm:cxn modelId="{A2077BD9-CFC1-46C2-BC7B-3E9EAEEB6D54}" type="presParOf" srcId="{9D22EEE4-FF93-4FD7-9762-7F90B9B2174D}" destId="{FB9CE7AB-F422-4FE4-9FA5-61325F477F59}" srcOrd="0" destOrd="0" presId="urn:microsoft.com/office/officeart/2005/8/layout/hierarchy2"/>
    <dgm:cxn modelId="{E1CC640A-185E-40BF-B3EF-CC27419EE6E9}" type="presParOf" srcId="{8F84034B-D50D-4839-8710-01A10F25A1F7}" destId="{910573D3-2ABB-423F-AB2B-82AC86F1F3D4}" srcOrd="3" destOrd="0" presId="urn:microsoft.com/office/officeart/2005/8/layout/hierarchy2"/>
    <dgm:cxn modelId="{B11ED681-BA43-407D-B053-BDC09DCA162B}" type="presParOf" srcId="{910573D3-2ABB-423F-AB2B-82AC86F1F3D4}" destId="{DD8EF61D-0D20-4705-AB55-535AF47A94C5}" srcOrd="0" destOrd="0" presId="urn:microsoft.com/office/officeart/2005/8/layout/hierarchy2"/>
    <dgm:cxn modelId="{DCC6C588-4D7B-42AA-A0D8-579ED9676C3B}" type="presParOf" srcId="{910573D3-2ABB-423F-AB2B-82AC86F1F3D4}" destId="{2F7C9C15-B0CF-40FA-A782-597C35BEAD78}" srcOrd="1" destOrd="0" presId="urn:microsoft.com/office/officeart/2005/8/layout/hierarchy2"/>
    <dgm:cxn modelId="{126F347B-7E8D-4CB8-AAD7-82CC169AC51F}" type="presParOf" srcId="{2F7C9C15-B0CF-40FA-A782-597C35BEAD78}" destId="{EDCF3DD2-E149-42B6-827D-DBC2235C186A}" srcOrd="0" destOrd="0" presId="urn:microsoft.com/office/officeart/2005/8/layout/hierarchy2"/>
    <dgm:cxn modelId="{76E22FDC-7309-4B2F-8F3A-AE483705E34B}" type="presParOf" srcId="{EDCF3DD2-E149-42B6-827D-DBC2235C186A}" destId="{088DDF99-B61C-4A64-AA14-854E47AF3584}" srcOrd="0" destOrd="0" presId="urn:microsoft.com/office/officeart/2005/8/layout/hierarchy2"/>
    <dgm:cxn modelId="{0A095C93-AC1A-446E-AACF-E7DCDE31DE8A}" type="presParOf" srcId="{2F7C9C15-B0CF-40FA-A782-597C35BEAD78}" destId="{55687D82-6039-4F88-A790-9581699F7786}" srcOrd="1" destOrd="0" presId="urn:microsoft.com/office/officeart/2005/8/layout/hierarchy2"/>
    <dgm:cxn modelId="{4D91D6FB-FA85-4973-B223-25DFB5A3B912}" type="presParOf" srcId="{55687D82-6039-4F88-A790-9581699F7786}" destId="{A438051B-3C6F-4543-B441-F2A2CEB90A1B}" srcOrd="0" destOrd="0" presId="urn:microsoft.com/office/officeart/2005/8/layout/hierarchy2"/>
    <dgm:cxn modelId="{03B68463-2549-4E1D-AD1C-6E65C65C887A}"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71A0CD00-9215-41F7-8AE2-41FD2A5777CA}" type="presOf" srcId="{48D4D2DD-923D-473B-8FF8-F00B40868278}" destId="{3DC07AF5-D86B-4C94-B519-7A6277D2FBCD}" srcOrd="0" destOrd="0" presId="urn:microsoft.com/office/officeart/2005/8/layout/hierarchy2"/>
    <dgm:cxn modelId="{56C7A108-253E-40F0-8FB7-A56493F4B663}" type="presOf" srcId="{F0B9BAFF-14FA-4FD1-90AF-A0E86CFD26E0}" destId="{A438051B-3C6F-4543-B441-F2A2CEB90A1B}" srcOrd="0" destOrd="0" presId="urn:microsoft.com/office/officeart/2005/8/layout/hierarchy2"/>
    <dgm:cxn modelId="{0336E408-2ABC-4001-B04D-2F3501F6CFBD}" type="presOf" srcId="{B5DB198B-E114-4475-880F-7A6C856D26AF}" destId="{F0640859-70FD-45E2-89B2-966EFB26F72D}" srcOrd="0" destOrd="0" presId="urn:microsoft.com/office/officeart/2005/8/layout/hierarchy2"/>
    <dgm:cxn modelId="{B3942A1A-9526-4AD0-B52B-06691DE51EFD}" type="presOf" srcId="{9BBA12D4-0609-4551-A692-41B6FD5C6578}" destId="{9BF4DBD3-5F95-474B-ADAC-133F9056B28B}" srcOrd="1" destOrd="0" presId="urn:microsoft.com/office/officeart/2005/8/layout/hierarchy2"/>
    <dgm:cxn modelId="{4824191D-B23F-4A78-A375-17434D255E24}" type="presOf" srcId="{364AA1AE-EE94-40DC-A13C-26E16E52F283}" destId="{FE373A7E-3635-4340-9347-46B6BFBFD200}" srcOrd="0" destOrd="0" presId="urn:microsoft.com/office/officeart/2005/8/layout/hierarchy2"/>
    <dgm:cxn modelId="{E0428420-316A-46D0-9566-6747396CBFBD}" type="presOf" srcId="{8D300FD8-F99E-4E8E-904B-BA6027F12312}" destId="{37F8AF4D-6047-40EA-841C-0CB07C1CC88F}" srcOrd="1" destOrd="0" presId="urn:microsoft.com/office/officeart/2005/8/layout/hierarchy2"/>
    <dgm:cxn modelId="{1B87C320-90CE-4864-B9B1-5BAF9E78A072}" type="presOf" srcId="{565E1BEE-27C3-4F31-A8B1-EE2149CF7DB5}" destId="{3F4CF3E3-0AF7-4852-917A-846D9EF91ABA}" srcOrd="0"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8B309725-732D-41DE-AB5C-8CDE9F325002}" type="presOf" srcId="{2B250F0C-4E60-4888-AB85-917A9C3905BD}" destId="{FB9CE7AB-F422-4FE4-9FA5-61325F477F59}" srcOrd="1" destOrd="0" presId="urn:microsoft.com/office/officeart/2005/8/layout/hierarchy2"/>
    <dgm:cxn modelId="{CE3A3F29-2FF0-4D90-9016-835C0D2BB8C4}" type="presOf" srcId="{5BF11984-0E64-4B57-B875-2E1B0B00A098}" destId="{37A62DE8-991B-4255-B69A-EED90D4303BD}" srcOrd="1" destOrd="0" presId="urn:microsoft.com/office/officeart/2005/8/layout/hierarchy2"/>
    <dgm:cxn modelId="{EA1FEF29-19FC-4F1B-8B80-5EF72F659908}" srcId="{2C0E8DAB-083B-498A-A610-C8E540D1F95F}" destId="{195B9EE5-1EFB-4F31-AB89-D8A0164D7F56}" srcOrd="1" destOrd="0" parTransId="{8D300FD8-F99E-4E8E-904B-BA6027F12312}" sibTransId="{1D1000F0-49AD-4391-AF7F-BCC139834308}"/>
    <dgm:cxn modelId="{084B442E-115C-4F6B-8643-594BDC148C61}" type="presOf" srcId="{195B9EE5-1EFB-4F31-AB89-D8A0164D7F56}" destId="{6584FD33-B777-4F82-B4D0-B5E46AC2C02D}" srcOrd="0" destOrd="0" presId="urn:microsoft.com/office/officeart/2005/8/layout/hierarchy2"/>
    <dgm:cxn modelId="{E6442C31-7FFC-4CF8-832E-1B08BB5595F6}" type="presOf" srcId="{35620437-B674-441E-BE64-127B11C8921C}" destId="{F6E4463E-7AB1-40C6-9184-A50DB147E61E}" srcOrd="0" destOrd="0" presId="urn:microsoft.com/office/officeart/2005/8/layout/hierarchy2"/>
    <dgm:cxn modelId="{578CE232-6597-4D01-8D4B-10C51426F8D8}" type="presOf" srcId="{29B19C76-28E5-47C9-A96C-57318656787A}" destId="{7F788EF5-DC52-4163-B798-0DFF5CF2C27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FD682F36-E1BB-4BC9-BF19-D431923B47F0}" type="presOf" srcId="{192981D6-D395-421F-849F-8CEA5A562D44}" destId="{246D3C73-DB90-4F3F-B2CE-19B8FAF892C5}" srcOrd="1" destOrd="0" presId="urn:microsoft.com/office/officeart/2005/8/layout/hierarchy2"/>
    <dgm:cxn modelId="{7126B539-4E3C-4E12-8990-6DA5DB957DA9}" srcId="{DF7B78C9-B3EF-44CF-852D-36C695E50F17}" destId="{9DE36E45-D8F6-4E64-BE13-DED9608A523D}" srcOrd="0" destOrd="0" parTransId="{62A74657-1757-4134-B32F-736F54F796F4}" sibTransId="{D8B61951-C446-4AB7-94CD-FB122BD5A9CF}"/>
    <dgm:cxn modelId="{671AC939-9F16-4A5C-95B2-DAE8B0FBFC99}" type="presOf" srcId="{2B250F0C-4E60-4888-AB85-917A9C3905BD}" destId="{9D22EEE4-FF93-4FD7-9762-7F90B9B2174D}" srcOrd="0" destOrd="0" presId="urn:microsoft.com/office/officeart/2005/8/layout/hierarchy2"/>
    <dgm:cxn modelId="{02F21C3A-B4E6-428E-A90C-CF57B87452FA}" type="presOf" srcId="{192981D6-D395-421F-849F-8CEA5A562D44}" destId="{E896778B-EE3E-4BFF-9DFE-42B988C3A32F}" srcOrd="0" destOrd="0" presId="urn:microsoft.com/office/officeart/2005/8/layout/hierarchy2"/>
    <dgm:cxn modelId="{185F3D3F-82C6-47EE-82B3-BA32F3CE363F}" type="presOf" srcId="{F79E7C3E-1450-474E-8C09-C55A71BFC6B5}" destId="{20234416-28EC-4241-BCF5-E0C7F6003066}" srcOrd="0" destOrd="0" presId="urn:microsoft.com/office/officeart/2005/8/layout/hierarchy2"/>
    <dgm:cxn modelId="{D11EC166-59A2-4374-8B87-0FC59B66BB98}" type="presOf" srcId="{29B19C76-28E5-47C9-A96C-57318656787A}" destId="{2242881E-6013-4E89-ABE5-27D85D3B39D5}" srcOrd="1" destOrd="0" presId="urn:microsoft.com/office/officeart/2005/8/layout/hierarchy2"/>
    <dgm:cxn modelId="{D7BE7867-D162-44A8-B6E8-2B203864C66B}" type="presOf" srcId="{B487B2ED-E69D-4DD6-9E27-3D52FE6528BC}" destId="{7CD5B262-0843-40A9-B018-58A5C8DBE7C6}"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9E98054D-FFFF-4E2A-A8D6-E1593C5640E6}" type="presOf" srcId="{D9A682CB-5DDE-43AB-919F-8B7F7B104615}" destId="{73BB7357-1A7B-4050-88C4-790ADBCB625D}" srcOrd="0" destOrd="0" presId="urn:microsoft.com/office/officeart/2005/8/layout/hierarchy2"/>
    <dgm:cxn modelId="{86A4336D-E69F-44D8-99D0-487C65D0BAF9}" type="presOf" srcId="{62A74657-1757-4134-B32F-736F54F796F4}" destId="{31B006C0-0EA0-4561-A653-10E38A298D09}" srcOrd="1" destOrd="0" presId="urn:microsoft.com/office/officeart/2005/8/layout/hierarchy2"/>
    <dgm:cxn modelId="{F362304F-EFF0-45FC-9131-D7AA47E61BEB}" type="presOf" srcId="{B5DB198B-E114-4475-880F-7A6C856D26AF}" destId="{4239A36A-38B8-4FB9-9FDC-677CDBD7D5BC}" srcOrd="1" destOrd="0" presId="urn:microsoft.com/office/officeart/2005/8/layout/hierarchy2"/>
    <dgm:cxn modelId="{E8C06870-9D48-468A-8936-A1B2A981DA1F}" type="presOf" srcId="{35620437-B674-441E-BE64-127B11C8921C}" destId="{C7F46534-8252-45D8-B9A1-8986B75AB1C1}" srcOrd="1" destOrd="0" presId="urn:microsoft.com/office/officeart/2005/8/layout/hierarchy2"/>
    <dgm:cxn modelId="{1E017870-7572-46B0-9045-0984C82955A9}" type="presOf" srcId="{AB713054-F984-4E73-B88E-60C1BFF55F0C}" destId="{9C04ADB7-7B5E-463A-A24D-8A9EBD543A34}" srcOrd="0" destOrd="0" presId="urn:microsoft.com/office/officeart/2005/8/layout/hierarchy2"/>
    <dgm:cxn modelId="{64116F71-F62C-4316-8A33-75B1011571B8}" type="presOf" srcId="{1C2ABE6B-2194-4104-A754-33FF1C233404}" destId="{B6DAA14B-3305-4F93-A6BA-AC8805E13BBC}" srcOrd="0" destOrd="0" presId="urn:microsoft.com/office/officeart/2005/8/layout/hierarchy2"/>
    <dgm:cxn modelId="{31D8AE72-E33C-40F6-AA31-4C5757183740}" type="presOf" srcId="{78719D9A-1EF8-46FC-8F7F-64CB86D163E5}" destId="{AEC6587A-76AF-44E9-BC10-667E8682EB31}" srcOrd="1" destOrd="0" presId="urn:microsoft.com/office/officeart/2005/8/layout/hierarchy2"/>
    <dgm:cxn modelId="{7F746954-8715-47D5-BF3B-957ACECA1223}" type="presOf" srcId="{33401E37-71FE-4451-BCD3-F37629F87B29}" destId="{088DDF99-B61C-4A64-AA14-854E47AF3584}" srcOrd="1" destOrd="0" presId="urn:microsoft.com/office/officeart/2005/8/layout/hierarchy2"/>
    <dgm:cxn modelId="{7D5DE578-AC72-41A6-9198-3F615549B151}" type="presOf" srcId="{5298254B-75EF-4481-9316-64F54046A9CE}" destId="{AD69DD67-DA8B-4327-8FB6-B1ED5881B6C0}"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193B5C89-7FD3-4C00-AF31-433BC1291F32}" type="presOf" srcId="{8D300FD8-F99E-4E8E-904B-BA6027F12312}" destId="{EA7B220E-DA23-4680-8C80-00CBE08DC458}"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CB148F92-EDDC-441F-B911-C006E4C6A031}" type="presOf" srcId="{CD7A4058-34F4-4D30-B853-2FEEFACFAA91}" destId="{CB8FFB81-E4E3-43C3-8CF6-A920227023D6}" srcOrd="0" destOrd="0" presId="urn:microsoft.com/office/officeart/2005/8/layout/hierarchy2"/>
    <dgm:cxn modelId="{A49CF193-CEA4-47F1-8E56-87920F3FF70C}" type="presOf" srcId="{E6A63798-4050-4A2F-9AA9-FB5D925F7930}" destId="{D2915285-78D3-4FD7-B30D-F18D871355D3}" srcOrd="0" destOrd="0" presId="urn:microsoft.com/office/officeart/2005/8/layout/hierarchy2"/>
    <dgm:cxn modelId="{04555895-B1D7-40CD-80AB-C736D3897678}" type="presOf" srcId="{E3D7FB9E-9622-4165-894E-263143EEC98E}" destId="{86B348EC-F8BD-4917-A3B0-428897B6BCC8}" srcOrd="0" destOrd="0" presId="urn:microsoft.com/office/officeart/2005/8/layout/hierarchy2"/>
    <dgm:cxn modelId="{1CCE8796-7E77-43CB-A338-D056183F4EFE}" type="presOf" srcId="{78719D9A-1EF8-46FC-8F7F-64CB86D163E5}" destId="{D773FB9E-9C8A-4167-990C-866779B960A7}" srcOrd="0" destOrd="0" presId="urn:microsoft.com/office/officeart/2005/8/layout/hierarchy2"/>
    <dgm:cxn modelId="{C17FF397-4F58-4700-8A28-040FE5EE064F}" type="presOf" srcId="{51CA0FC4-56AD-4A14-A18D-AD08A9D56AF2}" destId="{2951EFB9-CA63-48AD-A351-B1EC841ED46A}" srcOrd="0" destOrd="0" presId="urn:microsoft.com/office/officeart/2005/8/layout/hierarchy2"/>
    <dgm:cxn modelId="{61766899-85DD-4BB5-9AE4-54F85291F47B}" type="presOf" srcId="{2C0E8DAB-083B-498A-A610-C8E540D1F95F}" destId="{B110B952-0C9F-4163-9C30-E699F6BC7E5B}" srcOrd="0" destOrd="0" presId="urn:microsoft.com/office/officeart/2005/8/layout/hierarchy2"/>
    <dgm:cxn modelId="{BB7AFE9E-DC07-4C47-B11F-9D44E1DD6F6F}" type="presOf" srcId="{4AC740F5-7A0B-425C-9B3E-37C36A205422}" destId="{DD8EF61D-0D20-4705-AB55-535AF47A94C5}" srcOrd="0" destOrd="0" presId="urn:microsoft.com/office/officeart/2005/8/layout/hierarchy2"/>
    <dgm:cxn modelId="{171362A4-FE85-4F17-8AB9-3259C092C961}" type="presOf" srcId="{AC412031-9545-4DC8-ACBC-5942C63FF0B9}" destId="{CEB35589-E368-4BD1-AB36-49CDB99364D5}" srcOrd="0" destOrd="0" presId="urn:microsoft.com/office/officeart/2005/8/layout/hierarchy2"/>
    <dgm:cxn modelId="{84476BA4-FABA-466B-8A43-F90AC3311A2D}" type="presOf" srcId="{51CA0FC4-56AD-4A14-A18D-AD08A9D56AF2}" destId="{34D20AF5-6735-4F2F-803B-ACF9EE36BEA2}" srcOrd="1" destOrd="0" presId="urn:microsoft.com/office/officeart/2005/8/layout/hierarchy2"/>
    <dgm:cxn modelId="{370CA0A5-A3B4-4993-BDF4-455005AFFB75}" type="presOf" srcId="{33401E37-71FE-4451-BCD3-F37629F87B29}" destId="{EDCF3DD2-E149-42B6-827D-DBC2235C186A}" srcOrd="0" destOrd="0" presId="urn:microsoft.com/office/officeart/2005/8/layout/hierarchy2"/>
    <dgm:cxn modelId="{1BA6D2AF-EB12-4936-81A2-32CF3709EA24}" type="presOf" srcId="{5BF11984-0E64-4B57-B875-2E1B0B00A098}" destId="{31D0A266-AA5A-4E51-BC99-D0CDA70500B6}" srcOrd="0" destOrd="0" presId="urn:microsoft.com/office/officeart/2005/8/layout/hierarchy2"/>
    <dgm:cxn modelId="{0547D4B2-F889-4D03-AD93-0986B155443D}" type="presOf" srcId="{B88A5BE3-D857-4A15-81D6-A637ABABF1ED}" destId="{776B66B8-00FC-404C-89CC-70709C5E302B}"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D61ED2C6-D2D6-473F-B3D7-B3537D35A300}" srcId="{B88A5BE3-D857-4A15-81D6-A637ABABF1ED}" destId="{AC412031-9545-4DC8-ACBC-5942C63FF0B9}" srcOrd="0" destOrd="0" parTransId="{5BF11984-0E64-4B57-B875-2E1B0B00A098}" sibTransId="{F7F8B94D-3CA0-4F8E-9610-2F9D1C7FFF02}"/>
    <dgm:cxn modelId="{126B72C7-5575-4A64-8381-D304D2C407EC}" type="presOf" srcId="{364AA1AE-EE94-40DC-A13C-26E16E52F283}" destId="{47273E5C-67B7-4AF6-AC59-BF0E8FE9A07A}" srcOrd="1" destOrd="0" presId="urn:microsoft.com/office/officeart/2005/8/layout/hierarchy2"/>
    <dgm:cxn modelId="{962627CB-3774-40FF-83C1-A8D31B35496A}" type="presOf" srcId="{9BBA12D4-0609-4551-A692-41B6FD5C6578}" destId="{906EDC7A-0D71-4D4B-BA38-915370AA5ADA}" srcOrd="0"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886E5FD2-C84E-4B92-810D-35951385DE4D}" type="presOf" srcId="{E3D7FB9E-9622-4165-894E-263143EEC98E}" destId="{A89A13DB-233E-4EEC-9999-82C30F66A90E}" srcOrd="1" destOrd="0" presId="urn:microsoft.com/office/officeart/2005/8/layout/hierarchy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F5D037E2-75F9-411A-AEB0-1EDDCB3B31F3}" type="presOf" srcId="{3B1B22F4-350F-4BC1-A123-F6062B0A8B95}" destId="{E39695A4-54B7-4CB7-AA93-918708DEE7F7}" srcOrd="1" destOrd="0" presId="urn:microsoft.com/office/officeart/2005/8/layout/hierarchy2"/>
    <dgm:cxn modelId="{200EC5E3-D5BD-4A98-AE8E-F8344CAFEE34}" type="presOf" srcId="{DF7B78C9-B3EF-44CF-852D-36C695E50F17}" destId="{A40036BC-E5D6-446C-80F6-C7A4B80883DA}"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E47C15E9-8C98-4E5D-8E50-B8ACCFA0257D}" type="presOf" srcId="{C69F461A-897A-4BF5-9B75-F51BC5391E24}" destId="{9BCABDBA-7F17-4ABD-88F5-05078D8F9D3D}" srcOrd="0" destOrd="0" presId="urn:microsoft.com/office/officeart/2005/8/layout/hierarchy2"/>
    <dgm:cxn modelId="{C562C0EA-1A88-4EEC-A78B-119683F049AA}" type="presOf" srcId="{3B1B22F4-350F-4BC1-A123-F6062B0A8B95}" destId="{BA0C878D-3867-44B7-9E66-E292FB7D0CD3}" srcOrd="0" destOrd="0" presId="urn:microsoft.com/office/officeart/2005/8/layout/hierarchy2"/>
    <dgm:cxn modelId="{B422B6EB-EB6F-4AA2-A940-B2103C988373}" srcId="{195B9EE5-1EFB-4F31-AB89-D8A0164D7F56}" destId="{565E1BEE-27C3-4F31-A8B1-EE2149CF7DB5}" srcOrd="0" destOrd="0" parTransId="{29B19C76-28E5-47C9-A96C-57318656787A}" sibTransId="{1314FB65-4B3B-4AA7-9A8F-1611F4F04A90}"/>
    <dgm:cxn modelId="{174112EF-CA42-4223-8064-9D248D97C56B}" srcId="{48D4D2DD-923D-473B-8FF8-F00B40868278}" destId="{B487B2ED-E69D-4DD6-9E27-3D52FE6528BC}" srcOrd="0" destOrd="0" parTransId="{3B1B22F4-350F-4BC1-A123-F6062B0A8B95}" sibTransId="{678D6438-05FD-4B34-83C1-481F720C714C}"/>
    <dgm:cxn modelId="{F59965F7-E8AD-46E8-888E-B82302836DF4}" srcId="{48D4D2DD-923D-473B-8FF8-F00B40868278}" destId="{B88A5BE3-D857-4A15-81D6-A637ABABF1ED}" srcOrd="1" destOrd="0" parTransId="{78719D9A-1EF8-46FC-8F7F-64CB86D163E5}" sibTransId="{F04F80F3-0BB1-49CE-B324-F48CC127B456}"/>
    <dgm:cxn modelId="{4E2C1FFC-F6BE-4804-BC30-027ADC416D74}" type="presOf" srcId="{62A74657-1757-4134-B32F-736F54F796F4}" destId="{0D57AE7D-6277-4AFD-8A7D-B6521F402FAC}" srcOrd="0" destOrd="0" presId="urn:microsoft.com/office/officeart/2005/8/layout/hierarchy2"/>
    <dgm:cxn modelId="{A16B05FD-D9C2-4FB5-B6C2-165842E792FD}" type="presOf" srcId="{C69F461A-897A-4BF5-9B75-F51BC5391E24}" destId="{5FEF92C6-AD1B-43F2-B683-83434038F417}" srcOrd="1" destOrd="0" presId="urn:microsoft.com/office/officeart/2005/8/layout/hierarchy2"/>
    <dgm:cxn modelId="{D2224BFF-691F-4EEA-826F-4DC2D7BC4E2A}" type="presOf" srcId="{9DE36E45-D8F6-4E64-BE13-DED9608A523D}" destId="{70CFE622-9822-4AED-B673-DD47B2D762F4}" srcOrd="0" destOrd="0" presId="urn:microsoft.com/office/officeart/2005/8/layout/hierarchy2"/>
    <dgm:cxn modelId="{3C0E0138-5D25-403F-9A7C-284FDA05D467}" type="presParOf" srcId="{B6DAA14B-3305-4F93-A6BA-AC8805E13BBC}" destId="{45E3ECBA-C6D0-4585-880A-A01F56B443D6}" srcOrd="0" destOrd="0" presId="urn:microsoft.com/office/officeart/2005/8/layout/hierarchy2"/>
    <dgm:cxn modelId="{6F777318-412A-406A-A1F8-D7BF8C2145C8}" type="presParOf" srcId="{45E3ECBA-C6D0-4585-880A-A01F56B443D6}" destId="{AD69DD67-DA8B-4327-8FB6-B1ED5881B6C0}" srcOrd="0" destOrd="0" presId="urn:microsoft.com/office/officeart/2005/8/layout/hierarchy2"/>
    <dgm:cxn modelId="{65654E61-0598-44BF-99D4-0B3A31F5CC4F}" type="presParOf" srcId="{45E3ECBA-C6D0-4585-880A-A01F56B443D6}" destId="{AEFB50EF-9B7B-4A67-8A06-3768D82F4F35}" srcOrd="1" destOrd="0" presId="urn:microsoft.com/office/officeart/2005/8/layout/hierarchy2"/>
    <dgm:cxn modelId="{56730F95-6721-4030-A554-4D39B0890A3F}" type="presParOf" srcId="{AEFB50EF-9B7B-4A67-8A06-3768D82F4F35}" destId="{906EDC7A-0D71-4D4B-BA38-915370AA5ADA}" srcOrd="0" destOrd="0" presId="urn:microsoft.com/office/officeart/2005/8/layout/hierarchy2"/>
    <dgm:cxn modelId="{2DB1C252-265A-47D0-81C7-4CAA824A2EB9}" type="presParOf" srcId="{906EDC7A-0D71-4D4B-BA38-915370AA5ADA}" destId="{9BF4DBD3-5F95-474B-ADAC-133F9056B28B}" srcOrd="0" destOrd="0" presId="urn:microsoft.com/office/officeart/2005/8/layout/hierarchy2"/>
    <dgm:cxn modelId="{A61D79AC-5DF1-4205-A149-416AF4284DAE}" type="presParOf" srcId="{AEFB50EF-9B7B-4A67-8A06-3768D82F4F35}" destId="{7D96E242-F765-43D2-885D-856E91BD7876}" srcOrd="1" destOrd="0" presId="urn:microsoft.com/office/officeart/2005/8/layout/hierarchy2"/>
    <dgm:cxn modelId="{55CC03E1-46F8-40B5-AA77-393B8F502F3D}" type="presParOf" srcId="{7D96E242-F765-43D2-885D-856E91BD7876}" destId="{73BB7357-1A7B-4050-88C4-790ADBCB625D}" srcOrd="0" destOrd="0" presId="urn:microsoft.com/office/officeart/2005/8/layout/hierarchy2"/>
    <dgm:cxn modelId="{1797B441-7B74-4A8C-B4FD-11ABE728EAF9}" type="presParOf" srcId="{7D96E242-F765-43D2-885D-856E91BD7876}" destId="{D56EE5CC-C4D8-4DA6-AC06-6FF6333366BE}" srcOrd="1" destOrd="0" presId="urn:microsoft.com/office/officeart/2005/8/layout/hierarchy2"/>
    <dgm:cxn modelId="{B721F51A-702E-4F6A-A587-989A00FCB246}" type="presParOf" srcId="{D56EE5CC-C4D8-4DA6-AC06-6FF6333366BE}" destId="{2951EFB9-CA63-48AD-A351-B1EC841ED46A}" srcOrd="0" destOrd="0" presId="urn:microsoft.com/office/officeart/2005/8/layout/hierarchy2"/>
    <dgm:cxn modelId="{D80CD599-3BE5-4889-8EE6-487643FF50E1}" type="presParOf" srcId="{2951EFB9-CA63-48AD-A351-B1EC841ED46A}" destId="{34D20AF5-6735-4F2F-803B-ACF9EE36BEA2}" srcOrd="0" destOrd="0" presId="urn:microsoft.com/office/officeart/2005/8/layout/hierarchy2"/>
    <dgm:cxn modelId="{67A094A9-1716-4676-8928-4D1EA77A5AE0}" type="presParOf" srcId="{D56EE5CC-C4D8-4DA6-AC06-6FF6333366BE}" destId="{E4EEF5AC-A0E9-4DFF-973A-8F4B97B35161}" srcOrd="1" destOrd="0" presId="urn:microsoft.com/office/officeart/2005/8/layout/hierarchy2"/>
    <dgm:cxn modelId="{E4D29FAC-AB4D-4583-9F30-A23E63E4EB79}" type="presParOf" srcId="{E4EEF5AC-A0E9-4DFF-973A-8F4B97B35161}" destId="{A40036BC-E5D6-446C-80F6-C7A4B80883DA}" srcOrd="0" destOrd="0" presId="urn:microsoft.com/office/officeart/2005/8/layout/hierarchy2"/>
    <dgm:cxn modelId="{119FACCE-F50B-42E6-91C4-D11555BC9FF7}" type="presParOf" srcId="{E4EEF5AC-A0E9-4DFF-973A-8F4B97B35161}" destId="{4862C7B3-1512-4C83-B2EB-00C9D604D13A}" srcOrd="1" destOrd="0" presId="urn:microsoft.com/office/officeart/2005/8/layout/hierarchy2"/>
    <dgm:cxn modelId="{97A717E0-796E-4CE0-B164-20B0FB4684BC}" type="presParOf" srcId="{4862C7B3-1512-4C83-B2EB-00C9D604D13A}" destId="{0D57AE7D-6277-4AFD-8A7D-B6521F402FAC}" srcOrd="0" destOrd="0" presId="urn:microsoft.com/office/officeart/2005/8/layout/hierarchy2"/>
    <dgm:cxn modelId="{3B168FC2-5A46-4A0A-9B2A-76E91C1D9A67}" type="presParOf" srcId="{0D57AE7D-6277-4AFD-8A7D-B6521F402FAC}" destId="{31B006C0-0EA0-4561-A653-10E38A298D09}" srcOrd="0" destOrd="0" presId="urn:microsoft.com/office/officeart/2005/8/layout/hierarchy2"/>
    <dgm:cxn modelId="{B15278DD-0554-41F1-ABC3-C8903EE9A5BF}" type="presParOf" srcId="{4862C7B3-1512-4C83-B2EB-00C9D604D13A}" destId="{A579D7FC-93FC-448F-ACFD-7487307B41E8}" srcOrd="1" destOrd="0" presId="urn:microsoft.com/office/officeart/2005/8/layout/hierarchy2"/>
    <dgm:cxn modelId="{D44F043D-E4C7-46DF-A1B8-039A63354CE3}" type="presParOf" srcId="{A579D7FC-93FC-448F-ACFD-7487307B41E8}" destId="{70CFE622-9822-4AED-B673-DD47B2D762F4}" srcOrd="0" destOrd="0" presId="urn:microsoft.com/office/officeart/2005/8/layout/hierarchy2"/>
    <dgm:cxn modelId="{856F0B7A-41FB-47E4-B15D-675DE4B6D42C}" type="presParOf" srcId="{A579D7FC-93FC-448F-ACFD-7487307B41E8}" destId="{4AD98EA5-1F56-4711-9B92-25B6221F5D9E}" srcOrd="1" destOrd="0" presId="urn:microsoft.com/office/officeart/2005/8/layout/hierarchy2"/>
    <dgm:cxn modelId="{15EC7008-1492-465E-8E65-5DEDC4310FCF}" type="presParOf" srcId="{D56EE5CC-C4D8-4DA6-AC06-6FF6333366BE}" destId="{F6E4463E-7AB1-40C6-9184-A50DB147E61E}" srcOrd="2" destOrd="0" presId="urn:microsoft.com/office/officeart/2005/8/layout/hierarchy2"/>
    <dgm:cxn modelId="{E3BB1FCF-A147-41C5-BC78-111017210B81}" type="presParOf" srcId="{F6E4463E-7AB1-40C6-9184-A50DB147E61E}" destId="{C7F46534-8252-45D8-B9A1-8986B75AB1C1}" srcOrd="0" destOrd="0" presId="urn:microsoft.com/office/officeart/2005/8/layout/hierarchy2"/>
    <dgm:cxn modelId="{37909077-2223-43FB-B5EF-E4A0BBF078C0}" type="presParOf" srcId="{D56EE5CC-C4D8-4DA6-AC06-6FF6333366BE}" destId="{6F982ADB-6E9B-4D23-92D6-6624D24AFD01}" srcOrd="3" destOrd="0" presId="urn:microsoft.com/office/officeart/2005/8/layout/hierarchy2"/>
    <dgm:cxn modelId="{A6D5D6CC-3931-4F1A-947D-8AF4CA0A5E0B}" type="presParOf" srcId="{6F982ADB-6E9B-4D23-92D6-6624D24AFD01}" destId="{B110B952-0C9F-4163-9C30-E699F6BC7E5B}" srcOrd="0" destOrd="0" presId="urn:microsoft.com/office/officeart/2005/8/layout/hierarchy2"/>
    <dgm:cxn modelId="{CC423198-DD87-4395-8F08-D4F892B03F7A}" type="presParOf" srcId="{6F982ADB-6E9B-4D23-92D6-6624D24AFD01}" destId="{2BF6DC36-E629-4E6B-9446-5265AE188E80}" srcOrd="1" destOrd="0" presId="urn:microsoft.com/office/officeart/2005/8/layout/hierarchy2"/>
    <dgm:cxn modelId="{3CFAC364-DC63-43D6-B5C7-467F684D570C}" type="presParOf" srcId="{2BF6DC36-E629-4E6B-9446-5265AE188E80}" destId="{86B348EC-F8BD-4917-A3B0-428897B6BCC8}" srcOrd="0" destOrd="0" presId="urn:microsoft.com/office/officeart/2005/8/layout/hierarchy2"/>
    <dgm:cxn modelId="{71ACC953-1B09-4B6D-888B-9FEA2B9F459D}" type="presParOf" srcId="{86B348EC-F8BD-4917-A3B0-428897B6BCC8}" destId="{A89A13DB-233E-4EEC-9999-82C30F66A90E}" srcOrd="0" destOrd="0" presId="urn:microsoft.com/office/officeart/2005/8/layout/hierarchy2"/>
    <dgm:cxn modelId="{A6507325-F321-4A72-B924-ADBCAB4E6408}" type="presParOf" srcId="{2BF6DC36-E629-4E6B-9446-5265AE188E80}" destId="{9D1C3DFE-3D16-461B-9452-FF21CAE520FE}" srcOrd="1" destOrd="0" presId="urn:microsoft.com/office/officeart/2005/8/layout/hierarchy2"/>
    <dgm:cxn modelId="{491E6454-C491-40AE-86F3-378299F1F047}" type="presParOf" srcId="{9D1C3DFE-3D16-461B-9452-FF21CAE520FE}" destId="{20234416-28EC-4241-BCF5-E0C7F6003066}" srcOrd="0" destOrd="0" presId="urn:microsoft.com/office/officeart/2005/8/layout/hierarchy2"/>
    <dgm:cxn modelId="{FB778320-87AA-46CC-9871-3FE8DDE5870B}" type="presParOf" srcId="{9D1C3DFE-3D16-461B-9452-FF21CAE520FE}" destId="{0EF6E8C9-E1BA-4E19-BC66-FD9A558808B2}" srcOrd="1" destOrd="0" presId="urn:microsoft.com/office/officeart/2005/8/layout/hierarchy2"/>
    <dgm:cxn modelId="{AB0BFEFF-6F28-431B-BE30-87A837CB2F46}" type="presParOf" srcId="{0EF6E8C9-E1BA-4E19-BC66-FD9A558808B2}" destId="{F0640859-70FD-45E2-89B2-966EFB26F72D}" srcOrd="0" destOrd="0" presId="urn:microsoft.com/office/officeart/2005/8/layout/hierarchy2"/>
    <dgm:cxn modelId="{C5C034F8-AE1C-4311-A3CF-45D7E82C3226}" type="presParOf" srcId="{F0640859-70FD-45E2-89B2-966EFB26F72D}" destId="{4239A36A-38B8-4FB9-9FDC-677CDBD7D5BC}" srcOrd="0" destOrd="0" presId="urn:microsoft.com/office/officeart/2005/8/layout/hierarchy2"/>
    <dgm:cxn modelId="{D9C2A086-4685-471D-A040-ED4CCD737D6B}" type="presParOf" srcId="{0EF6E8C9-E1BA-4E19-BC66-FD9A558808B2}" destId="{5B9270CC-0708-40EC-ABEB-251A379A4467}" srcOrd="1" destOrd="0" presId="urn:microsoft.com/office/officeart/2005/8/layout/hierarchy2"/>
    <dgm:cxn modelId="{63E41757-D3B9-4348-A39D-2421A2180B43}" type="presParOf" srcId="{5B9270CC-0708-40EC-ABEB-251A379A4467}" destId="{D2915285-78D3-4FD7-B30D-F18D871355D3}" srcOrd="0" destOrd="0" presId="urn:microsoft.com/office/officeart/2005/8/layout/hierarchy2"/>
    <dgm:cxn modelId="{0C640CEE-363D-4980-8D05-441CA99F6370}" type="presParOf" srcId="{5B9270CC-0708-40EC-ABEB-251A379A4467}" destId="{F31FAB54-D8C9-448C-A375-04B995ED75DA}" srcOrd="1" destOrd="0" presId="urn:microsoft.com/office/officeart/2005/8/layout/hierarchy2"/>
    <dgm:cxn modelId="{914CBBA3-1799-4C33-8083-056614EB5C1E}" type="presParOf" srcId="{2BF6DC36-E629-4E6B-9446-5265AE188E80}" destId="{EA7B220E-DA23-4680-8C80-00CBE08DC458}" srcOrd="2" destOrd="0" presId="urn:microsoft.com/office/officeart/2005/8/layout/hierarchy2"/>
    <dgm:cxn modelId="{A089E3CB-2D62-4BA4-B4C9-EB7818CEE518}" type="presParOf" srcId="{EA7B220E-DA23-4680-8C80-00CBE08DC458}" destId="{37F8AF4D-6047-40EA-841C-0CB07C1CC88F}" srcOrd="0" destOrd="0" presId="urn:microsoft.com/office/officeart/2005/8/layout/hierarchy2"/>
    <dgm:cxn modelId="{F6C97916-813C-46C0-944C-716D8DC771C2}" type="presParOf" srcId="{2BF6DC36-E629-4E6B-9446-5265AE188E80}" destId="{4F729DA6-FFF5-41EA-88DB-8D6F545658BD}" srcOrd="3" destOrd="0" presId="urn:microsoft.com/office/officeart/2005/8/layout/hierarchy2"/>
    <dgm:cxn modelId="{F82167A4-0407-4C1C-B721-F5989A2B272A}" type="presParOf" srcId="{4F729DA6-FFF5-41EA-88DB-8D6F545658BD}" destId="{6584FD33-B777-4F82-B4D0-B5E46AC2C02D}" srcOrd="0" destOrd="0" presId="urn:microsoft.com/office/officeart/2005/8/layout/hierarchy2"/>
    <dgm:cxn modelId="{A716B98D-F460-4AAA-9804-A3286678CADB}" type="presParOf" srcId="{4F729DA6-FFF5-41EA-88DB-8D6F545658BD}" destId="{B6A9D6FB-61F8-477C-881C-411468F8CA77}" srcOrd="1" destOrd="0" presId="urn:microsoft.com/office/officeart/2005/8/layout/hierarchy2"/>
    <dgm:cxn modelId="{5E27E962-782C-459A-AAE9-1E9606F4F9FB}" type="presParOf" srcId="{B6A9D6FB-61F8-477C-881C-411468F8CA77}" destId="{7F788EF5-DC52-4163-B798-0DFF5CF2C276}" srcOrd="0" destOrd="0" presId="urn:microsoft.com/office/officeart/2005/8/layout/hierarchy2"/>
    <dgm:cxn modelId="{DBC199ED-808F-40D4-9D40-A4045418CF57}" type="presParOf" srcId="{7F788EF5-DC52-4163-B798-0DFF5CF2C276}" destId="{2242881E-6013-4E89-ABE5-27D85D3B39D5}" srcOrd="0" destOrd="0" presId="urn:microsoft.com/office/officeart/2005/8/layout/hierarchy2"/>
    <dgm:cxn modelId="{3A4CAAFE-1BD1-4F6E-861B-ADA9864ACDA0}" type="presParOf" srcId="{B6A9D6FB-61F8-477C-881C-411468F8CA77}" destId="{DA823D4C-8F32-4819-94E6-0D1F8DF4E996}" srcOrd="1" destOrd="0" presId="urn:microsoft.com/office/officeart/2005/8/layout/hierarchy2"/>
    <dgm:cxn modelId="{4344988C-10DF-47C7-B4C6-A067B44242DB}" type="presParOf" srcId="{DA823D4C-8F32-4819-94E6-0D1F8DF4E996}" destId="{3F4CF3E3-0AF7-4852-917A-846D9EF91ABA}" srcOrd="0" destOrd="0" presId="urn:microsoft.com/office/officeart/2005/8/layout/hierarchy2"/>
    <dgm:cxn modelId="{8A00A4E3-320F-4CD3-A1EC-50AD6A4E1EB6}" type="presParOf" srcId="{DA823D4C-8F32-4819-94E6-0D1F8DF4E996}" destId="{A4782F4C-C108-4C83-ABEF-FBE3B5816532}" srcOrd="1" destOrd="0" presId="urn:microsoft.com/office/officeart/2005/8/layout/hierarchy2"/>
    <dgm:cxn modelId="{9B12FEA4-507B-466A-9235-8033E754D294}" type="presParOf" srcId="{AEFB50EF-9B7B-4A67-8A06-3768D82F4F35}" destId="{9BCABDBA-7F17-4ABD-88F5-05078D8F9D3D}" srcOrd="2" destOrd="0" presId="urn:microsoft.com/office/officeart/2005/8/layout/hierarchy2"/>
    <dgm:cxn modelId="{B17FCB58-035E-4F1E-8594-38557C8112D1}" type="presParOf" srcId="{9BCABDBA-7F17-4ABD-88F5-05078D8F9D3D}" destId="{5FEF92C6-AD1B-43F2-B683-83434038F417}" srcOrd="0" destOrd="0" presId="urn:microsoft.com/office/officeart/2005/8/layout/hierarchy2"/>
    <dgm:cxn modelId="{9950334C-C838-4542-8DEE-D4A5B6D103FD}" type="presParOf" srcId="{AEFB50EF-9B7B-4A67-8A06-3768D82F4F35}" destId="{07B1D72D-4EA7-4449-B9B4-F4DB2D9BF03F}" srcOrd="3" destOrd="0" presId="urn:microsoft.com/office/officeart/2005/8/layout/hierarchy2"/>
    <dgm:cxn modelId="{04C5F669-AB0E-4595-8B1F-6AC9BA00D95A}" type="presParOf" srcId="{07B1D72D-4EA7-4449-B9B4-F4DB2D9BF03F}" destId="{CB8FFB81-E4E3-43C3-8CF6-A920227023D6}" srcOrd="0" destOrd="0" presId="urn:microsoft.com/office/officeart/2005/8/layout/hierarchy2"/>
    <dgm:cxn modelId="{7EFADBC8-0BA1-4AC8-B905-E1C815C96375}" type="presParOf" srcId="{07B1D72D-4EA7-4449-B9B4-F4DB2D9BF03F}" destId="{8F84034B-D50D-4839-8710-01A10F25A1F7}" srcOrd="1" destOrd="0" presId="urn:microsoft.com/office/officeart/2005/8/layout/hierarchy2"/>
    <dgm:cxn modelId="{3943F999-F754-4A7E-B685-84C2BF64BD42}" type="presParOf" srcId="{8F84034B-D50D-4839-8710-01A10F25A1F7}" destId="{FE373A7E-3635-4340-9347-46B6BFBFD200}" srcOrd="0" destOrd="0" presId="urn:microsoft.com/office/officeart/2005/8/layout/hierarchy2"/>
    <dgm:cxn modelId="{FA4A8B16-2C50-4AAE-8635-16CF0C5C27B3}" type="presParOf" srcId="{FE373A7E-3635-4340-9347-46B6BFBFD200}" destId="{47273E5C-67B7-4AF6-AC59-BF0E8FE9A07A}" srcOrd="0" destOrd="0" presId="urn:microsoft.com/office/officeart/2005/8/layout/hierarchy2"/>
    <dgm:cxn modelId="{E10EACA6-1012-4496-BD40-C35E24C99962}" type="presParOf" srcId="{8F84034B-D50D-4839-8710-01A10F25A1F7}" destId="{B5DDB5CA-DDD2-4470-BC39-E9DD3D8FE6A1}" srcOrd="1" destOrd="0" presId="urn:microsoft.com/office/officeart/2005/8/layout/hierarchy2"/>
    <dgm:cxn modelId="{C88C5973-9D45-454E-9C13-585DA4948CF0}" type="presParOf" srcId="{B5DDB5CA-DDD2-4470-BC39-E9DD3D8FE6A1}" destId="{3DC07AF5-D86B-4C94-B519-7A6277D2FBCD}" srcOrd="0" destOrd="0" presId="urn:microsoft.com/office/officeart/2005/8/layout/hierarchy2"/>
    <dgm:cxn modelId="{48D7AD41-CED1-44ED-97D4-FA319F913CED}" type="presParOf" srcId="{B5DDB5CA-DDD2-4470-BC39-E9DD3D8FE6A1}" destId="{A961470E-9FEB-4A3D-A1DD-0C4C56A747DF}" srcOrd="1" destOrd="0" presId="urn:microsoft.com/office/officeart/2005/8/layout/hierarchy2"/>
    <dgm:cxn modelId="{523ACAE7-508D-4360-84AA-01819A6AD6F6}" type="presParOf" srcId="{A961470E-9FEB-4A3D-A1DD-0C4C56A747DF}" destId="{BA0C878D-3867-44B7-9E66-E292FB7D0CD3}" srcOrd="0" destOrd="0" presId="urn:microsoft.com/office/officeart/2005/8/layout/hierarchy2"/>
    <dgm:cxn modelId="{84A6673C-7F56-400B-B87F-F95C096539AE}" type="presParOf" srcId="{BA0C878D-3867-44B7-9E66-E292FB7D0CD3}" destId="{E39695A4-54B7-4CB7-AA93-918708DEE7F7}" srcOrd="0" destOrd="0" presId="urn:microsoft.com/office/officeart/2005/8/layout/hierarchy2"/>
    <dgm:cxn modelId="{03957F86-1A3C-4743-8951-D967DA621C05}" type="presParOf" srcId="{A961470E-9FEB-4A3D-A1DD-0C4C56A747DF}" destId="{499AAD32-7923-4069-AAAF-DC88216620CB}" srcOrd="1" destOrd="0" presId="urn:microsoft.com/office/officeart/2005/8/layout/hierarchy2"/>
    <dgm:cxn modelId="{F4DF01D8-4B63-4883-B780-6E206E83C883}" type="presParOf" srcId="{499AAD32-7923-4069-AAAF-DC88216620CB}" destId="{7CD5B262-0843-40A9-B018-58A5C8DBE7C6}" srcOrd="0" destOrd="0" presId="urn:microsoft.com/office/officeart/2005/8/layout/hierarchy2"/>
    <dgm:cxn modelId="{3E8A3C75-2F20-48B8-BE5A-57E4FA1D5119}" type="presParOf" srcId="{499AAD32-7923-4069-AAAF-DC88216620CB}" destId="{8DE8DDE8-E1AC-4A98-AB4B-1B52197C75D5}" srcOrd="1" destOrd="0" presId="urn:microsoft.com/office/officeart/2005/8/layout/hierarchy2"/>
    <dgm:cxn modelId="{09E4A35F-C1EA-4189-958A-971B18757958}" type="presParOf" srcId="{8DE8DDE8-E1AC-4A98-AB4B-1B52197C75D5}" destId="{E896778B-EE3E-4BFF-9DFE-42B988C3A32F}" srcOrd="0" destOrd="0" presId="urn:microsoft.com/office/officeart/2005/8/layout/hierarchy2"/>
    <dgm:cxn modelId="{22B43CDE-55EB-424F-8153-50497B20E9BF}" type="presParOf" srcId="{E896778B-EE3E-4BFF-9DFE-42B988C3A32F}" destId="{246D3C73-DB90-4F3F-B2CE-19B8FAF892C5}" srcOrd="0" destOrd="0" presId="urn:microsoft.com/office/officeart/2005/8/layout/hierarchy2"/>
    <dgm:cxn modelId="{622F3017-1973-43D7-A170-4C692269420F}" type="presParOf" srcId="{8DE8DDE8-E1AC-4A98-AB4B-1B52197C75D5}" destId="{E2C5968B-8A93-4D7A-84D1-1E6E20271CF1}" srcOrd="1" destOrd="0" presId="urn:microsoft.com/office/officeart/2005/8/layout/hierarchy2"/>
    <dgm:cxn modelId="{4D205A26-B2B3-4344-B47B-3F431422AA4D}" type="presParOf" srcId="{E2C5968B-8A93-4D7A-84D1-1E6E20271CF1}" destId="{9C04ADB7-7B5E-463A-A24D-8A9EBD543A34}" srcOrd="0" destOrd="0" presId="urn:microsoft.com/office/officeart/2005/8/layout/hierarchy2"/>
    <dgm:cxn modelId="{E841C607-6A53-4D4F-8F18-CD372568462D}" type="presParOf" srcId="{E2C5968B-8A93-4D7A-84D1-1E6E20271CF1}" destId="{13F37715-DAA6-48B3-BB4C-D1FBA1ACCA0E}" srcOrd="1" destOrd="0" presId="urn:microsoft.com/office/officeart/2005/8/layout/hierarchy2"/>
    <dgm:cxn modelId="{83746A97-518B-4134-A9EB-CC1793B7686B}" type="presParOf" srcId="{A961470E-9FEB-4A3D-A1DD-0C4C56A747DF}" destId="{D773FB9E-9C8A-4167-990C-866779B960A7}" srcOrd="2" destOrd="0" presId="urn:microsoft.com/office/officeart/2005/8/layout/hierarchy2"/>
    <dgm:cxn modelId="{5BB759DC-6E26-4904-98E8-45A8B9BD33F1}" type="presParOf" srcId="{D773FB9E-9C8A-4167-990C-866779B960A7}" destId="{AEC6587A-76AF-44E9-BC10-667E8682EB31}" srcOrd="0" destOrd="0" presId="urn:microsoft.com/office/officeart/2005/8/layout/hierarchy2"/>
    <dgm:cxn modelId="{5BCB942C-D1D4-4873-85F6-D7C73C4F584A}" type="presParOf" srcId="{A961470E-9FEB-4A3D-A1DD-0C4C56A747DF}" destId="{50745FE0-9028-4616-8554-BE582325D8D9}" srcOrd="3" destOrd="0" presId="urn:microsoft.com/office/officeart/2005/8/layout/hierarchy2"/>
    <dgm:cxn modelId="{95E3B08F-83A6-41FC-A64E-401CBBBF0C87}" type="presParOf" srcId="{50745FE0-9028-4616-8554-BE582325D8D9}" destId="{776B66B8-00FC-404C-89CC-70709C5E302B}" srcOrd="0" destOrd="0" presId="urn:microsoft.com/office/officeart/2005/8/layout/hierarchy2"/>
    <dgm:cxn modelId="{4F034918-3642-46D3-A79E-C49A226D8931}" type="presParOf" srcId="{50745FE0-9028-4616-8554-BE582325D8D9}" destId="{D8083601-A4C1-4291-8383-B76655C68A52}" srcOrd="1" destOrd="0" presId="urn:microsoft.com/office/officeart/2005/8/layout/hierarchy2"/>
    <dgm:cxn modelId="{1F7D08A9-1581-49B3-8968-C405032DD06F}" type="presParOf" srcId="{D8083601-A4C1-4291-8383-B76655C68A52}" destId="{31D0A266-AA5A-4E51-BC99-D0CDA70500B6}" srcOrd="0" destOrd="0" presId="urn:microsoft.com/office/officeart/2005/8/layout/hierarchy2"/>
    <dgm:cxn modelId="{74D0D472-B43D-4CD2-AFE2-CEEDEAC32EE4}" type="presParOf" srcId="{31D0A266-AA5A-4E51-BC99-D0CDA70500B6}" destId="{37A62DE8-991B-4255-B69A-EED90D4303BD}" srcOrd="0" destOrd="0" presId="urn:microsoft.com/office/officeart/2005/8/layout/hierarchy2"/>
    <dgm:cxn modelId="{4BFEE038-F735-4DCE-8E08-1F9D71F34361}" type="presParOf" srcId="{D8083601-A4C1-4291-8383-B76655C68A52}" destId="{AF92D9E9-282A-4641-B5FD-7579F1109F89}" srcOrd="1" destOrd="0" presId="urn:microsoft.com/office/officeart/2005/8/layout/hierarchy2"/>
    <dgm:cxn modelId="{4AA9259F-5281-4981-90DB-3D4BC5F7372B}" type="presParOf" srcId="{AF92D9E9-282A-4641-B5FD-7579F1109F89}" destId="{CEB35589-E368-4BD1-AB36-49CDB99364D5}" srcOrd="0" destOrd="0" presId="urn:microsoft.com/office/officeart/2005/8/layout/hierarchy2"/>
    <dgm:cxn modelId="{AB872A01-3B2F-4328-90C6-B7E67DD48F8B}" type="presParOf" srcId="{AF92D9E9-282A-4641-B5FD-7579F1109F89}" destId="{F6CFFF34-5A29-415E-B0D9-56B2232F2C3F}" srcOrd="1" destOrd="0" presId="urn:microsoft.com/office/officeart/2005/8/layout/hierarchy2"/>
    <dgm:cxn modelId="{FD36714C-5EEF-409D-942B-8E241632CAB3}" type="presParOf" srcId="{8F84034B-D50D-4839-8710-01A10F25A1F7}" destId="{9D22EEE4-FF93-4FD7-9762-7F90B9B2174D}" srcOrd="2" destOrd="0" presId="urn:microsoft.com/office/officeart/2005/8/layout/hierarchy2"/>
    <dgm:cxn modelId="{271BE030-6E08-4FF3-9A03-73B45299E3EA}" type="presParOf" srcId="{9D22EEE4-FF93-4FD7-9762-7F90B9B2174D}" destId="{FB9CE7AB-F422-4FE4-9FA5-61325F477F59}" srcOrd="0" destOrd="0" presId="urn:microsoft.com/office/officeart/2005/8/layout/hierarchy2"/>
    <dgm:cxn modelId="{7AF68F49-8E62-4A12-9763-F61AB7268DF8}" type="presParOf" srcId="{8F84034B-D50D-4839-8710-01A10F25A1F7}" destId="{910573D3-2ABB-423F-AB2B-82AC86F1F3D4}" srcOrd="3" destOrd="0" presId="urn:microsoft.com/office/officeart/2005/8/layout/hierarchy2"/>
    <dgm:cxn modelId="{E27F40EC-F30D-45F9-929F-A3EAB9CC0866}" type="presParOf" srcId="{910573D3-2ABB-423F-AB2B-82AC86F1F3D4}" destId="{DD8EF61D-0D20-4705-AB55-535AF47A94C5}" srcOrd="0" destOrd="0" presId="urn:microsoft.com/office/officeart/2005/8/layout/hierarchy2"/>
    <dgm:cxn modelId="{6D4F2F5C-2274-486E-9911-E2006B82AD18}" type="presParOf" srcId="{910573D3-2ABB-423F-AB2B-82AC86F1F3D4}" destId="{2F7C9C15-B0CF-40FA-A782-597C35BEAD78}" srcOrd="1" destOrd="0" presId="urn:microsoft.com/office/officeart/2005/8/layout/hierarchy2"/>
    <dgm:cxn modelId="{4AA359B5-A26E-4AD7-9724-67C39B0ACCEF}" type="presParOf" srcId="{2F7C9C15-B0CF-40FA-A782-597C35BEAD78}" destId="{EDCF3DD2-E149-42B6-827D-DBC2235C186A}" srcOrd="0" destOrd="0" presId="urn:microsoft.com/office/officeart/2005/8/layout/hierarchy2"/>
    <dgm:cxn modelId="{F73BA6DB-7C7A-452E-A12B-130A57A2BBF5}" type="presParOf" srcId="{EDCF3DD2-E149-42B6-827D-DBC2235C186A}" destId="{088DDF99-B61C-4A64-AA14-854E47AF3584}" srcOrd="0" destOrd="0" presId="urn:microsoft.com/office/officeart/2005/8/layout/hierarchy2"/>
    <dgm:cxn modelId="{438F855E-1D4E-4B0E-A129-7C7F4F405F97}" type="presParOf" srcId="{2F7C9C15-B0CF-40FA-A782-597C35BEAD78}" destId="{55687D82-6039-4F88-A790-9581699F7786}" srcOrd="1" destOrd="0" presId="urn:microsoft.com/office/officeart/2005/8/layout/hierarchy2"/>
    <dgm:cxn modelId="{5FECB959-5D2C-48AB-A715-628B613A5CAD}" type="presParOf" srcId="{55687D82-6039-4F88-A790-9581699F7786}" destId="{A438051B-3C6F-4543-B441-F2A2CEB90A1B}" srcOrd="0" destOrd="0" presId="urn:microsoft.com/office/officeart/2005/8/layout/hierarchy2"/>
    <dgm:cxn modelId="{8D1F6319-191D-476C-9AF7-B8D9DAB10E2B}"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498C4C05-5AB8-4ECC-88EA-69EB09B32C94}" type="presOf" srcId="{E6A63798-4050-4A2F-9AA9-FB5D925F7930}" destId="{D2915285-78D3-4FD7-B30D-F18D871355D3}" srcOrd="0" destOrd="0" presId="urn:microsoft.com/office/officeart/2005/8/layout/hierarchy2"/>
    <dgm:cxn modelId="{AFA8C105-7FB9-4C03-B21A-F696B0C37BF1}" type="presOf" srcId="{9BBA12D4-0609-4551-A692-41B6FD5C6578}" destId="{9BF4DBD3-5F95-474B-ADAC-133F9056B28B}" srcOrd="1" destOrd="0" presId="urn:microsoft.com/office/officeart/2005/8/layout/hierarchy2"/>
    <dgm:cxn modelId="{064A290B-F266-4902-9621-64B65C23DFBE}" type="presOf" srcId="{8D300FD8-F99E-4E8E-904B-BA6027F12312}" destId="{37F8AF4D-6047-40EA-841C-0CB07C1CC88F}" srcOrd="1" destOrd="0" presId="urn:microsoft.com/office/officeart/2005/8/layout/hierarchy2"/>
    <dgm:cxn modelId="{EA743D0E-2BE0-467A-9FEC-4CE4CB93B1CE}" type="presOf" srcId="{4AC740F5-7A0B-425C-9B3E-37C36A205422}" destId="{DD8EF61D-0D20-4705-AB55-535AF47A94C5}" srcOrd="0" destOrd="0" presId="urn:microsoft.com/office/officeart/2005/8/layout/hierarchy2"/>
    <dgm:cxn modelId="{70ED5911-ABBF-4C12-B0EF-685D3BF5F46B}" type="presOf" srcId="{B88A5BE3-D857-4A15-81D6-A637ABABF1ED}" destId="{776B66B8-00FC-404C-89CC-70709C5E302B}" srcOrd="0" destOrd="0" presId="urn:microsoft.com/office/officeart/2005/8/layout/hierarchy2"/>
    <dgm:cxn modelId="{F8DBF41A-DE48-4C7B-88C9-9C2E01A10157}" type="presOf" srcId="{B5DB198B-E114-4475-880F-7A6C856D26AF}" destId="{4239A36A-38B8-4FB9-9FDC-677CDBD7D5BC}"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C588E72F-53C9-45D8-A069-0BACF70067CB}" type="presOf" srcId="{62A74657-1757-4134-B32F-736F54F796F4}" destId="{31B006C0-0EA0-4561-A653-10E38A298D09}" srcOrd="1" destOrd="0" presId="urn:microsoft.com/office/officeart/2005/8/layout/hierarchy2"/>
    <dgm:cxn modelId="{350D7530-E4BF-47B0-A445-D219A72CA516}" type="presOf" srcId="{62A74657-1757-4134-B32F-736F54F796F4}" destId="{0D57AE7D-6277-4AFD-8A7D-B6521F402FAC}" srcOrd="0" destOrd="0" presId="urn:microsoft.com/office/officeart/2005/8/layout/hierarchy2"/>
    <dgm:cxn modelId="{AE0E1E31-0B89-4C19-B3FD-68BE6DA9E0D2}" type="presOf" srcId="{C69F461A-897A-4BF5-9B75-F51BC5391E24}" destId="{5FEF92C6-AD1B-43F2-B683-83434038F417}" srcOrd="1" destOrd="0" presId="urn:microsoft.com/office/officeart/2005/8/layout/hierarchy2"/>
    <dgm:cxn modelId="{4C9DBF33-86D4-4D29-A03F-227165050071}" type="presOf" srcId="{9BBA12D4-0609-4551-A692-41B6FD5C6578}" destId="{906EDC7A-0D71-4D4B-BA38-915370AA5ADA}" srcOrd="0" destOrd="0" presId="urn:microsoft.com/office/officeart/2005/8/layout/hierarchy2"/>
    <dgm:cxn modelId="{5DB89A34-0B49-42EE-B852-0B2891428CDE}" type="presOf" srcId="{5BF11984-0E64-4B57-B875-2E1B0B00A098}" destId="{31D0A266-AA5A-4E51-BC99-D0CDA70500B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475D593B-7F86-478B-AB9C-A236B33B414D}" type="presOf" srcId="{9DE36E45-D8F6-4E64-BE13-DED9608A523D}" destId="{70CFE622-9822-4AED-B673-DD47B2D762F4}" srcOrd="0" destOrd="0" presId="urn:microsoft.com/office/officeart/2005/8/layout/hierarchy2"/>
    <dgm:cxn modelId="{3844F53C-5468-4819-9A73-E8F9F7718E39}" type="presOf" srcId="{35620437-B674-441E-BE64-127B11C8921C}" destId="{C7F46534-8252-45D8-B9A1-8986B75AB1C1}" srcOrd="1" destOrd="0" presId="urn:microsoft.com/office/officeart/2005/8/layout/hierarchy2"/>
    <dgm:cxn modelId="{C8662B5E-1E0A-4FD8-982E-01432114BF51}" type="presOf" srcId="{33401E37-71FE-4451-BCD3-F37629F87B29}" destId="{088DDF99-B61C-4A64-AA14-854E47AF3584}" srcOrd="1" destOrd="0" presId="urn:microsoft.com/office/officeart/2005/8/layout/hierarchy2"/>
    <dgm:cxn modelId="{44E9F444-5D26-4557-8239-ED8DA604487D}" type="presOf" srcId="{8D300FD8-F99E-4E8E-904B-BA6027F12312}" destId="{EA7B220E-DA23-4680-8C80-00CBE08DC458}" srcOrd="0" destOrd="0" presId="urn:microsoft.com/office/officeart/2005/8/layout/hierarchy2"/>
    <dgm:cxn modelId="{54CABD65-0B14-4696-A4CE-130047A9FB24}" type="presOf" srcId="{3B1B22F4-350F-4BC1-A123-F6062B0A8B95}" destId="{BA0C878D-3867-44B7-9E66-E292FB7D0CD3}" srcOrd="0" destOrd="0" presId="urn:microsoft.com/office/officeart/2005/8/layout/hierarchy2"/>
    <dgm:cxn modelId="{EC530E4A-C3F8-4924-B7F3-3C68B26DD0D3}" type="presOf" srcId="{29B19C76-28E5-47C9-A96C-57318656787A}" destId="{2242881E-6013-4E89-ABE5-27D85D3B39D5}" srcOrd="1"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DF1F536B-E41E-40FA-85F8-139847AE3C21}" type="presOf" srcId="{51CA0FC4-56AD-4A14-A18D-AD08A9D56AF2}" destId="{34D20AF5-6735-4F2F-803B-ACF9EE36BEA2}" srcOrd="1" destOrd="0" presId="urn:microsoft.com/office/officeart/2005/8/layout/hierarchy2"/>
    <dgm:cxn modelId="{039C5B4C-A2AE-40BF-B69F-9889BA386F9A}" type="presOf" srcId="{5BF11984-0E64-4B57-B875-2E1B0B00A098}" destId="{37A62DE8-991B-4255-B69A-EED90D4303BD}" srcOrd="1" destOrd="0" presId="urn:microsoft.com/office/officeart/2005/8/layout/hierarchy2"/>
    <dgm:cxn modelId="{4353AD51-C0E7-4C88-AC8D-56DE651D0361}" type="presOf" srcId="{E3D7FB9E-9622-4165-894E-263143EEC98E}" destId="{86B348EC-F8BD-4917-A3B0-428897B6BCC8}" srcOrd="0" destOrd="0" presId="urn:microsoft.com/office/officeart/2005/8/layout/hierarchy2"/>
    <dgm:cxn modelId="{EFBA5C54-681A-4E38-9521-EECBB604D2AA}" type="presOf" srcId="{29B19C76-28E5-47C9-A96C-57318656787A}" destId="{7F788EF5-DC52-4163-B798-0DFF5CF2C276}" srcOrd="0" destOrd="0" presId="urn:microsoft.com/office/officeart/2005/8/layout/hierarchy2"/>
    <dgm:cxn modelId="{AB436F75-4AA5-4BB7-81F7-73FE345222D6}" type="presOf" srcId="{78719D9A-1EF8-46FC-8F7F-64CB86D163E5}" destId="{AEC6587A-76AF-44E9-BC10-667E8682EB31}" srcOrd="1" destOrd="0" presId="urn:microsoft.com/office/officeart/2005/8/layout/hierarchy2"/>
    <dgm:cxn modelId="{82862777-81C3-481B-B500-A85EFFE8FA70}" type="presOf" srcId="{2C0E8DAB-083B-498A-A610-C8E540D1F95F}" destId="{B110B952-0C9F-4163-9C30-E699F6BC7E5B}" srcOrd="0" destOrd="0" presId="urn:microsoft.com/office/officeart/2005/8/layout/hierarchy2"/>
    <dgm:cxn modelId="{58624E7D-F8A1-415E-85B7-B8F29D81F4D7}" type="presOf" srcId="{364AA1AE-EE94-40DC-A13C-26E16E52F283}" destId="{FE373A7E-3635-4340-9347-46B6BFBFD200}" srcOrd="0" destOrd="0" presId="urn:microsoft.com/office/officeart/2005/8/layout/hierarchy2"/>
    <dgm:cxn modelId="{3942DB7E-3C04-4DB0-A7C3-96CB82C2AA40}" type="presOf" srcId="{AC412031-9545-4DC8-ACBC-5942C63FF0B9}" destId="{CEB35589-E368-4BD1-AB36-49CDB99364D5}"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DEE19581-0756-40DA-8115-78677A38B75F}" type="presOf" srcId="{192981D6-D395-421F-849F-8CEA5A562D44}" destId="{246D3C73-DB90-4F3F-B2CE-19B8FAF892C5}" srcOrd="1" destOrd="0" presId="urn:microsoft.com/office/officeart/2005/8/layout/hierarchy2"/>
    <dgm:cxn modelId="{913E9684-8B65-4339-B498-2BC2E306B5D8}" type="presOf" srcId="{AB713054-F984-4E73-B88E-60C1BFF55F0C}" destId="{9C04ADB7-7B5E-463A-A24D-8A9EBD543A34}" srcOrd="0" destOrd="0" presId="urn:microsoft.com/office/officeart/2005/8/layout/hierarchy2"/>
    <dgm:cxn modelId="{75E4FF84-E64B-4CA8-8F60-738C63254793}" type="presOf" srcId="{33401E37-71FE-4451-BCD3-F37629F87B29}" destId="{EDCF3DD2-E149-42B6-827D-DBC2235C186A}" srcOrd="0" destOrd="0" presId="urn:microsoft.com/office/officeart/2005/8/layout/hierarchy2"/>
    <dgm:cxn modelId="{D2317F86-3EAF-47A7-99B3-18E68959BA7C}" type="presOf" srcId="{1C2ABE6B-2194-4104-A754-33FF1C233404}" destId="{B6DAA14B-3305-4F93-A6BA-AC8805E13BBC}" srcOrd="0" destOrd="0" presId="urn:microsoft.com/office/officeart/2005/8/layout/hierarchy2"/>
    <dgm:cxn modelId="{95554689-CBE4-49BE-B9D6-A3A515E3CEBF}" type="presOf" srcId="{2B250F0C-4E60-4888-AB85-917A9C3905BD}" destId="{FB9CE7AB-F422-4FE4-9FA5-61325F477F59}" srcOrd="1" destOrd="0" presId="urn:microsoft.com/office/officeart/2005/8/layout/hierarchy2"/>
    <dgm:cxn modelId="{3CBFD68B-8476-47AB-9093-66858D6EEF48}" type="presOf" srcId="{F0B9BAFF-14FA-4FD1-90AF-A0E86CFD26E0}" destId="{A438051B-3C6F-4543-B441-F2A2CEB90A1B}" srcOrd="0" destOrd="0" presId="urn:microsoft.com/office/officeart/2005/8/layout/hierarchy2"/>
    <dgm:cxn modelId="{EE1DE88F-B480-4D8F-BC69-6C8E611D5444}" type="presOf" srcId="{51CA0FC4-56AD-4A14-A18D-AD08A9D56AF2}" destId="{2951EFB9-CA63-48AD-A351-B1EC841ED46A}"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19987295-080B-4AA9-91C0-97497F208B28}" type="presOf" srcId="{3B1B22F4-350F-4BC1-A123-F6062B0A8B95}" destId="{E39695A4-54B7-4CB7-AA93-918708DEE7F7}" srcOrd="1" destOrd="0" presId="urn:microsoft.com/office/officeart/2005/8/layout/hierarchy2"/>
    <dgm:cxn modelId="{A84DF295-453D-4560-895F-DC93D6EEEF7E}" type="presOf" srcId="{E3D7FB9E-9622-4165-894E-263143EEC98E}" destId="{A89A13DB-233E-4EEC-9999-82C30F66A90E}" srcOrd="1" destOrd="0" presId="urn:microsoft.com/office/officeart/2005/8/layout/hierarchy2"/>
    <dgm:cxn modelId="{52DE0898-9D82-41E9-92D8-7868F5E52DA9}" type="presOf" srcId="{B487B2ED-E69D-4DD6-9E27-3D52FE6528BC}" destId="{7CD5B262-0843-40A9-B018-58A5C8DBE7C6}" srcOrd="0" destOrd="0" presId="urn:microsoft.com/office/officeart/2005/8/layout/hierarchy2"/>
    <dgm:cxn modelId="{34F2089A-D68B-4209-B291-7709CCF3F136}" type="presOf" srcId="{35620437-B674-441E-BE64-127B11C8921C}" destId="{F6E4463E-7AB1-40C6-9184-A50DB147E61E}" srcOrd="0" destOrd="0" presId="urn:microsoft.com/office/officeart/2005/8/layout/hierarchy2"/>
    <dgm:cxn modelId="{A09D629F-92D1-4438-94F3-EB9B1603D917}" type="presOf" srcId="{F79E7C3E-1450-474E-8C09-C55A71BFC6B5}" destId="{20234416-28EC-4241-BCF5-E0C7F6003066}" srcOrd="0" destOrd="0" presId="urn:microsoft.com/office/officeart/2005/8/layout/hierarchy2"/>
    <dgm:cxn modelId="{4AF72BB5-0D6E-4EFB-B1E6-B9FE15D37DED}" type="presOf" srcId="{2B250F0C-4E60-4888-AB85-917A9C3905BD}" destId="{9D22EEE4-FF93-4FD7-9762-7F90B9B2174D}"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1281FC1-E6CD-4D1C-AC06-71513CE33B7F}" type="presOf" srcId="{D9A682CB-5DDE-43AB-919F-8B7F7B104615}" destId="{73BB7357-1A7B-4050-88C4-790ADBCB625D}" srcOrd="0" destOrd="0" presId="urn:microsoft.com/office/officeart/2005/8/layout/hierarchy2"/>
    <dgm:cxn modelId="{C64798C6-26BC-468A-8781-DAC53EE45E94}" type="presOf" srcId="{5298254B-75EF-4481-9316-64F54046A9CE}" destId="{AD69DD67-DA8B-4327-8FB6-B1ED5881B6C0}" srcOrd="0" destOrd="0" presId="urn:microsoft.com/office/officeart/2005/8/layout/hierarchy2"/>
    <dgm:cxn modelId="{8C65C2C6-FABD-4650-A6F8-30FBAD986D7B}" type="presOf" srcId="{48D4D2DD-923D-473B-8FF8-F00B40868278}" destId="{3DC07AF5-D86B-4C94-B519-7A6277D2FBCD}" srcOrd="0"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4133ABC9-5ED4-43BA-92A9-9CB69FBDAEE4}" type="presOf" srcId="{DF7B78C9-B3EF-44CF-852D-36C695E50F17}" destId="{A40036BC-E5D6-446C-80F6-C7A4B80883DA}" srcOrd="0" destOrd="0" presId="urn:microsoft.com/office/officeart/2005/8/layout/hierarchy2"/>
    <dgm:cxn modelId="{C3C979CE-8DCA-4AA6-8D00-1C1AEC430378}" type="presOf" srcId="{364AA1AE-EE94-40DC-A13C-26E16E52F283}" destId="{47273E5C-67B7-4AF6-AC59-BF0E8FE9A07A}"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B0D533D3-D359-4CAF-83DB-69392209FB4D}" type="presOf" srcId="{CD7A4058-34F4-4D30-B853-2FEEFACFAA91}" destId="{CB8FFB81-E4E3-43C3-8CF6-A920227023D6}" srcOrd="0" destOrd="0" presId="urn:microsoft.com/office/officeart/2005/8/layout/hierarchy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D92220D7-3859-4F5A-8A1E-5B562F12A225}" type="presOf" srcId="{B5DB198B-E114-4475-880F-7A6C856D26AF}" destId="{F0640859-70FD-45E2-89B2-966EFB26F72D}" srcOrd="0" destOrd="0" presId="urn:microsoft.com/office/officeart/2005/8/layout/hierarchy2"/>
    <dgm:cxn modelId="{BBDEABD9-EA7B-4E91-87F1-600AA25BEC49}" type="presOf" srcId="{565E1BEE-27C3-4F31-A8B1-EE2149CF7DB5}" destId="{3F4CF3E3-0AF7-4852-917A-846D9EF91ABA}"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834CF3E3-74BE-48FC-866F-DC488CEA1F06}" type="presOf" srcId="{195B9EE5-1EFB-4F31-AB89-D8A0164D7F56}" destId="{6584FD33-B777-4F82-B4D0-B5E46AC2C02D}" srcOrd="0" destOrd="0" presId="urn:microsoft.com/office/officeart/2005/8/layout/hierarchy2"/>
    <dgm:cxn modelId="{87F9E6E4-AE92-45A3-AC64-B733B4D668EF}" type="presOf" srcId="{78719D9A-1EF8-46FC-8F7F-64CB86D163E5}" destId="{D773FB9E-9C8A-4167-990C-866779B960A7}" srcOrd="0" destOrd="0" presId="urn:microsoft.com/office/officeart/2005/8/layout/hierarchy2"/>
    <dgm:cxn modelId="{B422B6EB-EB6F-4AA2-A940-B2103C988373}" srcId="{195B9EE5-1EFB-4F31-AB89-D8A0164D7F56}" destId="{565E1BEE-27C3-4F31-A8B1-EE2149CF7DB5}" srcOrd="0" destOrd="0" parTransId="{29B19C76-28E5-47C9-A96C-57318656787A}" sibTransId="{1314FB65-4B3B-4AA7-9A8F-1611F4F04A90}"/>
    <dgm:cxn modelId="{C7E5BEEC-EBC8-47ED-8737-CCE73E01918B}" type="presOf" srcId="{192981D6-D395-421F-849F-8CEA5A562D44}" destId="{E896778B-EE3E-4BFF-9DFE-42B988C3A32F}" srcOrd="0" destOrd="0" presId="urn:microsoft.com/office/officeart/2005/8/layout/hierarchy2"/>
    <dgm:cxn modelId="{F6EB8EEE-706C-4482-B074-A3BFA98E3B11}" type="presOf" srcId="{C69F461A-897A-4BF5-9B75-F51BC5391E24}" destId="{9BCABDBA-7F17-4ABD-88F5-05078D8F9D3D}"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59965F7-E8AD-46E8-888E-B82302836DF4}" srcId="{48D4D2DD-923D-473B-8FF8-F00B40868278}" destId="{B88A5BE3-D857-4A15-81D6-A637ABABF1ED}" srcOrd="1" destOrd="0" parTransId="{78719D9A-1EF8-46FC-8F7F-64CB86D163E5}" sibTransId="{F04F80F3-0BB1-49CE-B324-F48CC127B456}"/>
    <dgm:cxn modelId="{49BE1B5E-4320-49B4-B40F-E7D7828F6C39}" type="presParOf" srcId="{B6DAA14B-3305-4F93-A6BA-AC8805E13BBC}" destId="{45E3ECBA-C6D0-4585-880A-A01F56B443D6}" srcOrd="0" destOrd="0" presId="urn:microsoft.com/office/officeart/2005/8/layout/hierarchy2"/>
    <dgm:cxn modelId="{406D5F0F-3F70-43AE-87F4-11917A7BDEB6}" type="presParOf" srcId="{45E3ECBA-C6D0-4585-880A-A01F56B443D6}" destId="{AD69DD67-DA8B-4327-8FB6-B1ED5881B6C0}" srcOrd="0" destOrd="0" presId="urn:microsoft.com/office/officeart/2005/8/layout/hierarchy2"/>
    <dgm:cxn modelId="{1722C1B5-8734-4997-BE2D-894AA147ED2A}" type="presParOf" srcId="{45E3ECBA-C6D0-4585-880A-A01F56B443D6}" destId="{AEFB50EF-9B7B-4A67-8A06-3768D82F4F35}" srcOrd="1" destOrd="0" presId="urn:microsoft.com/office/officeart/2005/8/layout/hierarchy2"/>
    <dgm:cxn modelId="{273E0346-4ADA-45FD-AC52-910F69AD92E8}" type="presParOf" srcId="{AEFB50EF-9B7B-4A67-8A06-3768D82F4F35}" destId="{906EDC7A-0D71-4D4B-BA38-915370AA5ADA}" srcOrd="0" destOrd="0" presId="urn:microsoft.com/office/officeart/2005/8/layout/hierarchy2"/>
    <dgm:cxn modelId="{BED26D4E-89F3-49A4-97DF-B41130B8FD16}" type="presParOf" srcId="{906EDC7A-0D71-4D4B-BA38-915370AA5ADA}" destId="{9BF4DBD3-5F95-474B-ADAC-133F9056B28B}" srcOrd="0" destOrd="0" presId="urn:microsoft.com/office/officeart/2005/8/layout/hierarchy2"/>
    <dgm:cxn modelId="{98A007B8-4B62-434E-ACE0-CD878AB27461}" type="presParOf" srcId="{AEFB50EF-9B7B-4A67-8A06-3768D82F4F35}" destId="{7D96E242-F765-43D2-885D-856E91BD7876}" srcOrd="1" destOrd="0" presId="urn:microsoft.com/office/officeart/2005/8/layout/hierarchy2"/>
    <dgm:cxn modelId="{39E1A16E-0DA6-4CC4-9471-C74EC6BED20A}" type="presParOf" srcId="{7D96E242-F765-43D2-885D-856E91BD7876}" destId="{73BB7357-1A7B-4050-88C4-790ADBCB625D}" srcOrd="0" destOrd="0" presId="urn:microsoft.com/office/officeart/2005/8/layout/hierarchy2"/>
    <dgm:cxn modelId="{EF29A0D5-26DE-4247-9DE3-3F5E98CBAD55}" type="presParOf" srcId="{7D96E242-F765-43D2-885D-856E91BD7876}" destId="{D56EE5CC-C4D8-4DA6-AC06-6FF6333366BE}" srcOrd="1" destOrd="0" presId="urn:microsoft.com/office/officeart/2005/8/layout/hierarchy2"/>
    <dgm:cxn modelId="{AC703ADE-8B27-4FDB-A195-C8A9EFC54989}" type="presParOf" srcId="{D56EE5CC-C4D8-4DA6-AC06-6FF6333366BE}" destId="{2951EFB9-CA63-48AD-A351-B1EC841ED46A}" srcOrd="0" destOrd="0" presId="urn:microsoft.com/office/officeart/2005/8/layout/hierarchy2"/>
    <dgm:cxn modelId="{0C263E4F-349C-4DA3-A87D-8919B0B95979}" type="presParOf" srcId="{2951EFB9-CA63-48AD-A351-B1EC841ED46A}" destId="{34D20AF5-6735-4F2F-803B-ACF9EE36BEA2}" srcOrd="0" destOrd="0" presId="urn:microsoft.com/office/officeart/2005/8/layout/hierarchy2"/>
    <dgm:cxn modelId="{1079A6C7-ECC3-4DF9-9B00-813357C5BE8F}" type="presParOf" srcId="{D56EE5CC-C4D8-4DA6-AC06-6FF6333366BE}" destId="{E4EEF5AC-A0E9-4DFF-973A-8F4B97B35161}" srcOrd="1" destOrd="0" presId="urn:microsoft.com/office/officeart/2005/8/layout/hierarchy2"/>
    <dgm:cxn modelId="{50758589-E8E1-4AA1-843B-EAF10D1A86B2}" type="presParOf" srcId="{E4EEF5AC-A0E9-4DFF-973A-8F4B97B35161}" destId="{A40036BC-E5D6-446C-80F6-C7A4B80883DA}" srcOrd="0" destOrd="0" presId="urn:microsoft.com/office/officeart/2005/8/layout/hierarchy2"/>
    <dgm:cxn modelId="{F699BC4E-0CD3-43C6-B24C-6B0E7F650D26}" type="presParOf" srcId="{E4EEF5AC-A0E9-4DFF-973A-8F4B97B35161}" destId="{4862C7B3-1512-4C83-B2EB-00C9D604D13A}" srcOrd="1" destOrd="0" presId="urn:microsoft.com/office/officeart/2005/8/layout/hierarchy2"/>
    <dgm:cxn modelId="{B1DC83F4-9212-4BBE-907D-24B0099A7C52}" type="presParOf" srcId="{4862C7B3-1512-4C83-B2EB-00C9D604D13A}" destId="{0D57AE7D-6277-4AFD-8A7D-B6521F402FAC}" srcOrd="0" destOrd="0" presId="urn:microsoft.com/office/officeart/2005/8/layout/hierarchy2"/>
    <dgm:cxn modelId="{65480A35-C8C2-40B9-BE8A-04F295C30BE5}" type="presParOf" srcId="{0D57AE7D-6277-4AFD-8A7D-B6521F402FAC}" destId="{31B006C0-0EA0-4561-A653-10E38A298D09}" srcOrd="0" destOrd="0" presId="urn:microsoft.com/office/officeart/2005/8/layout/hierarchy2"/>
    <dgm:cxn modelId="{032290E3-CAFB-4259-BB60-9B2D93481E1D}" type="presParOf" srcId="{4862C7B3-1512-4C83-B2EB-00C9D604D13A}" destId="{A579D7FC-93FC-448F-ACFD-7487307B41E8}" srcOrd="1" destOrd="0" presId="urn:microsoft.com/office/officeart/2005/8/layout/hierarchy2"/>
    <dgm:cxn modelId="{B34C6612-FB72-4575-AEE9-054E180AF42B}" type="presParOf" srcId="{A579D7FC-93FC-448F-ACFD-7487307B41E8}" destId="{70CFE622-9822-4AED-B673-DD47B2D762F4}" srcOrd="0" destOrd="0" presId="urn:microsoft.com/office/officeart/2005/8/layout/hierarchy2"/>
    <dgm:cxn modelId="{872BE62F-7B89-493F-880D-A5209FA4940E}" type="presParOf" srcId="{A579D7FC-93FC-448F-ACFD-7487307B41E8}" destId="{4AD98EA5-1F56-4711-9B92-25B6221F5D9E}" srcOrd="1" destOrd="0" presId="urn:microsoft.com/office/officeart/2005/8/layout/hierarchy2"/>
    <dgm:cxn modelId="{58D6BC51-DBC6-4559-A59E-7C849CDD2812}" type="presParOf" srcId="{D56EE5CC-C4D8-4DA6-AC06-6FF6333366BE}" destId="{F6E4463E-7AB1-40C6-9184-A50DB147E61E}" srcOrd="2" destOrd="0" presId="urn:microsoft.com/office/officeart/2005/8/layout/hierarchy2"/>
    <dgm:cxn modelId="{61E5AD27-ACE5-4500-9C39-E604642777A5}" type="presParOf" srcId="{F6E4463E-7AB1-40C6-9184-A50DB147E61E}" destId="{C7F46534-8252-45D8-B9A1-8986B75AB1C1}" srcOrd="0" destOrd="0" presId="urn:microsoft.com/office/officeart/2005/8/layout/hierarchy2"/>
    <dgm:cxn modelId="{E2F618D4-C5DC-48E5-A1B0-899CC2D4EE67}" type="presParOf" srcId="{D56EE5CC-C4D8-4DA6-AC06-6FF6333366BE}" destId="{6F982ADB-6E9B-4D23-92D6-6624D24AFD01}" srcOrd="3" destOrd="0" presId="urn:microsoft.com/office/officeart/2005/8/layout/hierarchy2"/>
    <dgm:cxn modelId="{4206F5D1-7D7A-4283-8F96-E53EDBA25D71}" type="presParOf" srcId="{6F982ADB-6E9B-4D23-92D6-6624D24AFD01}" destId="{B110B952-0C9F-4163-9C30-E699F6BC7E5B}" srcOrd="0" destOrd="0" presId="urn:microsoft.com/office/officeart/2005/8/layout/hierarchy2"/>
    <dgm:cxn modelId="{F19DDEF9-4ADD-4B05-BC31-F0B208F748CC}" type="presParOf" srcId="{6F982ADB-6E9B-4D23-92D6-6624D24AFD01}" destId="{2BF6DC36-E629-4E6B-9446-5265AE188E80}" srcOrd="1" destOrd="0" presId="urn:microsoft.com/office/officeart/2005/8/layout/hierarchy2"/>
    <dgm:cxn modelId="{673C7916-41A6-4A02-96C1-55A83D781C65}" type="presParOf" srcId="{2BF6DC36-E629-4E6B-9446-5265AE188E80}" destId="{86B348EC-F8BD-4917-A3B0-428897B6BCC8}" srcOrd="0" destOrd="0" presId="urn:microsoft.com/office/officeart/2005/8/layout/hierarchy2"/>
    <dgm:cxn modelId="{184E3D3A-2166-40D7-8587-F29EF69EB974}" type="presParOf" srcId="{86B348EC-F8BD-4917-A3B0-428897B6BCC8}" destId="{A89A13DB-233E-4EEC-9999-82C30F66A90E}" srcOrd="0" destOrd="0" presId="urn:microsoft.com/office/officeart/2005/8/layout/hierarchy2"/>
    <dgm:cxn modelId="{439D80D7-2CE9-4A66-8AED-8F1F7F0578E4}" type="presParOf" srcId="{2BF6DC36-E629-4E6B-9446-5265AE188E80}" destId="{9D1C3DFE-3D16-461B-9452-FF21CAE520FE}" srcOrd="1" destOrd="0" presId="urn:microsoft.com/office/officeart/2005/8/layout/hierarchy2"/>
    <dgm:cxn modelId="{728182CD-9D8F-4590-9088-21524BC1821E}" type="presParOf" srcId="{9D1C3DFE-3D16-461B-9452-FF21CAE520FE}" destId="{20234416-28EC-4241-BCF5-E0C7F6003066}" srcOrd="0" destOrd="0" presId="urn:microsoft.com/office/officeart/2005/8/layout/hierarchy2"/>
    <dgm:cxn modelId="{F523C9E6-F2FA-455B-8919-1BB26340F4B5}" type="presParOf" srcId="{9D1C3DFE-3D16-461B-9452-FF21CAE520FE}" destId="{0EF6E8C9-E1BA-4E19-BC66-FD9A558808B2}" srcOrd="1" destOrd="0" presId="urn:microsoft.com/office/officeart/2005/8/layout/hierarchy2"/>
    <dgm:cxn modelId="{9A7348A8-2819-4F3A-AC43-6044ACC8E6CF}" type="presParOf" srcId="{0EF6E8C9-E1BA-4E19-BC66-FD9A558808B2}" destId="{F0640859-70FD-45E2-89B2-966EFB26F72D}" srcOrd="0" destOrd="0" presId="urn:microsoft.com/office/officeart/2005/8/layout/hierarchy2"/>
    <dgm:cxn modelId="{68B442FE-53C1-49CA-B38D-CFABD8D8FFCC}" type="presParOf" srcId="{F0640859-70FD-45E2-89B2-966EFB26F72D}" destId="{4239A36A-38B8-4FB9-9FDC-677CDBD7D5BC}" srcOrd="0" destOrd="0" presId="urn:microsoft.com/office/officeart/2005/8/layout/hierarchy2"/>
    <dgm:cxn modelId="{7BD826FE-58F4-4902-B641-17AE1A93BB11}" type="presParOf" srcId="{0EF6E8C9-E1BA-4E19-BC66-FD9A558808B2}" destId="{5B9270CC-0708-40EC-ABEB-251A379A4467}" srcOrd="1" destOrd="0" presId="urn:microsoft.com/office/officeart/2005/8/layout/hierarchy2"/>
    <dgm:cxn modelId="{41581B24-432A-4386-832F-F54FCB669901}" type="presParOf" srcId="{5B9270CC-0708-40EC-ABEB-251A379A4467}" destId="{D2915285-78D3-4FD7-B30D-F18D871355D3}" srcOrd="0" destOrd="0" presId="urn:microsoft.com/office/officeart/2005/8/layout/hierarchy2"/>
    <dgm:cxn modelId="{03C14BAA-B447-42D1-A56A-72C141B6D08B}" type="presParOf" srcId="{5B9270CC-0708-40EC-ABEB-251A379A4467}" destId="{F31FAB54-D8C9-448C-A375-04B995ED75DA}" srcOrd="1" destOrd="0" presId="urn:microsoft.com/office/officeart/2005/8/layout/hierarchy2"/>
    <dgm:cxn modelId="{DCE7D75C-7A66-4DDE-8BFE-E0B023A1B451}" type="presParOf" srcId="{2BF6DC36-E629-4E6B-9446-5265AE188E80}" destId="{EA7B220E-DA23-4680-8C80-00CBE08DC458}" srcOrd="2" destOrd="0" presId="urn:microsoft.com/office/officeart/2005/8/layout/hierarchy2"/>
    <dgm:cxn modelId="{BA95237B-ED58-4810-8C69-7B5058FCF8DF}" type="presParOf" srcId="{EA7B220E-DA23-4680-8C80-00CBE08DC458}" destId="{37F8AF4D-6047-40EA-841C-0CB07C1CC88F}" srcOrd="0" destOrd="0" presId="urn:microsoft.com/office/officeart/2005/8/layout/hierarchy2"/>
    <dgm:cxn modelId="{8A58A3B8-3AFC-4737-A592-C077F7803511}" type="presParOf" srcId="{2BF6DC36-E629-4E6B-9446-5265AE188E80}" destId="{4F729DA6-FFF5-41EA-88DB-8D6F545658BD}" srcOrd="3" destOrd="0" presId="urn:microsoft.com/office/officeart/2005/8/layout/hierarchy2"/>
    <dgm:cxn modelId="{909C42B0-12BF-47AE-BCB6-5BAC3C240AD8}" type="presParOf" srcId="{4F729DA6-FFF5-41EA-88DB-8D6F545658BD}" destId="{6584FD33-B777-4F82-B4D0-B5E46AC2C02D}" srcOrd="0" destOrd="0" presId="urn:microsoft.com/office/officeart/2005/8/layout/hierarchy2"/>
    <dgm:cxn modelId="{7949DD12-0EF4-46EF-98D2-84796AC4ACDA}" type="presParOf" srcId="{4F729DA6-FFF5-41EA-88DB-8D6F545658BD}" destId="{B6A9D6FB-61F8-477C-881C-411468F8CA77}" srcOrd="1" destOrd="0" presId="urn:microsoft.com/office/officeart/2005/8/layout/hierarchy2"/>
    <dgm:cxn modelId="{E17E57D2-D49C-4FED-A6C2-B9F27EDDAE66}" type="presParOf" srcId="{B6A9D6FB-61F8-477C-881C-411468F8CA77}" destId="{7F788EF5-DC52-4163-B798-0DFF5CF2C276}" srcOrd="0" destOrd="0" presId="urn:microsoft.com/office/officeart/2005/8/layout/hierarchy2"/>
    <dgm:cxn modelId="{A8308D86-9B65-4E9C-BA32-DFBF79F1E503}" type="presParOf" srcId="{7F788EF5-DC52-4163-B798-0DFF5CF2C276}" destId="{2242881E-6013-4E89-ABE5-27D85D3B39D5}" srcOrd="0" destOrd="0" presId="urn:microsoft.com/office/officeart/2005/8/layout/hierarchy2"/>
    <dgm:cxn modelId="{034ED655-F209-4193-901E-1B1E003B1EFB}" type="presParOf" srcId="{B6A9D6FB-61F8-477C-881C-411468F8CA77}" destId="{DA823D4C-8F32-4819-94E6-0D1F8DF4E996}" srcOrd="1" destOrd="0" presId="urn:microsoft.com/office/officeart/2005/8/layout/hierarchy2"/>
    <dgm:cxn modelId="{D8A439FA-3188-4ECC-AF5E-152EAB1B209E}" type="presParOf" srcId="{DA823D4C-8F32-4819-94E6-0D1F8DF4E996}" destId="{3F4CF3E3-0AF7-4852-917A-846D9EF91ABA}" srcOrd="0" destOrd="0" presId="urn:microsoft.com/office/officeart/2005/8/layout/hierarchy2"/>
    <dgm:cxn modelId="{552F0896-3027-4EE8-AD5A-11F5180A4188}" type="presParOf" srcId="{DA823D4C-8F32-4819-94E6-0D1F8DF4E996}" destId="{A4782F4C-C108-4C83-ABEF-FBE3B5816532}" srcOrd="1" destOrd="0" presId="urn:microsoft.com/office/officeart/2005/8/layout/hierarchy2"/>
    <dgm:cxn modelId="{53612C15-B091-480E-A6E4-5EF86B4227C9}" type="presParOf" srcId="{AEFB50EF-9B7B-4A67-8A06-3768D82F4F35}" destId="{9BCABDBA-7F17-4ABD-88F5-05078D8F9D3D}" srcOrd="2" destOrd="0" presId="urn:microsoft.com/office/officeart/2005/8/layout/hierarchy2"/>
    <dgm:cxn modelId="{6BDFE6C0-6B07-4835-9F2A-8A56523AFF7A}" type="presParOf" srcId="{9BCABDBA-7F17-4ABD-88F5-05078D8F9D3D}" destId="{5FEF92C6-AD1B-43F2-B683-83434038F417}" srcOrd="0" destOrd="0" presId="urn:microsoft.com/office/officeart/2005/8/layout/hierarchy2"/>
    <dgm:cxn modelId="{DB51143C-A521-4BD1-BA56-F820929C05BC}" type="presParOf" srcId="{AEFB50EF-9B7B-4A67-8A06-3768D82F4F35}" destId="{07B1D72D-4EA7-4449-B9B4-F4DB2D9BF03F}" srcOrd="3" destOrd="0" presId="urn:microsoft.com/office/officeart/2005/8/layout/hierarchy2"/>
    <dgm:cxn modelId="{73E3FAF3-B573-479D-807C-3222CB77BCFC}" type="presParOf" srcId="{07B1D72D-4EA7-4449-B9B4-F4DB2D9BF03F}" destId="{CB8FFB81-E4E3-43C3-8CF6-A920227023D6}" srcOrd="0" destOrd="0" presId="urn:microsoft.com/office/officeart/2005/8/layout/hierarchy2"/>
    <dgm:cxn modelId="{11379AB8-2181-4B65-959D-273E63FF129E}" type="presParOf" srcId="{07B1D72D-4EA7-4449-B9B4-F4DB2D9BF03F}" destId="{8F84034B-D50D-4839-8710-01A10F25A1F7}" srcOrd="1" destOrd="0" presId="urn:microsoft.com/office/officeart/2005/8/layout/hierarchy2"/>
    <dgm:cxn modelId="{B54B3A55-1883-408C-B4AC-13B82227354B}" type="presParOf" srcId="{8F84034B-D50D-4839-8710-01A10F25A1F7}" destId="{FE373A7E-3635-4340-9347-46B6BFBFD200}" srcOrd="0" destOrd="0" presId="urn:microsoft.com/office/officeart/2005/8/layout/hierarchy2"/>
    <dgm:cxn modelId="{A14223A7-1C99-4150-B035-CB318E8FB50A}" type="presParOf" srcId="{FE373A7E-3635-4340-9347-46B6BFBFD200}" destId="{47273E5C-67B7-4AF6-AC59-BF0E8FE9A07A}" srcOrd="0" destOrd="0" presId="urn:microsoft.com/office/officeart/2005/8/layout/hierarchy2"/>
    <dgm:cxn modelId="{D72C16E7-C8E3-4C35-9DD3-2EAF761A9B8F}" type="presParOf" srcId="{8F84034B-D50D-4839-8710-01A10F25A1F7}" destId="{B5DDB5CA-DDD2-4470-BC39-E9DD3D8FE6A1}" srcOrd="1" destOrd="0" presId="urn:microsoft.com/office/officeart/2005/8/layout/hierarchy2"/>
    <dgm:cxn modelId="{98D72B27-1592-4414-85AD-FA03B1F82693}" type="presParOf" srcId="{B5DDB5CA-DDD2-4470-BC39-E9DD3D8FE6A1}" destId="{3DC07AF5-D86B-4C94-B519-7A6277D2FBCD}" srcOrd="0" destOrd="0" presId="urn:microsoft.com/office/officeart/2005/8/layout/hierarchy2"/>
    <dgm:cxn modelId="{D77D9CD6-15E0-4655-ACEC-1CC4BAF91332}" type="presParOf" srcId="{B5DDB5CA-DDD2-4470-BC39-E9DD3D8FE6A1}" destId="{A961470E-9FEB-4A3D-A1DD-0C4C56A747DF}" srcOrd="1" destOrd="0" presId="urn:microsoft.com/office/officeart/2005/8/layout/hierarchy2"/>
    <dgm:cxn modelId="{3DA8A21B-5E45-4403-9E00-F3F26DA57CA9}" type="presParOf" srcId="{A961470E-9FEB-4A3D-A1DD-0C4C56A747DF}" destId="{BA0C878D-3867-44B7-9E66-E292FB7D0CD3}" srcOrd="0" destOrd="0" presId="urn:microsoft.com/office/officeart/2005/8/layout/hierarchy2"/>
    <dgm:cxn modelId="{E4C5A2A8-9576-4E5F-95C3-FA901FE8FB3B}" type="presParOf" srcId="{BA0C878D-3867-44B7-9E66-E292FB7D0CD3}" destId="{E39695A4-54B7-4CB7-AA93-918708DEE7F7}" srcOrd="0" destOrd="0" presId="urn:microsoft.com/office/officeart/2005/8/layout/hierarchy2"/>
    <dgm:cxn modelId="{6CEF9562-1326-4E8A-A9BF-40BFD95F26E4}" type="presParOf" srcId="{A961470E-9FEB-4A3D-A1DD-0C4C56A747DF}" destId="{499AAD32-7923-4069-AAAF-DC88216620CB}" srcOrd="1" destOrd="0" presId="urn:microsoft.com/office/officeart/2005/8/layout/hierarchy2"/>
    <dgm:cxn modelId="{0FAB9546-7686-4151-BEE1-FAD913E63225}" type="presParOf" srcId="{499AAD32-7923-4069-AAAF-DC88216620CB}" destId="{7CD5B262-0843-40A9-B018-58A5C8DBE7C6}" srcOrd="0" destOrd="0" presId="urn:microsoft.com/office/officeart/2005/8/layout/hierarchy2"/>
    <dgm:cxn modelId="{68E6E7B2-9A11-4364-B798-1294F28D2434}" type="presParOf" srcId="{499AAD32-7923-4069-AAAF-DC88216620CB}" destId="{8DE8DDE8-E1AC-4A98-AB4B-1B52197C75D5}" srcOrd="1" destOrd="0" presId="urn:microsoft.com/office/officeart/2005/8/layout/hierarchy2"/>
    <dgm:cxn modelId="{17A829D2-01FF-4EA5-B58B-F322CDFF0D39}" type="presParOf" srcId="{8DE8DDE8-E1AC-4A98-AB4B-1B52197C75D5}" destId="{E896778B-EE3E-4BFF-9DFE-42B988C3A32F}" srcOrd="0" destOrd="0" presId="urn:microsoft.com/office/officeart/2005/8/layout/hierarchy2"/>
    <dgm:cxn modelId="{AC265B14-AD29-4D56-9FE6-185183E3B37E}" type="presParOf" srcId="{E896778B-EE3E-4BFF-9DFE-42B988C3A32F}" destId="{246D3C73-DB90-4F3F-B2CE-19B8FAF892C5}" srcOrd="0" destOrd="0" presId="urn:microsoft.com/office/officeart/2005/8/layout/hierarchy2"/>
    <dgm:cxn modelId="{0EBB71A6-B31A-42D4-8F95-51D9047C918A}" type="presParOf" srcId="{8DE8DDE8-E1AC-4A98-AB4B-1B52197C75D5}" destId="{E2C5968B-8A93-4D7A-84D1-1E6E20271CF1}" srcOrd="1" destOrd="0" presId="urn:microsoft.com/office/officeart/2005/8/layout/hierarchy2"/>
    <dgm:cxn modelId="{93EBEC73-1BC5-4680-926B-6B34B354C5C7}" type="presParOf" srcId="{E2C5968B-8A93-4D7A-84D1-1E6E20271CF1}" destId="{9C04ADB7-7B5E-463A-A24D-8A9EBD543A34}" srcOrd="0" destOrd="0" presId="urn:microsoft.com/office/officeart/2005/8/layout/hierarchy2"/>
    <dgm:cxn modelId="{9B1D4E18-6B6D-4E93-A8F4-B17A84248343}" type="presParOf" srcId="{E2C5968B-8A93-4D7A-84D1-1E6E20271CF1}" destId="{13F37715-DAA6-48B3-BB4C-D1FBA1ACCA0E}" srcOrd="1" destOrd="0" presId="urn:microsoft.com/office/officeart/2005/8/layout/hierarchy2"/>
    <dgm:cxn modelId="{032CA12D-828D-4297-93EA-2022E7DADD73}" type="presParOf" srcId="{A961470E-9FEB-4A3D-A1DD-0C4C56A747DF}" destId="{D773FB9E-9C8A-4167-990C-866779B960A7}" srcOrd="2" destOrd="0" presId="urn:microsoft.com/office/officeart/2005/8/layout/hierarchy2"/>
    <dgm:cxn modelId="{ED021EEA-D44C-4D07-A121-E46B04F09E8B}" type="presParOf" srcId="{D773FB9E-9C8A-4167-990C-866779B960A7}" destId="{AEC6587A-76AF-44E9-BC10-667E8682EB31}" srcOrd="0" destOrd="0" presId="urn:microsoft.com/office/officeart/2005/8/layout/hierarchy2"/>
    <dgm:cxn modelId="{F990AFB8-F973-4AEA-A8DC-2C5476434505}" type="presParOf" srcId="{A961470E-9FEB-4A3D-A1DD-0C4C56A747DF}" destId="{50745FE0-9028-4616-8554-BE582325D8D9}" srcOrd="3" destOrd="0" presId="urn:microsoft.com/office/officeart/2005/8/layout/hierarchy2"/>
    <dgm:cxn modelId="{5366FF3F-B818-4051-8F9E-027F83DD01A2}" type="presParOf" srcId="{50745FE0-9028-4616-8554-BE582325D8D9}" destId="{776B66B8-00FC-404C-89CC-70709C5E302B}" srcOrd="0" destOrd="0" presId="urn:microsoft.com/office/officeart/2005/8/layout/hierarchy2"/>
    <dgm:cxn modelId="{B3C72782-CAC9-4E7D-8D14-20C054D0F0E7}" type="presParOf" srcId="{50745FE0-9028-4616-8554-BE582325D8D9}" destId="{D8083601-A4C1-4291-8383-B76655C68A52}" srcOrd="1" destOrd="0" presId="urn:microsoft.com/office/officeart/2005/8/layout/hierarchy2"/>
    <dgm:cxn modelId="{3EB58F9A-A6B2-4B40-A4D3-D2EEB8907405}" type="presParOf" srcId="{D8083601-A4C1-4291-8383-B76655C68A52}" destId="{31D0A266-AA5A-4E51-BC99-D0CDA70500B6}" srcOrd="0" destOrd="0" presId="urn:microsoft.com/office/officeart/2005/8/layout/hierarchy2"/>
    <dgm:cxn modelId="{656A5C66-772E-44B5-9229-F4886A7A4F8B}" type="presParOf" srcId="{31D0A266-AA5A-4E51-BC99-D0CDA70500B6}" destId="{37A62DE8-991B-4255-B69A-EED90D4303BD}" srcOrd="0" destOrd="0" presId="urn:microsoft.com/office/officeart/2005/8/layout/hierarchy2"/>
    <dgm:cxn modelId="{47928F8F-F780-4EF0-893A-22B9A189480C}" type="presParOf" srcId="{D8083601-A4C1-4291-8383-B76655C68A52}" destId="{AF92D9E9-282A-4641-B5FD-7579F1109F89}" srcOrd="1" destOrd="0" presId="urn:microsoft.com/office/officeart/2005/8/layout/hierarchy2"/>
    <dgm:cxn modelId="{3798605E-AA38-4AF6-AF03-4F2055C850A8}" type="presParOf" srcId="{AF92D9E9-282A-4641-B5FD-7579F1109F89}" destId="{CEB35589-E368-4BD1-AB36-49CDB99364D5}" srcOrd="0" destOrd="0" presId="urn:microsoft.com/office/officeart/2005/8/layout/hierarchy2"/>
    <dgm:cxn modelId="{9A3EF082-578D-4C3B-AD30-BF415FC28A26}" type="presParOf" srcId="{AF92D9E9-282A-4641-B5FD-7579F1109F89}" destId="{F6CFFF34-5A29-415E-B0D9-56B2232F2C3F}" srcOrd="1" destOrd="0" presId="urn:microsoft.com/office/officeart/2005/8/layout/hierarchy2"/>
    <dgm:cxn modelId="{07F5A6D2-3200-4B44-93E5-E80EB0035373}" type="presParOf" srcId="{8F84034B-D50D-4839-8710-01A10F25A1F7}" destId="{9D22EEE4-FF93-4FD7-9762-7F90B9B2174D}" srcOrd="2" destOrd="0" presId="urn:microsoft.com/office/officeart/2005/8/layout/hierarchy2"/>
    <dgm:cxn modelId="{F35C67D4-0A2E-4B0F-B3BC-2B6EF86F9DCF}" type="presParOf" srcId="{9D22EEE4-FF93-4FD7-9762-7F90B9B2174D}" destId="{FB9CE7AB-F422-4FE4-9FA5-61325F477F59}" srcOrd="0" destOrd="0" presId="urn:microsoft.com/office/officeart/2005/8/layout/hierarchy2"/>
    <dgm:cxn modelId="{EF2E831B-9A35-472A-81A7-D7A590828DD9}" type="presParOf" srcId="{8F84034B-D50D-4839-8710-01A10F25A1F7}" destId="{910573D3-2ABB-423F-AB2B-82AC86F1F3D4}" srcOrd="3" destOrd="0" presId="urn:microsoft.com/office/officeart/2005/8/layout/hierarchy2"/>
    <dgm:cxn modelId="{BAB6972C-797D-4D50-84F1-B579284D8101}" type="presParOf" srcId="{910573D3-2ABB-423F-AB2B-82AC86F1F3D4}" destId="{DD8EF61D-0D20-4705-AB55-535AF47A94C5}" srcOrd="0" destOrd="0" presId="urn:microsoft.com/office/officeart/2005/8/layout/hierarchy2"/>
    <dgm:cxn modelId="{AC09C75D-9867-42C4-81B9-067769CE2C2E}" type="presParOf" srcId="{910573D3-2ABB-423F-AB2B-82AC86F1F3D4}" destId="{2F7C9C15-B0CF-40FA-A782-597C35BEAD78}" srcOrd="1" destOrd="0" presId="urn:microsoft.com/office/officeart/2005/8/layout/hierarchy2"/>
    <dgm:cxn modelId="{61297178-C9DD-4705-9D5E-5C46F8953569}" type="presParOf" srcId="{2F7C9C15-B0CF-40FA-A782-597C35BEAD78}" destId="{EDCF3DD2-E149-42B6-827D-DBC2235C186A}" srcOrd="0" destOrd="0" presId="urn:microsoft.com/office/officeart/2005/8/layout/hierarchy2"/>
    <dgm:cxn modelId="{660906E2-1FA5-4FC5-8B05-F0E9C39EE091}" type="presParOf" srcId="{EDCF3DD2-E149-42B6-827D-DBC2235C186A}" destId="{088DDF99-B61C-4A64-AA14-854E47AF3584}" srcOrd="0" destOrd="0" presId="urn:microsoft.com/office/officeart/2005/8/layout/hierarchy2"/>
    <dgm:cxn modelId="{D8ACBB43-DFC9-478D-91B2-B46D537E5213}" type="presParOf" srcId="{2F7C9C15-B0CF-40FA-A782-597C35BEAD78}" destId="{55687D82-6039-4F88-A790-9581699F7786}" srcOrd="1" destOrd="0" presId="urn:microsoft.com/office/officeart/2005/8/layout/hierarchy2"/>
    <dgm:cxn modelId="{87C479C0-97F9-4503-97FD-3E440FBC0DBF}" type="presParOf" srcId="{55687D82-6039-4F88-A790-9581699F7786}" destId="{A438051B-3C6F-4543-B441-F2A2CEB90A1B}" srcOrd="0" destOrd="0" presId="urn:microsoft.com/office/officeart/2005/8/layout/hierarchy2"/>
    <dgm:cxn modelId="{C90EAE1D-8C68-41CC-9949-D68FE0ACB457}"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solidFill>
                <a:schemeClr val="bg1"/>
              </a:solidFill>
            </a:rPr>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solidFill>
                <a:schemeClr val="bg1"/>
              </a:solidFill>
            </a:rPr>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dirty="0">
              <a:solidFill>
                <a:schemeClr val="bg1"/>
              </a:solidFill>
            </a:rPr>
            <a:t>1</a:t>
          </a:r>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88A5BE3-D857-4A15-81D6-A637ABABF1ED}">
      <dgm:prSet phldrT="[Text]"/>
      <dgm:spPr/>
      <dgm:t>
        <a:bodyPr/>
        <a:lstStyle/>
        <a:p>
          <a:r>
            <a:rPr lang="en-US" dirty="0">
              <a:solidFill>
                <a:schemeClr val="bg1"/>
              </a:solidFill>
            </a:rPr>
            <a:t>Rents</a:t>
          </a:r>
        </a:p>
      </dgm:t>
    </dgm:pt>
    <dgm:pt modelId="{F04F80F3-0BB1-49CE-B324-F48CC127B456}" type="sibTrans" cxnId="{F59965F7-E8AD-46E8-888E-B82302836DF4}">
      <dgm:prSet/>
      <dgm:spPr/>
      <dgm:t>
        <a:bodyPr/>
        <a:lstStyle/>
        <a:p>
          <a:endParaRPr lang="en-US"/>
        </a:p>
      </dgm:t>
    </dgm:pt>
    <dgm:pt modelId="{78719D9A-1EF8-46FC-8F7F-64CB86D163E5}" type="parTrans" cxnId="{F59965F7-E8AD-46E8-888E-B82302836DF4}">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820B2D0F-F74B-40A0-95BA-388C9698DE34}" type="presOf" srcId="{1C2ABE6B-2194-4104-A754-33FF1C233404}" destId="{B6DAA14B-3305-4F93-A6BA-AC8805E13BBC}" srcOrd="0" destOrd="0" presId="urn:microsoft.com/office/officeart/2005/8/layout/hierarchy2"/>
    <dgm:cxn modelId="{C9E65B15-E4F4-461C-9C6A-2F28F5D83EFF}" type="presOf" srcId="{33401E37-71FE-4451-BCD3-F37629F87B29}" destId="{EDCF3DD2-E149-42B6-827D-DBC2235C186A}" srcOrd="0" destOrd="0" presId="urn:microsoft.com/office/officeart/2005/8/layout/hierarchy2"/>
    <dgm:cxn modelId="{83114918-71A7-4508-BB60-6D29F3987610}" type="presOf" srcId="{9BBA12D4-0609-4551-A692-41B6FD5C6578}" destId="{906EDC7A-0D71-4D4B-BA38-915370AA5ADA}" srcOrd="0" destOrd="0" presId="urn:microsoft.com/office/officeart/2005/8/layout/hierarchy2"/>
    <dgm:cxn modelId="{FA55D71E-D353-4055-9901-A0E5DE76BBFA}" type="presOf" srcId="{364AA1AE-EE94-40DC-A13C-26E16E52F283}" destId="{47273E5C-67B7-4AF6-AC59-BF0E8FE9A07A}" srcOrd="1" destOrd="0" presId="urn:microsoft.com/office/officeart/2005/8/layout/hierarchy2"/>
    <dgm:cxn modelId="{82508B1F-C046-4E6D-8379-95CBB1B52AC0}" type="presOf" srcId="{9BBA12D4-0609-4551-A692-41B6FD5C6578}" destId="{9BF4DBD3-5F95-474B-ADAC-133F9056B28B}" srcOrd="1" destOrd="0" presId="urn:microsoft.com/office/officeart/2005/8/layout/hierarchy2"/>
    <dgm:cxn modelId="{A6D22D21-FEA9-49C5-9D33-5583CCCFFA5C}" type="presOf" srcId="{B5DB198B-E114-4475-880F-7A6C856D26AF}" destId="{4239A36A-38B8-4FB9-9FDC-677CDBD7D5BC}" srcOrd="1" destOrd="0" presId="urn:microsoft.com/office/officeart/2005/8/layout/hierarchy2"/>
    <dgm:cxn modelId="{712CE522-F649-4EF3-9B5D-C272E8111D6F}" type="presOf" srcId="{29B19C76-28E5-47C9-A96C-57318656787A}" destId="{2242881E-6013-4E89-ABE5-27D85D3B39D5}"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805FC92D-2A68-4C98-89AC-F0155A9FA82E}" type="presOf" srcId="{B487B2ED-E69D-4DD6-9E27-3D52FE6528BC}" destId="{7CD5B262-0843-40A9-B018-58A5C8DBE7C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A4436A3B-D498-454F-B14B-2C8869892DA5}" type="presOf" srcId="{CD7A4058-34F4-4D30-B853-2FEEFACFAA91}" destId="{CB8FFB81-E4E3-43C3-8CF6-A920227023D6}" srcOrd="0" destOrd="0" presId="urn:microsoft.com/office/officeart/2005/8/layout/hierarchy2"/>
    <dgm:cxn modelId="{9CE89E3B-C2EC-4AE5-8D94-E2E514BD744D}" type="presOf" srcId="{8D300FD8-F99E-4E8E-904B-BA6027F12312}" destId="{37F8AF4D-6047-40EA-841C-0CB07C1CC88F}" srcOrd="1" destOrd="0" presId="urn:microsoft.com/office/officeart/2005/8/layout/hierarchy2"/>
    <dgm:cxn modelId="{33DDF23D-32A7-494B-9292-7DBE41F60B8D}" type="presOf" srcId="{78719D9A-1EF8-46FC-8F7F-64CB86D163E5}" destId="{D773FB9E-9C8A-4167-990C-866779B960A7}" srcOrd="0" destOrd="0" presId="urn:microsoft.com/office/officeart/2005/8/layout/hierarchy2"/>
    <dgm:cxn modelId="{6978CD3E-50DD-4F2F-8842-9B96C80D14C6}" type="presOf" srcId="{2C0E8DAB-083B-498A-A610-C8E540D1F95F}" destId="{B110B952-0C9F-4163-9C30-E699F6BC7E5B}" srcOrd="0" destOrd="0" presId="urn:microsoft.com/office/officeart/2005/8/layout/hierarchy2"/>
    <dgm:cxn modelId="{184EF163-ECF9-4321-A020-8399ABBECDF0}" type="presOf" srcId="{F79E7C3E-1450-474E-8C09-C55A71BFC6B5}" destId="{20234416-28EC-4241-BCF5-E0C7F6003066}" srcOrd="0" destOrd="0" presId="urn:microsoft.com/office/officeart/2005/8/layout/hierarchy2"/>
    <dgm:cxn modelId="{C70E1F6A-560B-485D-B002-693C091499D3}"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4C64404B-F17F-498B-AC6F-4AAB3063650B}" type="presOf" srcId="{192981D6-D395-421F-849F-8CEA5A562D44}" destId="{246D3C73-DB90-4F3F-B2CE-19B8FAF892C5}" srcOrd="1" destOrd="0" presId="urn:microsoft.com/office/officeart/2005/8/layout/hierarchy2"/>
    <dgm:cxn modelId="{8FDC4A4F-9C6C-486E-B3E4-555C5E4207F9}" type="presOf" srcId="{35620437-B674-441E-BE64-127B11C8921C}" destId="{C7F46534-8252-45D8-B9A1-8986B75AB1C1}" srcOrd="1" destOrd="0" presId="urn:microsoft.com/office/officeart/2005/8/layout/hierarchy2"/>
    <dgm:cxn modelId="{9A715750-374F-434B-9B2C-B1401ACF2D93}" type="presOf" srcId="{C69F461A-897A-4BF5-9B75-F51BC5391E24}" destId="{9BCABDBA-7F17-4ABD-88F5-05078D8F9D3D}" srcOrd="0" destOrd="0" presId="urn:microsoft.com/office/officeart/2005/8/layout/hierarchy2"/>
    <dgm:cxn modelId="{8304F450-097A-45F0-A58A-7B0D87521333}" type="presOf" srcId="{B5DB198B-E114-4475-880F-7A6C856D26AF}" destId="{F0640859-70FD-45E2-89B2-966EFB26F72D}" srcOrd="0" destOrd="0" presId="urn:microsoft.com/office/officeart/2005/8/layout/hierarchy2"/>
    <dgm:cxn modelId="{29073871-976D-4F54-B362-55658D6A030A}" type="presOf" srcId="{51CA0FC4-56AD-4A14-A18D-AD08A9D56AF2}" destId="{2951EFB9-CA63-48AD-A351-B1EC841ED46A}" srcOrd="0" destOrd="0" presId="urn:microsoft.com/office/officeart/2005/8/layout/hierarchy2"/>
    <dgm:cxn modelId="{3385CD54-1571-405C-BC66-BA0A8CB6022B}" type="presOf" srcId="{DF7B78C9-B3EF-44CF-852D-36C695E50F17}" destId="{A40036BC-E5D6-446C-80F6-C7A4B80883DA}" srcOrd="0" destOrd="0" presId="urn:microsoft.com/office/officeart/2005/8/layout/hierarchy2"/>
    <dgm:cxn modelId="{01E16659-6BF0-4F40-AFE6-598E3A513858}" type="presOf" srcId="{E3D7FB9E-9622-4165-894E-263143EEC98E}" destId="{A89A13DB-233E-4EEC-9999-82C30F66A90E}" srcOrd="1" destOrd="0" presId="urn:microsoft.com/office/officeart/2005/8/layout/hierarchy2"/>
    <dgm:cxn modelId="{738AAB7A-912B-4719-96F7-02F7AB4DED54}" type="presOf" srcId="{62A74657-1757-4134-B32F-736F54F796F4}" destId="{0D57AE7D-6277-4AFD-8A7D-B6521F402FAC}"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EF484C81-1564-40C6-8A99-4375D400BE7B}" type="presOf" srcId="{33401E37-71FE-4451-BCD3-F37629F87B29}" destId="{088DDF99-B61C-4A64-AA14-854E47AF3584}" srcOrd="1" destOrd="0" presId="urn:microsoft.com/office/officeart/2005/8/layout/hierarchy2"/>
    <dgm:cxn modelId="{D7F37782-298E-488D-93D6-CE2FF33808C8}" type="presOf" srcId="{2B250F0C-4E60-4888-AB85-917A9C3905BD}" destId="{FB9CE7AB-F422-4FE4-9FA5-61325F477F59}" srcOrd="1" destOrd="0" presId="urn:microsoft.com/office/officeart/2005/8/layout/hierarchy2"/>
    <dgm:cxn modelId="{450B9A8A-C7F1-4A28-B3A2-140E129B47ED}" type="presOf" srcId="{E6A63798-4050-4A2F-9AA9-FB5D925F7930}" destId="{D2915285-78D3-4FD7-B30D-F18D871355D3}" srcOrd="0" destOrd="0" presId="urn:microsoft.com/office/officeart/2005/8/layout/hierarchy2"/>
    <dgm:cxn modelId="{76BC8C90-039A-4034-990B-FE7289FE1AFA}" type="presOf" srcId="{29B19C76-28E5-47C9-A96C-57318656787A}" destId="{7F788EF5-DC52-4163-B798-0DFF5CF2C276}" srcOrd="0" destOrd="0" presId="urn:microsoft.com/office/officeart/2005/8/layout/hierarchy2"/>
    <dgm:cxn modelId="{CDB6B690-7317-4459-BBBD-57BFEB68D7DC}" type="presOf" srcId="{192981D6-D395-421F-849F-8CEA5A562D44}" destId="{E896778B-EE3E-4BFF-9DFE-42B988C3A32F}"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D05DE99-9AEB-4372-9924-96760BDC31EB}" type="presOf" srcId="{C69F461A-897A-4BF5-9B75-F51BC5391E24}" destId="{5FEF92C6-AD1B-43F2-B683-83434038F417}" srcOrd="1" destOrd="0" presId="urn:microsoft.com/office/officeart/2005/8/layout/hierarchy2"/>
    <dgm:cxn modelId="{BB1FB89D-0627-4D31-80AA-EAD49174DA53}" type="presOf" srcId="{5BF11984-0E64-4B57-B875-2E1B0B00A098}" destId="{37A62DE8-991B-4255-B69A-EED90D4303BD}" srcOrd="1" destOrd="0" presId="urn:microsoft.com/office/officeart/2005/8/layout/hierarchy2"/>
    <dgm:cxn modelId="{784ABBA2-A7E0-4E65-8DEB-0A4E0BD1705C}" type="presOf" srcId="{8D300FD8-F99E-4E8E-904B-BA6027F12312}" destId="{EA7B220E-DA23-4680-8C80-00CBE08DC458}" srcOrd="0" destOrd="0" presId="urn:microsoft.com/office/officeart/2005/8/layout/hierarchy2"/>
    <dgm:cxn modelId="{D62022A7-0344-4BAC-942F-A7E0FEDEF5EA}" type="presOf" srcId="{D9A682CB-5DDE-43AB-919F-8B7F7B104615}" destId="{73BB7357-1A7B-4050-88C4-790ADBCB625D}" srcOrd="0" destOrd="0" presId="urn:microsoft.com/office/officeart/2005/8/layout/hierarchy2"/>
    <dgm:cxn modelId="{3D1D20A9-1014-4D15-BFE0-0A203E049211}" type="presOf" srcId="{B88A5BE3-D857-4A15-81D6-A637ABABF1ED}" destId="{776B66B8-00FC-404C-89CC-70709C5E302B}" srcOrd="0" destOrd="0" presId="urn:microsoft.com/office/officeart/2005/8/layout/hierarchy2"/>
    <dgm:cxn modelId="{74D236AE-2AA8-40EB-859E-5D60C98C9203}" type="presOf" srcId="{3B1B22F4-350F-4BC1-A123-F6062B0A8B95}" destId="{E39695A4-54B7-4CB7-AA93-918708DEE7F7}" srcOrd="1" destOrd="0" presId="urn:microsoft.com/office/officeart/2005/8/layout/hierarchy2"/>
    <dgm:cxn modelId="{2E97FEAF-8168-47BD-AEE4-A69B0D53703B}" type="presOf" srcId="{AB713054-F984-4E73-B88E-60C1BFF55F0C}" destId="{9C04ADB7-7B5E-463A-A24D-8A9EBD543A34}" srcOrd="0" destOrd="0" presId="urn:microsoft.com/office/officeart/2005/8/layout/hierarchy2"/>
    <dgm:cxn modelId="{C6A173B6-0F76-4E7E-8E4E-CE3DFB3DF9D5}" type="presOf" srcId="{3B1B22F4-350F-4BC1-A123-F6062B0A8B95}" destId="{BA0C878D-3867-44B7-9E66-E292FB7D0CD3}" srcOrd="0" destOrd="0" presId="urn:microsoft.com/office/officeart/2005/8/layout/hierarchy2"/>
    <dgm:cxn modelId="{FB356FBD-8B97-412D-A474-EA1CA486FD84}" type="presOf" srcId="{5BF11984-0E64-4B57-B875-2E1B0B00A098}" destId="{31D0A266-AA5A-4E51-BC99-D0CDA70500B6}"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5DEBCC1-C5E2-4920-B31E-C0FF41718270}" type="presOf" srcId="{78719D9A-1EF8-46FC-8F7F-64CB86D163E5}" destId="{AEC6587A-76AF-44E9-BC10-667E8682EB31}"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35B3A2CB-9BD6-46E5-A663-45017D15310E}" type="presOf" srcId="{364AA1AE-EE94-40DC-A13C-26E16E52F283}" destId="{FE373A7E-3635-4340-9347-46B6BFBFD200}" srcOrd="0" destOrd="0" presId="urn:microsoft.com/office/officeart/2005/8/layout/hierarchy2"/>
    <dgm:cxn modelId="{2CAB9CCC-9C15-42A2-B6D4-E60A347C2F6A}" type="presOf" srcId="{51CA0FC4-56AD-4A14-A18D-AD08A9D56AF2}" destId="{34D20AF5-6735-4F2F-803B-ACF9EE36BEA2}" srcOrd="1" destOrd="0" presId="urn:microsoft.com/office/officeart/2005/8/layout/hierarchy2"/>
    <dgm:cxn modelId="{7B483DCF-870E-4995-916C-8934A308EDCE}" type="presOf" srcId="{62A74657-1757-4134-B32F-736F54F796F4}" destId="{31B006C0-0EA0-4561-A653-10E38A298D09}"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38614BDA-D8ED-4019-997E-A34A54C153FC}" type="presOf" srcId="{48D4D2DD-923D-473B-8FF8-F00B40868278}" destId="{3DC07AF5-D86B-4C94-B519-7A6277D2FBCD}" srcOrd="0" destOrd="0" presId="urn:microsoft.com/office/officeart/2005/8/layout/hierarchy2"/>
    <dgm:cxn modelId="{3983FDDA-64DB-43A6-9284-02BBF587779A}" type="presOf" srcId="{E3D7FB9E-9622-4165-894E-263143EEC98E}" destId="{86B348EC-F8BD-4917-A3B0-428897B6BCC8}" srcOrd="0" destOrd="0" presId="urn:microsoft.com/office/officeart/2005/8/layout/hierarchy2"/>
    <dgm:cxn modelId="{11795EDF-BBEE-4B6A-BBBF-DE0D3DBAD7D1}" type="presOf" srcId="{195B9EE5-1EFB-4F31-AB89-D8A0164D7F56}" destId="{6584FD33-B777-4F82-B4D0-B5E46AC2C02D}"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C245F3EC-4D00-4362-8997-C1C6F746EC9E}" type="presOf" srcId="{4AC740F5-7A0B-425C-9B3E-37C36A205422}" destId="{DD8EF61D-0D20-4705-AB55-535AF47A94C5}"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E824BF1-6540-4591-B8CF-71D3B7D846E7}" type="presOf" srcId="{2B250F0C-4E60-4888-AB85-917A9C3905BD}" destId="{9D22EEE4-FF93-4FD7-9762-7F90B9B2174D}" srcOrd="0" destOrd="0" presId="urn:microsoft.com/office/officeart/2005/8/layout/hierarchy2"/>
    <dgm:cxn modelId="{D6D9C2F3-45D5-46CD-9DEC-935FFE1F125F}" type="presOf" srcId="{F0B9BAFF-14FA-4FD1-90AF-A0E86CFD26E0}" destId="{A438051B-3C6F-4543-B441-F2A2CEB90A1B}" srcOrd="0" destOrd="0" presId="urn:microsoft.com/office/officeart/2005/8/layout/hierarchy2"/>
    <dgm:cxn modelId="{281B5DF7-21D0-4FB3-AE22-F2C7889FD76C}" type="presOf" srcId="{565E1BEE-27C3-4F31-A8B1-EE2149CF7DB5}" destId="{3F4CF3E3-0AF7-4852-917A-846D9EF91ABA}"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5ED220F8-F717-4A6E-BC28-102F7380584F}" type="presOf" srcId="{AC412031-9545-4DC8-ACBC-5942C63FF0B9}" destId="{CEB35589-E368-4BD1-AB36-49CDB99364D5}" srcOrd="0" destOrd="0" presId="urn:microsoft.com/office/officeart/2005/8/layout/hierarchy2"/>
    <dgm:cxn modelId="{2BDF84FB-E381-4866-AA33-1A81BC3471EA}" type="presOf" srcId="{35620437-B674-441E-BE64-127B11C8921C}" destId="{F6E4463E-7AB1-40C6-9184-A50DB147E61E}" srcOrd="0" destOrd="0" presId="urn:microsoft.com/office/officeart/2005/8/layout/hierarchy2"/>
    <dgm:cxn modelId="{FE9778FC-EAD9-4BFB-BB28-03AB99FF07B1}" type="presOf" srcId="{9DE36E45-D8F6-4E64-BE13-DED9608A523D}" destId="{70CFE622-9822-4AED-B673-DD47B2D762F4}" srcOrd="0" destOrd="0" presId="urn:microsoft.com/office/officeart/2005/8/layout/hierarchy2"/>
    <dgm:cxn modelId="{569CDCFA-8D46-49F9-A995-E6AB49C105A2}" type="presParOf" srcId="{B6DAA14B-3305-4F93-A6BA-AC8805E13BBC}" destId="{45E3ECBA-C6D0-4585-880A-A01F56B443D6}" srcOrd="0" destOrd="0" presId="urn:microsoft.com/office/officeart/2005/8/layout/hierarchy2"/>
    <dgm:cxn modelId="{62B9325F-697B-49AB-9ABE-B309E69F0956}" type="presParOf" srcId="{45E3ECBA-C6D0-4585-880A-A01F56B443D6}" destId="{AD69DD67-DA8B-4327-8FB6-B1ED5881B6C0}" srcOrd="0" destOrd="0" presId="urn:microsoft.com/office/officeart/2005/8/layout/hierarchy2"/>
    <dgm:cxn modelId="{AABF5F14-274F-413D-BDEF-12DF7B9D60C4}" type="presParOf" srcId="{45E3ECBA-C6D0-4585-880A-A01F56B443D6}" destId="{AEFB50EF-9B7B-4A67-8A06-3768D82F4F35}" srcOrd="1" destOrd="0" presId="urn:microsoft.com/office/officeart/2005/8/layout/hierarchy2"/>
    <dgm:cxn modelId="{58224399-9FDC-4C26-A10D-3EC0ED7E0E6C}" type="presParOf" srcId="{AEFB50EF-9B7B-4A67-8A06-3768D82F4F35}" destId="{906EDC7A-0D71-4D4B-BA38-915370AA5ADA}" srcOrd="0" destOrd="0" presId="urn:microsoft.com/office/officeart/2005/8/layout/hierarchy2"/>
    <dgm:cxn modelId="{E022C2BB-5E73-4DAA-BEBF-85246B69E57F}" type="presParOf" srcId="{906EDC7A-0D71-4D4B-BA38-915370AA5ADA}" destId="{9BF4DBD3-5F95-474B-ADAC-133F9056B28B}" srcOrd="0" destOrd="0" presId="urn:microsoft.com/office/officeart/2005/8/layout/hierarchy2"/>
    <dgm:cxn modelId="{ACA2559B-48E8-49A4-88C6-79C5D2729133}" type="presParOf" srcId="{AEFB50EF-9B7B-4A67-8A06-3768D82F4F35}" destId="{7D96E242-F765-43D2-885D-856E91BD7876}" srcOrd="1" destOrd="0" presId="urn:microsoft.com/office/officeart/2005/8/layout/hierarchy2"/>
    <dgm:cxn modelId="{786D5F1E-29B5-491C-8535-11E556D77E4E}" type="presParOf" srcId="{7D96E242-F765-43D2-885D-856E91BD7876}" destId="{73BB7357-1A7B-4050-88C4-790ADBCB625D}" srcOrd="0" destOrd="0" presId="urn:microsoft.com/office/officeart/2005/8/layout/hierarchy2"/>
    <dgm:cxn modelId="{562124B5-E16D-4F07-A047-CAF408C001EF}" type="presParOf" srcId="{7D96E242-F765-43D2-885D-856E91BD7876}" destId="{D56EE5CC-C4D8-4DA6-AC06-6FF6333366BE}" srcOrd="1" destOrd="0" presId="urn:microsoft.com/office/officeart/2005/8/layout/hierarchy2"/>
    <dgm:cxn modelId="{E986582C-4E16-42D2-B5FB-D07122956962}" type="presParOf" srcId="{D56EE5CC-C4D8-4DA6-AC06-6FF6333366BE}" destId="{2951EFB9-CA63-48AD-A351-B1EC841ED46A}" srcOrd="0" destOrd="0" presId="urn:microsoft.com/office/officeart/2005/8/layout/hierarchy2"/>
    <dgm:cxn modelId="{6A72E8C9-5D1C-40A4-82AD-D61BAF45A3A9}" type="presParOf" srcId="{2951EFB9-CA63-48AD-A351-B1EC841ED46A}" destId="{34D20AF5-6735-4F2F-803B-ACF9EE36BEA2}" srcOrd="0" destOrd="0" presId="urn:microsoft.com/office/officeart/2005/8/layout/hierarchy2"/>
    <dgm:cxn modelId="{A0BB5BE7-083E-4BA7-947D-90D302193D41}" type="presParOf" srcId="{D56EE5CC-C4D8-4DA6-AC06-6FF6333366BE}" destId="{E4EEF5AC-A0E9-4DFF-973A-8F4B97B35161}" srcOrd="1" destOrd="0" presId="urn:microsoft.com/office/officeart/2005/8/layout/hierarchy2"/>
    <dgm:cxn modelId="{7150D7FA-0F65-4704-8197-2A9F9D0C1C40}" type="presParOf" srcId="{E4EEF5AC-A0E9-4DFF-973A-8F4B97B35161}" destId="{A40036BC-E5D6-446C-80F6-C7A4B80883DA}" srcOrd="0" destOrd="0" presId="urn:microsoft.com/office/officeart/2005/8/layout/hierarchy2"/>
    <dgm:cxn modelId="{33DF08D2-771D-480E-BD91-6C4371652149}" type="presParOf" srcId="{E4EEF5AC-A0E9-4DFF-973A-8F4B97B35161}" destId="{4862C7B3-1512-4C83-B2EB-00C9D604D13A}" srcOrd="1" destOrd="0" presId="urn:microsoft.com/office/officeart/2005/8/layout/hierarchy2"/>
    <dgm:cxn modelId="{C9E3B3D2-2644-4C2F-A8E2-68390421FCE9}" type="presParOf" srcId="{4862C7B3-1512-4C83-B2EB-00C9D604D13A}" destId="{0D57AE7D-6277-4AFD-8A7D-B6521F402FAC}" srcOrd="0" destOrd="0" presId="urn:microsoft.com/office/officeart/2005/8/layout/hierarchy2"/>
    <dgm:cxn modelId="{2F341615-80D7-4239-8EBF-4E5334A6D2AE}" type="presParOf" srcId="{0D57AE7D-6277-4AFD-8A7D-B6521F402FAC}" destId="{31B006C0-0EA0-4561-A653-10E38A298D09}" srcOrd="0" destOrd="0" presId="urn:microsoft.com/office/officeart/2005/8/layout/hierarchy2"/>
    <dgm:cxn modelId="{CF569B2A-5F6B-451C-A81E-847347DCEEBF}" type="presParOf" srcId="{4862C7B3-1512-4C83-B2EB-00C9D604D13A}" destId="{A579D7FC-93FC-448F-ACFD-7487307B41E8}" srcOrd="1" destOrd="0" presId="urn:microsoft.com/office/officeart/2005/8/layout/hierarchy2"/>
    <dgm:cxn modelId="{C8A06C97-322D-43EB-AF76-7371E2ABC05A}" type="presParOf" srcId="{A579D7FC-93FC-448F-ACFD-7487307B41E8}" destId="{70CFE622-9822-4AED-B673-DD47B2D762F4}" srcOrd="0" destOrd="0" presId="urn:microsoft.com/office/officeart/2005/8/layout/hierarchy2"/>
    <dgm:cxn modelId="{E72DE9CB-EB5F-427E-B0B1-63C7BB678D84}" type="presParOf" srcId="{A579D7FC-93FC-448F-ACFD-7487307B41E8}" destId="{4AD98EA5-1F56-4711-9B92-25B6221F5D9E}" srcOrd="1" destOrd="0" presId="urn:microsoft.com/office/officeart/2005/8/layout/hierarchy2"/>
    <dgm:cxn modelId="{7C3B5722-837E-40B3-AC7B-A28DC4D8B5B7}" type="presParOf" srcId="{D56EE5CC-C4D8-4DA6-AC06-6FF6333366BE}" destId="{F6E4463E-7AB1-40C6-9184-A50DB147E61E}" srcOrd="2" destOrd="0" presId="urn:microsoft.com/office/officeart/2005/8/layout/hierarchy2"/>
    <dgm:cxn modelId="{8A1211CF-269D-4EA6-A640-76F879287E4D}" type="presParOf" srcId="{F6E4463E-7AB1-40C6-9184-A50DB147E61E}" destId="{C7F46534-8252-45D8-B9A1-8986B75AB1C1}" srcOrd="0" destOrd="0" presId="urn:microsoft.com/office/officeart/2005/8/layout/hierarchy2"/>
    <dgm:cxn modelId="{67F8D906-7538-4DB1-99D8-0DE723BE401B}" type="presParOf" srcId="{D56EE5CC-C4D8-4DA6-AC06-6FF6333366BE}" destId="{6F982ADB-6E9B-4D23-92D6-6624D24AFD01}" srcOrd="3" destOrd="0" presId="urn:microsoft.com/office/officeart/2005/8/layout/hierarchy2"/>
    <dgm:cxn modelId="{D725B19B-C0BA-45F1-9914-88336464367F}" type="presParOf" srcId="{6F982ADB-6E9B-4D23-92D6-6624D24AFD01}" destId="{B110B952-0C9F-4163-9C30-E699F6BC7E5B}" srcOrd="0" destOrd="0" presId="urn:microsoft.com/office/officeart/2005/8/layout/hierarchy2"/>
    <dgm:cxn modelId="{CB2DB4E3-A851-4821-B317-AA2D92CE8B8C}" type="presParOf" srcId="{6F982ADB-6E9B-4D23-92D6-6624D24AFD01}" destId="{2BF6DC36-E629-4E6B-9446-5265AE188E80}" srcOrd="1" destOrd="0" presId="urn:microsoft.com/office/officeart/2005/8/layout/hierarchy2"/>
    <dgm:cxn modelId="{601B8126-DFC6-4EAE-888A-040F1149269E}" type="presParOf" srcId="{2BF6DC36-E629-4E6B-9446-5265AE188E80}" destId="{86B348EC-F8BD-4917-A3B0-428897B6BCC8}" srcOrd="0" destOrd="0" presId="urn:microsoft.com/office/officeart/2005/8/layout/hierarchy2"/>
    <dgm:cxn modelId="{77D22FB5-46F2-4B1B-9FA4-CD74CBC0D562}" type="presParOf" srcId="{86B348EC-F8BD-4917-A3B0-428897B6BCC8}" destId="{A89A13DB-233E-4EEC-9999-82C30F66A90E}" srcOrd="0" destOrd="0" presId="urn:microsoft.com/office/officeart/2005/8/layout/hierarchy2"/>
    <dgm:cxn modelId="{8ABE4A40-BC3F-4615-86B5-76E03E3BC819}" type="presParOf" srcId="{2BF6DC36-E629-4E6B-9446-5265AE188E80}" destId="{9D1C3DFE-3D16-461B-9452-FF21CAE520FE}" srcOrd="1" destOrd="0" presId="urn:microsoft.com/office/officeart/2005/8/layout/hierarchy2"/>
    <dgm:cxn modelId="{1E131E46-CFFB-40D2-81F4-D077762E7A97}" type="presParOf" srcId="{9D1C3DFE-3D16-461B-9452-FF21CAE520FE}" destId="{20234416-28EC-4241-BCF5-E0C7F6003066}" srcOrd="0" destOrd="0" presId="urn:microsoft.com/office/officeart/2005/8/layout/hierarchy2"/>
    <dgm:cxn modelId="{008599AC-65FF-47E2-A589-7F16E0FE3521}" type="presParOf" srcId="{9D1C3DFE-3D16-461B-9452-FF21CAE520FE}" destId="{0EF6E8C9-E1BA-4E19-BC66-FD9A558808B2}" srcOrd="1" destOrd="0" presId="urn:microsoft.com/office/officeart/2005/8/layout/hierarchy2"/>
    <dgm:cxn modelId="{E2217064-88CB-4028-BE60-0FCA4CF19BCE}" type="presParOf" srcId="{0EF6E8C9-E1BA-4E19-BC66-FD9A558808B2}" destId="{F0640859-70FD-45E2-89B2-966EFB26F72D}" srcOrd="0" destOrd="0" presId="urn:microsoft.com/office/officeart/2005/8/layout/hierarchy2"/>
    <dgm:cxn modelId="{EBCD3038-C10D-49FF-9513-B8CA4BFC00BE}" type="presParOf" srcId="{F0640859-70FD-45E2-89B2-966EFB26F72D}" destId="{4239A36A-38B8-4FB9-9FDC-677CDBD7D5BC}" srcOrd="0" destOrd="0" presId="urn:microsoft.com/office/officeart/2005/8/layout/hierarchy2"/>
    <dgm:cxn modelId="{2B80F042-3379-4707-985B-CED6059AF8A1}" type="presParOf" srcId="{0EF6E8C9-E1BA-4E19-BC66-FD9A558808B2}" destId="{5B9270CC-0708-40EC-ABEB-251A379A4467}" srcOrd="1" destOrd="0" presId="urn:microsoft.com/office/officeart/2005/8/layout/hierarchy2"/>
    <dgm:cxn modelId="{598EEE9D-CD22-4294-8273-935A2DA1490C}" type="presParOf" srcId="{5B9270CC-0708-40EC-ABEB-251A379A4467}" destId="{D2915285-78D3-4FD7-B30D-F18D871355D3}" srcOrd="0" destOrd="0" presId="urn:microsoft.com/office/officeart/2005/8/layout/hierarchy2"/>
    <dgm:cxn modelId="{938BBD00-18BA-425A-9311-3E2E1166B429}" type="presParOf" srcId="{5B9270CC-0708-40EC-ABEB-251A379A4467}" destId="{F31FAB54-D8C9-448C-A375-04B995ED75DA}" srcOrd="1" destOrd="0" presId="urn:microsoft.com/office/officeart/2005/8/layout/hierarchy2"/>
    <dgm:cxn modelId="{0C0B77F7-8E84-46B6-8C4F-9F30BE6C040F}" type="presParOf" srcId="{2BF6DC36-E629-4E6B-9446-5265AE188E80}" destId="{EA7B220E-DA23-4680-8C80-00CBE08DC458}" srcOrd="2" destOrd="0" presId="urn:microsoft.com/office/officeart/2005/8/layout/hierarchy2"/>
    <dgm:cxn modelId="{3AE5E033-CE55-484C-91F3-5917ED85D881}" type="presParOf" srcId="{EA7B220E-DA23-4680-8C80-00CBE08DC458}" destId="{37F8AF4D-6047-40EA-841C-0CB07C1CC88F}" srcOrd="0" destOrd="0" presId="urn:microsoft.com/office/officeart/2005/8/layout/hierarchy2"/>
    <dgm:cxn modelId="{51CCA419-FA0A-4D45-B2A9-CBC1D78D4C34}" type="presParOf" srcId="{2BF6DC36-E629-4E6B-9446-5265AE188E80}" destId="{4F729DA6-FFF5-41EA-88DB-8D6F545658BD}" srcOrd="3" destOrd="0" presId="urn:microsoft.com/office/officeart/2005/8/layout/hierarchy2"/>
    <dgm:cxn modelId="{42D61012-7702-4A47-9D9F-E43E93A6FA71}" type="presParOf" srcId="{4F729DA6-FFF5-41EA-88DB-8D6F545658BD}" destId="{6584FD33-B777-4F82-B4D0-B5E46AC2C02D}" srcOrd="0" destOrd="0" presId="urn:microsoft.com/office/officeart/2005/8/layout/hierarchy2"/>
    <dgm:cxn modelId="{01324852-BFBE-4B00-B9F7-DFD390F0CBDB}" type="presParOf" srcId="{4F729DA6-FFF5-41EA-88DB-8D6F545658BD}" destId="{B6A9D6FB-61F8-477C-881C-411468F8CA77}" srcOrd="1" destOrd="0" presId="urn:microsoft.com/office/officeart/2005/8/layout/hierarchy2"/>
    <dgm:cxn modelId="{111D23D3-8ECA-4437-A53A-EC0D39EA721C}" type="presParOf" srcId="{B6A9D6FB-61F8-477C-881C-411468F8CA77}" destId="{7F788EF5-DC52-4163-B798-0DFF5CF2C276}" srcOrd="0" destOrd="0" presId="urn:microsoft.com/office/officeart/2005/8/layout/hierarchy2"/>
    <dgm:cxn modelId="{F19D7705-F685-4086-9113-821A8C08B5FA}" type="presParOf" srcId="{7F788EF5-DC52-4163-B798-0DFF5CF2C276}" destId="{2242881E-6013-4E89-ABE5-27D85D3B39D5}" srcOrd="0" destOrd="0" presId="urn:microsoft.com/office/officeart/2005/8/layout/hierarchy2"/>
    <dgm:cxn modelId="{4FA14BA2-3635-48CE-8B99-8CC052FAB06B}" type="presParOf" srcId="{B6A9D6FB-61F8-477C-881C-411468F8CA77}" destId="{DA823D4C-8F32-4819-94E6-0D1F8DF4E996}" srcOrd="1" destOrd="0" presId="urn:microsoft.com/office/officeart/2005/8/layout/hierarchy2"/>
    <dgm:cxn modelId="{3D0BAB2E-D650-4B87-B364-5B556B5B9CCB}" type="presParOf" srcId="{DA823D4C-8F32-4819-94E6-0D1F8DF4E996}" destId="{3F4CF3E3-0AF7-4852-917A-846D9EF91ABA}" srcOrd="0" destOrd="0" presId="urn:microsoft.com/office/officeart/2005/8/layout/hierarchy2"/>
    <dgm:cxn modelId="{77763831-3D5A-445B-828F-CACB28679A68}" type="presParOf" srcId="{DA823D4C-8F32-4819-94E6-0D1F8DF4E996}" destId="{A4782F4C-C108-4C83-ABEF-FBE3B5816532}" srcOrd="1" destOrd="0" presId="urn:microsoft.com/office/officeart/2005/8/layout/hierarchy2"/>
    <dgm:cxn modelId="{A4781149-DE51-4225-9AB4-B75DB1EEF9A5}" type="presParOf" srcId="{AEFB50EF-9B7B-4A67-8A06-3768D82F4F35}" destId="{9BCABDBA-7F17-4ABD-88F5-05078D8F9D3D}" srcOrd="2" destOrd="0" presId="urn:microsoft.com/office/officeart/2005/8/layout/hierarchy2"/>
    <dgm:cxn modelId="{50E96BC7-7C2A-483F-A960-551BBA2B69A6}" type="presParOf" srcId="{9BCABDBA-7F17-4ABD-88F5-05078D8F9D3D}" destId="{5FEF92C6-AD1B-43F2-B683-83434038F417}" srcOrd="0" destOrd="0" presId="urn:microsoft.com/office/officeart/2005/8/layout/hierarchy2"/>
    <dgm:cxn modelId="{4E830159-6E1D-47EE-9A6C-8C7DF924F3BE}" type="presParOf" srcId="{AEFB50EF-9B7B-4A67-8A06-3768D82F4F35}" destId="{07B1D72D-4EA7-4449-B9B4-F4DB2D9BF03F}" srcOrd="3" destOrd="0" presId="urn:microsoft.com/office/officeart/2005/8/layout/hierarchy2"/>
    <dgm:cxn modelId="{9C7DC5BE-6E43-4099-A0A4-972F34164890}" type="presParOf" srcId="{07B1D72D-4EA7-4449-B9B4-F4DB2D9BF03F}" destId="{CB8FFB81-E4E3-43C3-8CF6-A920227023D6}" srcOrd="0" destOrd="0" presId="urn:microsoft.com/office/officeart/2005/8/layout/hierarchy2"/>
    <dgm:cxn modelId="{7AB90285-D17B-4C0E-9817-B4A39BB7C42A}" type="presParOf" srcId="{07B1D72D-4EA7-4449-B9B4-F4DB2D9BF03F}" destId="{8F84034B-D50D-4839-8710-01A10F25A1F7}" srcOrd="1" destOrd="0" presId="urn:microsoft.com/office/officeart/2005/8/layout/hierarchy2"/>
    <dgm:cxn modelId="{55794C0A-953D-4405-9263-66FE3B8F6F3E}" type="presParOf" srcId="{8F84034B-D50D-4839-8710-01A10F25A1F7}" destId="{FE373A7E-3635-4340-9347-46B6BFBFD200}" srcOrd="0" destOrd="0" presId="urn:microsoft.com/office/officeart/2005/8/layout/hierarchy2"/>
    <dgm:cxn modelId="{65D34403-D6B7-4A7E-8338-B44F135B3F87}" type="presParOf" srcId="{FE373A7E-3635-4340-9347-46B6BFBFD200}" destId="{47273E5C-67B7-4AF6-AC59-BF0E8FE9A07A}" srcOrd="0" destOrd="0" presId="urn:microsoft.com/office/officeart/2005/8/layout/hierarchy2"/>
    <dgm:cxn modelId="{6E56C15E-770D-4EC2-9B05-02A23C1A2D80}" type="presParOf" srcId="{8F84034B-D50D-4839-8710-01A10F25A1F7}" destId="{B5DDB5CA-DDD2-4470-BC39-E9DD3D8FE6A1}" srcOrd="1" destOrd="0" presId="urn:microsoft.com/office/officeart/2005/8/layout/hierarchy2"/>
    <dgm:cxn modelId="{E6746D4B-156E-41E1-B17E-368304928CF7}" type="presParOf" srcId="{B5DDB5CA-DDD2-4470-BC39-E9DD3D8FE6A1}" destId="{3DC07AF5-D86B-4C94-B519-7A6277D2FBCD}" srcOrd="0" destOrd="0" presId="urn:microsoft.com/office/officeart/2005/8/layout/hierarchy2"/>
    <dgm:cxn modelId="{2593207A-979E-4184-8CFE-1B86AE42D286}" type="presParOf" srcId="{B5DDB5CA-DDD2-4470-BC39-E9DD3D8FE6A1}" destId="{A961470E-9FEB-4A3D-A1DD-0C4C56A747DF}" srcOrd="1" destOrd="0" presId="urn:microsoft.com/office/officeart/2005/8/layout/hierarchy2"/>
    <dgm:cxn modelId="{BF3BB6AE-F289-4B98-865F-DB5592314583}" type="presParOf" srcId="{A961470E-9FEB-4A3D-A1DD-0C4C56A747DF}" destId="{BA0C878D-3867-44B7-9E66-E292FB7D0CD3}" srcOrd="0" destOrd="0" presId="urn:microsoft.com/office/officeart/2005/8/layout/hierarchy2"/>
    <dgm:cxn modelId="{1184F798-A15C-4C86-8AAD-CD3FE36CDC8A}" type="presParOf" srcId="{BA0C878D-3867-44B7-9E66-E292FB7D0CD3}" destId="{E39695A4-54B7-4CB7-AA93-918708DEE7F7}" srcOrd="0" destOrd="0" presId="urn:microsoft.com/office/officeart/2005/8/layout/hierarchy2"/>
    <dgm:cxn modelId="{140E828C-7A6F-486E-ACB2-4C1A10290D9B}" type="presParOf" srcId="{A961470E-9FEB-4A3D-A1DD-0C4C56A747DF}" destId="{499AAD32-7923-4069-AAAF-DC88216620CB}" srcOrd="1" destOrd="0" presId="urn:microsoft.com/office/officeart/2005/8/layout/hierarchy2"/>
    <dgm:cxn modelId="{C2389ED5-769E-4B70-A636-A87E27F75309}" type="presParOf" srcId="{499AAD32-7923-4069-AAAF-DC88216620CB}" destId="{7CD5B262-0843-40A9-B018-58A5C8DBE7C6}" srcOrd="0" destOrd="0" presId="urn:microsoft.com/office/officeart/2005/8/layout/hierarchy2"/>
    <dgm:cxn modelId="{818560F4-70B6-4AD0-B8C5-3C47F6B017F3}" type="presParOf" srcId="{499AAD32-7923-4069-AAAF-DC88216620CB}" destId="{8DE8DDE8-E1AC-4A98-AB4B-1B52197C75D5}" srcOrd="1" destOrd="0" presId="urn:microsoft.com/office/officeart/2005/8/layout/hierarchy2"/>
    <dgm:cxn modelId="{A356982A-80F7-4D04-AFA8-8FF434F9D590}" type="presParOf" srcId="{8DE8DDE8-E1AC-4A98-AB4B-1B52197C75D5}" destId="{E896778B-EE3E-4BFF-9DFE-42B988C3A32F}" srcOrd="0" destOrd="0" presId="urn:microsoft.com/office/officeart/2005/8/layout/hierarchy2"/>
    <dgm:cxn modelId="{6A8D5145-FC2C-486F-B2D6-04EF1316BD5C}" type="presParOf" srcId="{E896778B-EE3E-4BFF-9DFE-42B988C3A32F}" destId="{246D3C73-DB90-4F3F-B2CE-19B8FAF892C5}" srcOrd="0" destOrd="0" presId="urn:microsoft.com/office/officeart/2005/8/layout/hierarchy2"/>
    <dgm:cxn modelId="{AC585234-CCFA-4EE8-B673-DE4AC3D25097}" type="presParOf" srcId="{8DE8DDE8-E1AC-4A98-AB4B-1B52197C75D5}" destId="{E2C5968B-8A93-4D7A-84D1-1E6E20271CF1}" srcOrd="1" destOrd="0" presId="urn:microsoft.com/office/officeart/2005/8/layout/hierarchy2"/>
    <dgm:cxn modelId="{C02AB033-0B56-4D43-8D44-74B5C50CEA38}" type="presParOf" srcId="{E2C5968B-8A93-4D7A-84D1-1E6E20271CF1}" destId="{9C04ADB7-7B5E-463A-A24D-8A9EBD543A34}" srcOrd="0" destOrd="0" presId="urn:microsoft.com/office/officeart/2005/8/layout/hierarchy2"/>
    <dgm:cxn modelId="{164AD541-B37A-41D1-88A2-9D8ABDF15C2D}" type="presParOf" srcId="{E2C5968B-8A93-4D7A-84D1-1E6E20271CF1}" destId="{13F37715-DAA6-48B3-BB4C-D1FBA1ACCA0E}" srcOrd="1" destOrd="0" presId="urn:microsoft.com/office/officeart/2005/8/layout/hierarchy2"/>
    <dgm:cxn modelId="{AB8FFF61-A059-4CE5-993D-490041648E71}" type="presParOf" srcId="{A961470E-9FEB-4A3D-A1DD-0C4C56A747DF}" destId="{D773FB9E-9C8A-4167-990C-866779B960A7}" srcOrd="2" destOrd="0" presId="urn:microsoft.com/office/officeart/2005/8/layout/hierarchy2"/>
    <dgm:cxn modelId="{B934FDB8-B58D-46BF-B203-AAF8D8101875}" type="presParOf" srcId="{D773FB9E-9C8A-4167-990C-866779B960A7}" destId="{AEC6587A-76AF-44E9-BC10-667E8682EB31}" srcOrd="0" destOrd="0" presId="urn:microsoft.com/office/officeart/2005/8/layout/hierarchy2"/>
    <dgm:cxn modelId="{1EE5A43E-0A87-4108-B441-2CBF78D63513}" type="presParOf" srcId="{A961470E-9FEB-4A3D-A1DD-0C4C56A747DF}" destId="{50745FE0-9028-4616-8554-BE582325D8D9}" srcOrd="3" destOrd="0" presId="urn:microsoft.com/office/officeart/2005/8/layout/hierarchy2"/>
    <dgm:cxn modelId="{82E97BEC-F8BB-4CA2-9B51-A72EB291A140}" type="presParOf" srcId="{50745FE0-9028-4616-8554-BE582325D8D9}" destId="{776B66B8-00FC-404C-89CC-70709C5E302B}" srcOrd="0" destOrd="0" presId="urn:microsoft.com/office/officeart/2005/8/layout/hierarchy2"/>
    <dgm:cxn modelId="{5405596F-CEAF-4BED-A537-FE92DE3CCFE7}" type="presParOf" srcId="{50745FE0-9028-4616-8554-BE582325D8D9}" destId="{D8083601-A4C1-4291-8383-B76655C68A52}" srcOrd="1" destOrd="0" presId="urn:microsoft.com/office/officeart/2005/8/layout/hierarchy2"/>
    <dgm:cxn modelId="{2560B992-3FB0-4548-AAA7-7DDF3FD12BCF}" type="presParOf" srcId="{D8083601-A4C1-4291-8383-B76655C68A52}" destId="{31D0A266-AA5A-4E51-BC99-D0CDA70500B6}" srcOrd="0" destOrd="0" presId="urn:microsoft.com/office/officeart/2005/8/layout/hierarchy2"/>
    <dgm:cxn modelId="{D8ADDEC5-3F86-47CD-AD43-F6E111C7D428}" type="presParOf" srcId="{31D0A266-AA5A-4E51-BC99-D0CDA70500B6}" destId="{37A62DE8-991B-4255-B69A-EED90D4303BD}" srcOrd="0" destOrd="0" presId="urn:microsoft.com/office/officeart/2005/8/layout/hierarchy2"/>
    <dgm:cxn modelId="{4F632044-8EAE-4402-A151-9EEFD50F25B1}" type="presParOf" srcId="{D8083601-A4C1-4291-8383-B76655C68A52}" destId="{AF92D9E9-282A-4641-B5FD-7579F1109F89}" srcOrd="1" destOrd="0" presId="urn:microsoft.com/office/officeart/2005/8/layout/hierarchy2"/>
    <dgm:cxn modelId="{B15D33B0-5FA1-4011-A97D-C62D5CAFEA41}" type="presParOf" srcId="{AF92D9E9-282A-4641-B5FD-7579F1109F89}" destId="{CEB35589-E368-4BD1-AB36-49CDB99364D5}" srcOrd="0" destOrd="0" presId="urn:microsoft.com/office/officeart/2005/8/layout/hierarchy2"/>
    <dgm:cxn modelId="{44E018ED-C772-4F67-AF16-DB5BE3E7B82F}" type="presParOf" srcId="{AF92D9E9-282A-4641-B5FD-7579F1109F89}" destId="{F6CFFF34-5A29-415E-B0D9-56B2232F2C3F}" srcOrd="1" destOrd="0" presId="urn:microsoft.com/office/officeart/2005/8/layout/hierarchy2"/>
    <dgm:cxn modelId="{50546F17-39CC-4B87-9188-59949E38B2B2}" type="presParOf" srcId="{8F84034B-D50D-4839-8710-01A10F25A1F7}" destId="{9D22EEE4-FF93-4FD7-9762-7F90B9B2174D}" srcOrd="2" destOrd="0" presId="urn:microsoft.com/office/officeart/2005/8/layout/hierarchy2"/>
    <dgm:cxn modelId="{C4A15C13-1FC9-44CE-A2D2-23790E1F2676}" type="presParOf" srcId="{9D22EEE4-FF93-4FD7-9762-7F90B9B2174D}" destId="{FB9CE7AB-F422-4FE4-9FA5-61325F477F59}" srcOrd="0" destOrd="0" presId="urn:microsoft.com/office/officeart/2005/8/layout/hierarchy2"/>
    <dgm:cxn modelId="{BA16EC7B-E585-4615-85FD-4A035FA9F9C1}" type="presParOf" srcId="{8F84034B-D50D-4839-8710-01A10F25A1F7}" destId="{910573D3-2ABB-423F-AB2B-82AC86F1F3D4}" srcOrd="3" destOrd="0" presId="urn:microsoft.com/office/officeart/2005/8/layout/hierarchy2"/>
    <dgm:cxn modelId="{D8B46AC6-70CC-4FB8-B2D6-CB491ADB4D0D}" type="presParOf" srcId="{910573D3-2ABB-423F-AB2B-82AC86F1F3D4}" destId="{DD8EF61D-0D20-4705-AB55-535AF47A94C5}" srcOrd="0" destOrd="0" presId="urn:microsoft.com/office/officeart/2005/8/layout/hierarchy2"/>
    <dgm:cxn modelId="{1E70D20A-E8FE-4124-B9B6-A82FF3E3474C}" type="presParOf" srcId="{910573D3-2ABB-423F-AB2B-82AC86F1F3D4}" destId="{2F7C9C15-B0CF-40FA-A782-597C35BEAD78}" srcOrd="1" destOrd="0" presId="urn:microsoft.com/office/officeart/2005/8/layout/hierarchy2"/>
    <dgm:cxn modelId="{938E174C-02D9-4A64-A67C-2DC52E12CF21}" type="presParOf" srcId="{2F7C9C15-B0CF-40FA-A782-597C35BEAD78}" destId="{EDCF3DD2-E149-42B6-827D-DBC2235C186A}" srcOrd="0" destOrd="0" presId="urn:microsoft.com/office/officeart/2005/8/layout/hierarchy2"/>
    <dgm:cxn modelId="{9C644FE0-51BA-40CD-8181-41BAFCAE064F}" type="presParOf" srcId="{EDCF3DD2-E149-42B6-827D-DBC2235C186A}" destId="{088DDF99-B61C-4A64-AA14-854E47AF3584}" srcOrd="0" destOrd="0" presId="urn:microsoft.com/office/officeart/2005/8/layout/hierarchy2"/>
    <dgm:cxn modelId="{2910DC2C-22F4-471B-BA96-F92FAC64449C}" type="presParOf" srcId="{2F7C9C15-B0CF-40FA-A782-597C35BEAD78}" destId="{55687D82-6039-4F88-A790-9581699F7786}" srcOrd="1" destOrd="0" presId="urn:microsoft.com/office/officeart/2005/8/layout/hierarchy2"/>
    <dgm:cxn modelId="{24748BE8-893A-4159-AD3F-5B221C8F2E38}" type="presParOf" srcId="{55687D82-6039-4F88-A790-9581699F7786}" destId="{A438051B-3C6F-4543-B441-F2A2CEB90A1B}" srcOrd="0" destOrd="0" presId="urn:microsoft.com/office/officeart/2005/8/layout/hierarchy2"/>
    <dgm:cxn modelId="{11DF97CC-A655-45C5-8049-1359F73FD8F0}"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solidFill>
                <a:srgbClr val="FFFF00"/>
              </a:solidFill>
            </a:rPr>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solidFill>
                <a:srgbClr val="FFFF00"/>
              </a:solidFill>
            </a:rPr>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dirty="0">
              <a:solidFill>
                <a:srgbClr val="FFFF00"/>
              </a:solidFill>
            </a:rPr>
            <a:t>1</a:t>
          </a:r>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88A5BE3-D857-4A15-81D6-A637ABABF1ED}">
      <dgm:prSet phldrT="[Text]"/>
      <dgm:spPr/>
      <dgm:t>
        <a:bodyPr/>
        <a:lstStyle/>
        <a:p>
          <a:r>
            <a:rPr lang="en-US" dirty="0">
              <a:solidFill>
                <a:srgbClr val="FFFF00"/>
              </a:solidFill>
            </a:rPr>
            <a:t>Rents</a:t>
          </a:r>
        </a:p>
      </dgm:t>
    </dgm:pt>
    <dgm:pt modelId="{F04F80F3-0BB1-49CE-B324-F48CC127B456}" type="sibTrans" cxnId="{F59965F7-E8AD-46E8-888E-B82302836DF4}">
      <dgm:prSet/>
      <dgm:spPr/>
      <dgm:t>
        <a:bodyPr/>
        <a:lstStyle/>
        <a:p>
          <a:endParaRPr lang="en-US"/>
        </a:p>
      </dgm:t>
    </dgm:pt>
    <dgm:pt modelId="{78719D9A-1EF8-46FC-8F7F-64CB86D163E5}" type="parTrans" cxnId="{F59965F7-E8AD-46E8-888E-B82302836DF4}">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820B2D0F-F74B-40A0-95BA-388C9698DE34}" type="presOf" srcId="{1C2ABE6B-2194-4104-A754-33FF1C233404}" destId="{B6DAA14B-3305-4F93-A6BA-AC8805E13BBC}" srcOrd="0" destOrd="0" presId="urn:microsoft.com/office/officeart/2005/8/layout/hierarchy2"/>
    <dgm:cxn modelId="{C9E65B15-E4F4-461C-9C6A-2F28F5D83EFF}" type="presOf" srcId="{33401E37-71FE-4451-BCD3-F37629F87B29}" destId="{EDCF3DD2-E149-42B6-827D-DBC2235C186A}" srcOrd="0" destOrd="0" presId="urn:microsoft.com/office/officeart/2005/8/layout/hierarchy2"/>
    <dgm:cxn modelId="{83114918-71A7-4508-BB60-6D29F3987610}" type="presOf" srcId="{9BBA12D4-0609-4551-A692-41B6FD5C6578}" destId="{906EDC7A-0D71-4D4B-BA38-915370AA5ADA}" srcOrd="0" destOrd="0" presId="urn:microsoft.com/office/officeart/2005/8/layout/hierarchy2"/>
    <dgm:cxn modelId="{FA55D71E-D353-4055-9901-A0E5DE76BBFA}" type="presOf" srcId="{364AA1AE-EE94-40DC-A13C-26E16E52F283}" destId="{47273E5C-67B7-4AF6-AC59-BF0E8FE9A07A}" srcOrd="1" destOrd="0" presId="urn:microsoft.com/office/officeart/2005/8/layout/hierarchy2"/>
    <dgm:cxn modelId="{82508B1F-C046-4E6D-8379-95CBB1B52AC0}" type="presOf" srcId="{9BBA12D4-0609-4551-A692-41B6FD5C6578}" destId="{9BF4DBD3-5F95-474B-ADAC-133F9056B28B}" srcOrd="1" destOrd="0" presId="urn:microsoft.com/office/officeart/2005/8/layout/hierarchy2"/>
    <dgm:cxn modelId="{A6D22D21-FEA9-49C5-9D33-5583CCCFFA5C}" type="presOf" srcId="{B5DB198B-E114-4475-880F-7A6C856D26AF}" destId="{4239A36A-38B8-4FB9-9FDC-677CDBD7D5BC}" srcOrd="1" destOrd="0" presId="urn:microsoft.com/office/officeart/2005/8/layout/hierarchy2"/>
    <dgm:cxn modelId="{712CE522-F649-4EF3-9B5D-C272E8111D6F}" type="presOf" srcId="{29B19C76-28E5-47C9-A96C-57318656787A}" destId="{2242881E-6013-4E89-ABE5-27D85D3B39D5}"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805FC92D-2A68-4C98-89AC-F0155A9FA82E}" type="presOf" srcId="{B487B2ED-E69D-4DD6-9E27-3D52FE6528BC}" destId="{7CD5B262-0843-40A9-B018-58A5C8DBE7C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A4436A3B-D498-454F-B14B-2C8869892DA5}" type="presOf" srcId="{CD7A4058-34F4-4D30-B853-2FEEFACFAA91}" destId="{CB8FFB81-E4E3-43C3-8CF6-A920227023D6}" srcOrd="0" destOrd="0" presId="urn:microsoft.com/office/officeart/2005/8/layout/hierarchy2"/>
    <dgm:cxn modelId="{9CE89E3B-C2EC-4AE5-8D94-E2E514BD744D}" type="presOf" srcId="{8D300FD8-F99E-4E8E-904B-BA6027F12312}" destId="{37F8AF4D-6047-40EA-841C-0CB07C1CC88F}" srcOrd="1" destOrd="0" presId="urn:microsoft.com/office/officeart/2005/8/layout/hierarchy2"/>
    <dgm:cxn modelId="{33DDF23D-32A7-494B-9292-7DBE41F60B8D}" type="presOf" srcId="{78719D9A-1EF8-46FC-8F7F-64CB86D163E5}" destId="{D773FB9E-9C8A-4167-990C-866779B960A7}" srcOrd="0" destOrd="0" presId="urn:microsoft.com/office/officeart/2005/8/layout/hierarchy2"/>
    <dgm:cxn modelId="{6978CD3E-50DD-4F2F-8842-9B96C80D14C6}" type="presOf" srcId="{2C0E8DAB-083B-498A-A610-C8E540D1F95F}" destId="{B110B952-0C9F-4163-9C30-E699F6BC7E5B}" srcOrd="0" destOrd="0" presId="urn:microsoft.com/office/officeart/2005/8/layout/hierarchy2"/>
    <dgm:cxn modelId="{184EF163-ECF9-4321-A020-8399ABBECDF0}" type="presOf" srcId="{F79E7C3E-1450-474E-8C09-C55A71BFC6B5}" destId="{20234416-28EC-4241-BCF5-E0C7F6003066}" srcOrd="0" destOrd="0" presId="urn:microsoft.com/office/officeart/2005/8/layout/hierarchy2"/>
    <dgm:cxn modelId="{C70E1F6A-560B-485D-B002-693C091499D3}"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4C64404B-F17F-498B-AC6F-4AAB3063650B}" type="presOf" srcId="{192981D6-D395-421F-849F-8CEA5A562D44}" destId="{246D3C73-DB90-4F3F-B2CE-19B8FAF892C5}" srcOrd="1" destOrd="0" presId="urn:microsoft.com/office/officeart/2005/8/layout/hierarchy2"/>
    <dgm:cxn modelId="{8FDC4A4F-9C6C-486E-B3E4-555C5E4207F9}" type="presOf" srcId="{35620437-B674-441E-BE64-127B11C8921C}" destId="{C7F46534-8252-45D8-B9A1-8986B75AB1C1}" srcOrd="1" destOrd="0" presId="urn:microsoft.com/office/officeart/2005/8/layout/hierarchy2"/>
    <dgm:cxn modelId="{9A715750-374F-434B-9B2C-B1401ACF2D93}" type="presOf" srcId="{C69F461A-897A-4BF5-9B75-F51BC5391E24}" destId="{9BCABDBA-7F17-4ABD-88F5-05078D8F9D3D}" srcOrd="0" destOrd="0" presId="urn:microsoft.com/office/officeart/2005/8/layout/hierarchy2"/>
    <dgm:cxn modelId="{8304F450-097A-45F0-A58A-7B0D87521333}" type="presOf" srcId="{B5DB198B-E114-4475-880F-7A6C856D26AF}" destId="{F0640859-70FD-45E2-89B2-966EFB26F72D}" srcOrd="0" destOrd="0" presId="urn:microsoft.com/office/officeart/2005/8/layout/hierarchy2"/>
    <dgm:cxn modelId="{29073871-976D-4F54-B362-55658D6A030A}" type="presOf" srcId="{51CA0FC4-56AD-4A14-A18D-AD08A9D56AF2}" destId="{2951EFB9-CA63-48AD-A351-B1EC841ED46A}" srcOrd="0" destOrd="0" presId="urn:microsoft.com/office/officeart/2005/8/layout/hierarchy2"/>
    <dgm:cxn modelId="{3385CD54-1571-405C-BC66-BA0A8CB6022B}" type="presOf" srcId="{DF7B78C9-B3EF-44CF-852D-36C695E50F17}" destId="{A40036BC-E5D6-446C-80F6-C7A4B80883DA}" srcOrd="0" destOrd="0" presId="urn:microsoft.com/office/officeart/2005/8/layout/hierarchy2"/>
    <dgm:cxn modelId="{01E16659-6BF0-4F40-AFE6-598E3A513858}" type="presOf" srcId="{E3D7FB9E-9622-4165-894E-263143EEC98E}" destId="{A89A13DB-233E-4EEC-9999-82C30F66A90E}" srcOrd="1" destOrd="0" presId="urn:microsoft.com/office/officeart/2005/8/layout/hierarchy2"/>
    <dgm:cxn modelId="{738AAB7A-912B-4719-96F7-02F7AB4DED54}" type="presOf" srcId="{62A74657-1757-4134-B32F-736F54F796F4}" destId="{0D57AE7D-6277-4AFD-8A7D-B6521F402FAC}"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EF484C81-1564-40C6-8A99-4375D400BE7B}" type="presOf" srcId="{33401E37-71FE-4451-BCD3-F37629F87B29}" destId="{088DDF99-B61C-4A64-AA14-854E47AF3584}" srcOrd="1" destOrd="0" presId="urn:microsoft.com/office/officeart/2005/8/layout/hierarchy2"/>
    <dgm:cxn modelId="{D7F37782-298E-488D-93D6-CE2FF33808C8}" type="presOf" srcId="{2B250F0C-4E60-4888-AB85-917A9C3905BD}" destId="{FB9CE7AB-F422-4FE4-9FA5-61325F477F59}" srcOrd="1" destOrd="0" presId="urn:microsoft.com/office/officeart/2005/8/layout/hierarchy2"/>
    <dgm:cxn modelId="{450B9A8A-C7F1-4A28-B3A2-140E129B47ED}" type="presOf" srcId="{E6A63798-4050-4A2F-9AA9-FB5D925F7930}" destId="{D2915285-78D3-4FD7-B30D-F18D871355D3}" srcOrd="0" destOrd="0" presId="urn:microsoft.com/office/officeart/2005/8/layout/hierarchy2"/>
    <dgm:cxn modelId="{76BC8C90-039A-4034-990B-FE7289FE1AFA}" type="presOf" srcId="{29B19C76-28E5-47C9-A96C-57318656787A}" destId="{7F788EF5-DC52-4163-B798-0DFF5CF2C276}" srcOrd="0" destOrd="0" presId="urn:microsoft.com/office/officeart/2005/8/layout/hierarchy2"/>
    <dgm:cxn modelId="{CDB6B690-7317-4459-BBBD-57BFEB68D7DC}" type="presOf" srcId="{192981D6-D395-421F-849F-8CEA5A562D44}" destId="{E896778B-EE3E-4BFF-9DFE-42B988C3A32F}"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D05DE99-9AEB-4372-9924-96760BDC31EB}" type="presOf" srcId="{C69F461A-897A-4BF5-9B75-F51BC5391E24}" destId="{5FEF92C6-AD1B-43F2-B683-83434038F417}" srcOrd="1" destOrd="0" presId="urn:microsoft.com/office/officeart/2005/8/layout/hierarchy2"/>
    <dgm:cxn modelId="{BB1FB89D-0627-4D31-80AA-EAD49174DA53}" type="presOf" srcId="{5BF11984-0E64-4B57-B875-2E1B0B00A098}" destId="{37A62DE8-991B-4255-B69A-EED90D4303BD}" srcOrd="1" destOrd="0" presId="urn:microsoft.com/office/officeart/2005/8/layout/hierarchy2"/>
    <dgm:cxn modelId="{784ABBA2-A7E0-4E65-8DEB-0A4E0BD1705C}" type="presOf" srcId="{8D300FD8-F99E-4E8E-904B-BA6027F12312}" destId="{EA7B220E-DA23-4680-8C80-00CBE08DC458}" srcOrd="0" destOrd="0" presId="urn:microsoft.com/office/officeart/2005/8/layout/hierarchy2"/>
    <dgm:cxn modelId="{D62022A7-0344-4BAC-942F-A7E0FEDEF5EA}" type="presOf" srcId="{D9A682CB-5DDE-43AB-919F-8B7F7B104615}" destId="{73BB7357-1A7B-4050-88C4-790ADBCB625D}" srcOrd="0" destOrd="0" presId="urn:microsoft.com/office/officeart/2005/8/layout/hierarchy2"/>
    <dgm:cxn modelId="{3D1D20A9-1014-4D15-BFE0-0A203E049211}" type="presOf" srcId="{B88A5BE3-D857-4A15-81D6-A637ABABF1ED}" destId="{776B66B8-00FC-404C-89CC-70709C5E302B}" srcOrd="0" destOrd="0" presId="urn:microsoft.com/office/officeart/2005/8/layout/hierarchy2"/>
    <dgm:cxn modelId="{74D236AE-2AA8-40EB-859E-5D60C98C9203}" type="presOf" srcId="{3B1B22F4-350F-4BC1-A123-F6062B0A8B95}" destId="{E39695A4-54B7-4CB7-AA93-918708DEE7F7}" srcOrd="1" destOrd="0" presId="urn:microsoft.com/office/officeart/2005/8/layout/hierarchy2"/>
    <dgm:cxn modelId="{2E97FEAF-8168-47BD-AEE4-A69B0D53703B}" type="presOf" srcId="{AB713054-F984-4E73-B88E-60C1BFF55F0C}" destId="{9C04ADB7-7B5E-463A-A24D-8A9EBD543A34}" srcOrd="0" destOrd="0" presId="urn:microsoft.com/office/officeart/2005/8/layout/hierarchy2"/>
    <dgm:cxn modelId="{C6A173B6-0F76-4E7E-8E4E-CE3DFB3DF9D5}" type="presOf" srcId="{3B1B22F4-350F-4BC1-A123-F6062B0A8B95}" destId="{BA0C878D-3867-44B7-9E66-E292FB7D0CD3}" srcOrd="0" destOrd="0" presId="urn:microsoft.com/office/officeart/2005/8/layout/hierarchy2"/>
    <dgm:cxn modelId="{FB356FBD-8B97-412D-A474-EA1CA486FD84}" type="presOf" srcId="{5BF11984-0E64-4B57-B875-2E1B0B00A098}" destId="{31D0A266-AA5A-4E51-BC99-D0CDA70500B6}"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5DEBCC1-C5E2-4920-B31E-C0FF41718270}" type="presOf" srcId="{78719D9A-1EF8-46FC-8F7F-64CB86D163E5}" destId="{AEC6587A-76AF-44E9-BC10-667E8682EB31}"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35B3A2CB-9BD6-46E5-A663-45017D15310E}" type="presOf" srcId="{364AA1AE-EE94-40DC-A13C-26E16E52F283}" destId="{FE373A7E-3635-4340-9347-46B6BFBFD200}" srcOrd="0" destOrd="0" presId="urn:microsoft.com/office/officeart/2005/8/layout/hierarchy2"/>
    <dgm:cxn modelId="{2CAB9CCC-9C15-42A2-B6D4-E60A347C2F6A}" type="presOf" srcId="{51CA0FC4-56AD-4A14-A18D-AD08A9D56AF2}" destId="{34D20AF5-6735-4F2F-803B-ACF9EE36BEA2}" srcOrd="1" destOrd="0" presId="urn:microsoft.com/office/officeart/2005/8/layout/hierarchy2"/>
    <dgm:cxn modelId="{7B483DCF-870E-4995-916C-8934A308EDCE}" type="presOf" srcId="{62A74657-1757-4134-B32F-736F54F796F4}" destId="{31B006C0-0EA0-4561-A653-10E38A298D09}"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38614BDA-D8ED-4019-997E-A34A54C153FC}" type="presOf" srcId="{48D4D2DD-923D-473B-8FF8-F00B40868278}" destId="{3DC07AF5-D86B-4C94-B519-7A6277D2FBCD}" srcOrd="0" destOrd="0" presId="urn:microsoft.com/office/officeart/2005/8/layout/hierarchy2"/>
    <dgm:cxn modelId="{3983FDDA-64DB-43A6-9284-02BBF587779A}" type="presOf" srcId="{E3D7FB9E-9622-4165-894E-263143EEC98E}" destId="{86B348EC-F8BD-4917-A3B0-428897B6BCC8}" srcOrd="0" destOrd="0" presId="urn:microsoft.com/office/officeart/2005/8/layout/hierarchy2"/>
    <dgm:cxn modelId="{11795EDF-BBEE-4B6A-BBBF-DE0D3DBAD7D1}" type="presOf" srcId="{195B9EE5-1EFB-4F31-AB89-D8A0164D7F56}" destId="{6584FD33-B777-4F82-B4D0-B5E46AC2C02D}"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C245F3EC-4D00-4362-8997-C1C6F746EC9E}" type="presOf" srcId="{4AC740F5-7A0B-425C-9B3E-37C36A205422}" destId="{DD8EF61D-0D20-4705-AB55-535AF47A94C5}"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E824BF1-6540-4591-B8CF-71D3B7D846E7}" type="presOf" srcId="{2B250F0C-4E60-4888-AB85-917A9C3905BD}" destId="{9D22EEE4-FF93-4FD7-9762-7F90B9B2174D}" srcOrd="0" destOrd="0" presId="urn:microsoft.com/office/officeart/2005/8/layout/hierarchy2"/>
    <dgm:cxn modelId="{D6D9C2F3-45D5-46CD-9DEC-935FFE1F125F}" type="presOf" srcId="{F0B9BAFF-14FA-4FD1-90AF-A0E86CFD26E0}" destId="{A438051B-3C6F-4543-B441-F2A2CEB90A1B}" srcOrd="0" destOrd="0" presId="urn:microsoft.com/office/officeart/2005/8/layout/hierarchy2"/>
    <dgm:cxn modelId="{281B5DF7-21D0-4FB3-AE22-F2C7889FD76C}" type="presOf" srcId="{565E1BEE-27C3-4F31-A8B1-EE2149CF7DB5}" destId="{3F4CF3E3-0AF7-4852-917A-846D9EF91ABA}"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5ED220F8-F717-4A6E-BC28-102F7380584F}" type="presOf" srcId="{AC412031-9545-4DC8-ACBC-5942C63FF0B9}" destId="{CEB35589-E368-4BD1-AB36-49CDB99364D5}" srcOrd="0" destOrd="0" presId="urn:microsoft.com/office/officeart/2005/8/layout/hierarchy2"/>
    <dgm:cxn modelId="{2BDF84FB-E381-4866-AA33-1A81BC3471EA}" type="presOf" srcId="{35620437-B674-441E-BE64-127B11C8921C}" destId="{F6E4463E-7AB1-40C6-9184-A50DB147E61E}" srcOrd="0" destOrd="0" presId="urn:microsoft.com/office/officeart/2005/8/layout/hierarchy2"/>
    <dgm:cxn modelId="{FE9778FC-EAD9-4BFB-BB28-03AB99FF07B1}" type="presOf" srcId="{9DE36E45-D8F6-4E64-BE13-DED9608A523D}" destId="{70CFE622-9822-4AED-B673-DD47B2D762F4}" srcOrd="0" destOrd="0" presId="urn:microsoft.com/office/officeart/2005/8/layout/hierarchy2"/>
    <dgm:cxn modelId="{569CDCFA-8D46-49F9-A995-E6AB49C105A2}" type="presParOf" srcId="{B6DAA14B-3305-4F93-A6BA-AC8805E13BBC}" destId="{45E3ECBA-C6D0-4585-880A-A01F56B443D6}" srcOrd="0" destOrd="0" presId="urn:microsoft.com/office/officeart/2005/8/layout/hierarchy2"/>
    <dgm:cxn modelId="{62B9325F-697B-49AB-9ABE-B309E69F0956}" type="presParOf" srcId="{45E3ECBA-C6D0-4585-880A-A01F56B443D6}" destId="{AD69DD67-DA8B-4327-8FB6-B1ED5881B6C0}" srcOrd="0" destOrd="0" presId="urn:microsoft.com/office/officeart/2005/8/layout/hierarchy2"/>
    <dgm:cxn modelId="{AABF5F14-274F-413D-BDEF-12DF7B9D60C4}" type="presParOf" srcId="{45E3ECBA-C6D0-4585-880A-A01F56B443D6}" destId="{AEFB50EF-9B7B-4A67-8A06-3768D82F4F35}" srcOrd="1" destOrd="0" presId="urn:microsoft.com/office/officeart/2005/8/layout/hierarchy2"/>
    <dgm:cxn modelId="{58224399-9FDC-4C26-A10D-3EC0ED7E0E6C}" type="presParOf" srcId="{AEFB50EF-9B7B-4A67-8A06-3768D82F4F35}" destId="{906EDC7A-0D71-4D4B-BA38-915370AA5ADA}" srcOrd="0" destOrd="0" presId="urn:microsoft.com/office/officeart/2005/8/layout/hierarchy2"/>
    <dgm:cxn modelId="{E022C2BB-5E73-4DAA-BEBF-85246B69E57F}" type="presParOf" srcId="{906EDC7A-0D71-4D4B-BA38-915370AA5ADA}" destId="{9BF4DBD3-5F95-474B-ADAC-133F9056B28B}" srcOrd="0" destOrd="0" presId="urn:microsoft.com/office/officeart/2005/8/layout/hierarchy2"/>
    <dgm:cxn modelId="{ACA2559B-48E8-49A4-88C6-79C5D2729133}" type="presParOf" srcId="{AEFB50EF-9B7B-4A67-8A06-3768D82F4F35}" destId="{7D96E242-F765-43D2-885D-856E91BD7876}" srcOrd="1" destOrd="0" presId="urn:microsoft.com/office/officeart/2005/8/layout/hierarchy2"/>
    <dgm:cxn modelId="{786D5F1E-29B5-491C-8535-11E556D77E4E}" type="presParOf" srcId="{7D96E242-F765-43D2-885D-856E91BD7876}" destId="{73BB7357-1A7B-4050-88C4-790ADBCB625D}" srcOrd="0" destOrd="0" presId="urn:microsoft.com/office/officeart/2005/8/layout/hierarchy2"/>
    <dgm:cxn modelId="{562124B5-E16D-4F07-A047-CAF408C001EF}" type="presParOf" srcId="{7D96E242-F765-43D2-885D-856E91BD7876}" destId="{D56EE5CC-C4D8-4DA6-AC06-6FF6333366BE}" srcOrd="1" destOrd="0" presId="urn:microsoft.com/office/officeart/2005/8/layout/hierarchy2"/>
    <dgm:cxn modelId="{E986582C-4E16-42D2-B5FB-D07122956962}" type="presParOf" srcId="{D56EE5CC-C4D8-4DA6-AC06-6FF6333366BE}" destId="{2951EFB9-CA63-48AD-A351-B1EC841ED46A}" srcOrd="0" destOrd="0" presId="urn:microsoft.com/office/officeart/2005/8/layout/hierarchy2"/>
    <dgm:cxn modelId="{6A72E8C9-5D1C-40A4-82AD-D61BAF45A3A9}" type="presParOf" srcId="{2951EFB9-CA63-48AD-A351-B1EC841ED46A}" destId="{34D20AF5-6735-4F2F-803B-ACF9EE36BEA2}" srcOrd="0" destOrd="0" presId="urn:microsoft.com/office/officeart/2005/8/layout/hierarchy2"/>
    <dgm:cxn modelId="{A0BB5BE7-083E-4BA7-947D-90D302193D41}" type="presParOf" srcId="{D56EE5CC-C4D8-4DA6-AC06-6FF6333366BE}" destId="{E4EEF5AC-A0E9-4DFF-973A-8F4B97B35161}" srcOrd="1" destOrd="0" presId="urn:microsoft.com/office/officeart/2005/8/layout/hierarchy2"/>
    <dgm:cxn modelId="{7150D7FA-0F65-4704-8197-2A9F9D0C1C40}" type="presParOf" srcId="{E4EEF5AC-A0E9-4DFF-973A-8F4B97B35161}" destId="{A40036BC-E5D6-446C-80F6-C7A4B80883DA}" srcOrd="0" destOrd="0" presId="urn:microsoft.com/office/officeart/2005/8/layout/hierarchy2"/>
    <dgm:cxn modelId="{33DF08D2-771D-480E-BD91-6C4371652149}" type="presParOf" srcId="{E4EEF5AC-A0E9-4DFF-973A-8F4B97B35161}" destId="{4862C7B3-1512-4C83-B2EB-00C9D604D13A}" srcOrd="1" destOrd="0" presId="urn:microsoft.com/office/officeart/2005/8/layout/hierarchy2"/>
    <dgm:cxn modelId="{C9E3B3D2-2644-4C2F-A8E2-68390421FCE9}" type="presParOf" srcId="{4862C7B3-1512-4C83-B2EB-00C9D604D13A}" destId="{0D57AE7D-6277-4AFD-8A7D-B6521F402FAC}" srcOrd="0" destOrd="0" presId="urn:microsoft.com/office/officeart/2005/8/layout/hierarchy2"/>
    <dgm:cxn modelId="{2F341615-80D7-4239-8EBF-4E5334A6D2AE}" type="presParOf" srcId="{0D57AE7D-6277-4AFD-8A7D-B6521F402FAC}" destId="{31B006C0-0EA0-4561-A653-10E38A298D09}" srcOrd="0" destOrd="0" presId="urn:microsoft.com/office/officeart/2005/8/layout/hierarchy2"/>
    <dgm:cxn modelId="{CF569B2A-5F6B-451C-A81E-847347DCEEBF}" type="presParOf" srcId="{4862C7B3-1512-4C83-B2EB-00C9D604D13A}" destId="{A579D7FC-93FC-448F-ACFD-7487307B41E8}" srcOrd="1" destOrd="0" presId="urn:microsoft.com/office/officeart/2005/8/layout/hierarchy2"/>
    <dgm:cxn modelId="{C8A06C97-322D-43EB-AF76-7371E2ABC05A}" type="presParOf" srcId="{A579D7FC-93FC-448F-ACFD-7487307B41E8}" destId="{70CFE622-9822-4AED-B673-DD47B2D762F4}" srcOrd="0" destOrd="0" presId="urn:microsoft.com/office/officeart/2005/8/layout/hierarchy2"/>
    <dgm:cxn modelId="{E72DE9CB-EB5F-427E-B0B1-63C7BB678D84}" type="presParOf" srcId="{A579D7FC-93FC-448F-ACFD-7487307B41E8}" destId="{4AD98EA5-1F56-4711-9B92-25B6221F5D9E}" srcOrd="1" destOrd="0" presId="urn:microsoft.com/office/officeart/2005/8/layout/hierarchy2"/>
    <dgm:cxn modelId="{7C3B5722-837E-40B3-AC7B-A28DC4D8B5B7}" type="presParOf" srcId="{D56EE5CC-C4D8-4DA6-AC06-6FF6333366BE}" destId="{F6E4463E-7AB1-40C6-9184-A50DB147E61E}" srcOrd="2" destOrd="0" presId="urn:microsoft.com/office/officeart/2005/8/layout/hierarchy2"/>
    <dgm:cxn modelId="{8A1211CF-269D-4EA6-A640-76F879287E4D}" type="presParOf" srcId="{F6E4463E-7AB1-40C6-9184-A50DB147E61E}" destId="{C7F46534-8252-45D8-B9A1-8986B75AB1C1}" srcOrd="0" destOrd="0" presId="urn:microsoft.com/office/officeart/2005/8/layout/hierarchy2"/>
    <dgm:cxn modelId="{67F8D906-7538-4DB1-99D8-0DE723BE401B}" type="presParOf" srcId="{D56EE5CC-C4D8-4DA6-AC06-6FF6333366BE}" destId="{6F982ADB-6E9B-4D23-92D6-6624D24AFD01}" srcOrd="3" destOrd="0" presId="urn:microsoft.com/office/officeart/2005/8/layout/hierarchy2"/>
    <dgm:cxn modelId="{D725B19B-C0BA-45F1-9914-88336464367F}" type="presParOf" srcId="{6F982ADB-6E9B-4D23-92D6-6624D24AFD01}" destId="{B110B952-0C9F-4163-9C30-E699F6BC7E5B}" srcOrd="0" destOrd="0" presId="urn:microsoft.com/office/officeart/2005/8/layout/hierarchy2"/>
    <dgm:cxn modelId="{CB2DB4E3-A851-4821-B317-AA2D92CE8B8C}" type="presParOf" srcId="{6F982ADB-6E9B-4D23-92D6-6624D24AFD01}" destId="{2BF6DC36-E629-4E6B-9446-5265AE188E80}" srcOrd="1" destOrd="0" presId="urn:microsoft.com/office/officeart/2005/8/layout/hierarchy2"/>
    <dgm:cxn modelId="{601B8126-DFC6-4EAE-888A-040F1149269E}" type="presParOf" srcId="{2BF6DC36-E629-4E6B-9446-5265AE188E80}" destId="{86B348EC-F8BD-4917-A3B0-428897B6BCC8}" srcOrd="0" destOrd="0" presId="urn:microsoft.com/office/officeart/2005/8/layout/hierarchy2"/>
    <dgm:cxn modelId="{77D22FB5-46F2-4B1B-9FA4-CD74CBC0D562}" type="presParOf" srcId="{86B348EC-F8BD-4917-A3B0-428897B6BCC8}" destId="{A89A13DB-233E-4EEC-9999-82C30F66A90E}" srcOrd="0" destOrd="0" presId="urn:microsoft.com/office/officeart/2005/8/layout/hierarchy2"/>
    <dgm:cxn modelId="{8ABE4A40-BC3F-4615-86B5-76E03E3BC819}" type="presParOf" srcId="{2BF6DC36-E629-4E6B-9446-5265AE188E80}" destId="{9D1C3DFE-3D16-461B-9452-FF21CAE520FE}" srcOrd="1" destOrd="0" presId="urn:microsoft.com/office/officeart/2005/8/layout/hierarchy2"/>
    <dgm:cxn modelId="{1E131E46-CFFB-40D2-81F4-D077762E7A97}" type="presParOf" srcId="{9D1C3DFE-3D16-461B-9452-FF21CAE520FE}" destId="{20234416-28EC-4241-BCF5-E0C7F6003066}" srcOrd="0" destOrd="0" presId="urn:microsoft.com/office/officeart/2005/8/layout/hierarchy2"/>
    <dgm:cxn modelId="{008599AC-65FF-47E2-A589-7F16E0FE3521}" type="presParOf" srcId="{9D1C3DFE-3D16-461B-9452-FF21CAE520FE}" destId="{0EF6E8C9-E1BA-4E19-BC66-FD9A558808B2}" srcOrd="1" destOrd="0" presId="urn:microsoft.com/office/officeart/2005/8/layout/hierarchy2"/>
    <dgm:cxn modelId="{E2217064-88CB-4028-BE60-0FCA4CF19BCE}" type="presParOf" srcId="{0EF6E8C9-E1BA-4E19-BC66-FD9A558808B2}" destId="{F0640859-70FD-45E2-89B2-966EFB26F72D}" srcOrd="0" destOrd="0" presId="urn:microsoft.com/office/officeart/2005/8/layout/hierarchy2"/>
    <dgm:cxn modelId="{EBCD3038-C10D-49FF-9513-B8CA4BFC00BE}" type="presParOf" srcId="{F0640859-70FD-45E2-89B2-966EFB26F72D}" destId="{4239A36A-38B8-4FB9-9FDC-677CDBD7D5BC}" srcOrd="0" destOrd="0" presId="urn:microsoft.com/office/officeart/2005/8/layout/hierarchy2"/>
    <dgm:cxn modelId="{2B80F042-3379-4707-985B-CED6059AF8A1}" type="presParOf" srcId="{0EF6E8C9-E1BA-4E19-BC66-FD9A558808B2}" destId="{5B9270CC-0708-40EC-ABEB-251A379A4467}" srcOrd="1" destOrd="0" presId="urn:microsoft.com/office/officeart/2005/8/layout/hierarchy2"/>
    <dgm:cxn modelId="{598EEE9D-CD22-4294-8273-935A2DA1490C}" type="presParOf" srcId="{5B9270CC-0708-40EC-ABEB-251A379A4467}" destId="{D2915285-78D3-4FD7-B30D-F18D871355D3}" srcOrd="0" destOrd="0" presId="urn:microsoft.com/office/officeart/2005/8/layout/hierarchy2"/>
    <dgm:cxn modelId="{938BBD00-18BA-425A-9311-3E2E1166B429}" type="presParOf" srcId="{5B9270CC-0708-40EC-ABEB-251A379A4467}" destId="{F31FAB54-D8C9-448C-A375-04B995ED75DA}" srcOrd="1" destOrd="0" presId="urn:microsoft.com/office/officeart/2005/8/layout/hierarchy2"/>
    <dgm:cxn modelId="{0C0B77F7-8E84-46B6-8C4F-9F30BE6C040F}" type="presParOf" srcId="{2BF6DC36-E629-4E6B-9446-5265AE188E80}" destId="{EA7B220E-DA23-4680-8C80-00CBE08DC458}" srcOrd="2" destOrd="0" presId="urn:microsoft.com/office/officeart/2005/8/layout/hierarchy2"/>
    <dgm:cxn modelId="{3AE5E033-CE55-484C-91F3-5917ED85D881}" type="presParOf" srcId="{EA7B220E-DA23-4680-8C80-00CBE08DC458}" destId="{37F8AF4D-6047-40EA-841C-0CB07C1CC88F}" srcOrd="0" destOrd="0" presId="urn:microsoft.com/office/officeart/2005/8/layout/hierarchy2"/>
    <dgm:cxn modelId="{51CCA419-FA0A-4D45-B2A9-CBC1D78D4C34}" type="presParOf" srcId="{2BF6DC36-E629-4E6B-9446-5265AE188E80}" destId="{4F729DA6-FFF5-41EA-88DB-8D6F545658BD}" srcOrd="3" destOrd="0" presId="urn:microsoft.com/office/officeart/2005/8/layout/hierarchy2"/>
    <dgm:cxn modelId="{42D61012-7702-4A47-9D9F-E43E93A6FA71}" type="presParOf" srcId="{4F729DA6-FFF5-41EA-88DB-8D6F545658BD}" destId="{6584FD33-B777-4F82-B4D0-B5E46AC2C02D}" srcOrd="0" destOrd="0" presId="urn:microsoft.com/office/officeart/2005/8/layout/hierarchy2"/>
    <dgm:cxn modelId="{01324852-BFBE-4B00-B9F7-DFD390F0CBDB}" type="presParOf" srcId="{4F729DA6-FFF5-41EA-88DB-8D6F545658BD}" destId="{B6A9D6FB-61F8-477C-881C-411468F8CA77}" srcOrd="1" destOrd="0" presId="urn:microsoft.com/office/officeart/2005/8/layout/hierarchy2"/>
    <dgm:cxn modelId="{111D23D3-8ECA-4437-A53A-EC0D39EA721C}" type="presParOf" srcId="{B6A9D6FB-61F8-477C-881C-411468F8CA77}" destId="{7F788EF5-DC52-4163-B798-0DFF5CF2C276}" srcOrd="0" destOrd="0" presId="urn:microsoft.com/office/officeart/2005/8/layout/hierarchy2"/>
    <dgm:cxn modelId="{F19D7705-F685-4086-9113-821A8C08B5FA}" type="presParOf" srcId="{7F788EF5-DC52-4163-B798-0DFF5CF2C276}" destId="{2242881E-6013-4E89-ABE5-27D85D3B39D5}" srcOrd="0" destOrd="0" presId="urn:microsoft.com/office/officeart/2005/8/layout/hierarchy2"/>
    <dgm:cxn modelId="{4FA14BA2-3635-48CE-8B99-8CC052FAB06B}" type="presParOf" srcId="{B6A9D6FB-61F8-477C-881C-411468F8CA77}" destId="{DA823D4C-8F32-4819-94E6-0D1F8DF4E996}" srcOrd="1" destOrd="0" presId="urn:microsoft.com/office/officeart/2005/8/layout/hierarchy2"/>
    <dgm:cxn modelId="{3D0BAB2E-D650-4B87-B364-5B556B5B9CCB}" type="presParOf" srcId="{DA823D4C-8F32-4819-94E6-0D1F8DF4E996}" destId="{3F4CF3E3-0AF7-4852-917A-846D9EF91ABA}" srcOrd="0" destOrd="0" presId="urn:microsoft.com/office/officeart/2005/8/layout/hierarchy2"/>
    <dgm:cxn modelId="{77763831-3D5A-445B-828F-CACB28679A68}" type="presParOf" srcId="{DA823D4C-8F32-4819-94E6-0D1F8DF4E996}" destId="{A4782F4C-C108-4C83-ABEF-FBE3B5816532}" srcOrd="1" destOrd="0" presId="urn:microsoft.com/office/officeart/2005/8/layout/hierarchy2"/>
    <dgm:cxn modelId="{A4781149-DE51-4225-9AB4-B75DB1EEF9A5}" type="presParOf" srcId="{AEFB50EF-9B7B-4A67-8A06-3768D82F4F35}" destId="{9BCABDBA-7F17-4ABD-88F5-05078D8F9D3D}" srcOrd="2" destOrd="0" presId="urn:microsoft.com/office/officeart/2005/8/layout/hierarchy2"/>
    <dgm:cxn modelId="{50E96BC7-7C2A-483F-A960-551BBA2B69A6}" type="presParOf" srcId="{9BCABDBA-7F17-4ABD-88F5-05078D8F9D3D}" destId="{5FEF92C6-AD1B-43F2-B683-83434038F417}" srcOrd="0" destOrd="0" presId="urn:microsoft.com/office/officeart/2005/8/layout/hierarchy2"/>
    <dgm:cxn modelId="{4E830159-6E1D-47EE-9A6C-8C7DF924F3BE}" type="presParOf" srcId="{AEFB50EF-9B7B-4A67-8A06-3768D82F4F35}" destId="{07B1D72D-4EA7-4449-B9B4-F4DB2D9BF03F}" srcOrd="3" destOrd="0" presId="urn:microsoft.com/office/officeart/2005/8/layout/hierarchy2"/>
    <dgm:cxn modelId="{9C7DC5BE-6E43-4099-A0A4-972F34164890}" type="presParOf" srcId="{07B1D72D-4EA7-4449-B9B4-F4DB2D9BF03F}" destId="{CB8FFB81-E4E3-43C3-8CF6-A920227023D6}" srcOrd="0" destOrd="0" presId="urn:microsoft.com/office/officeart/2005/8/layout/hierarchy2"/>
    <dgm:cxn modelId="{7AB90285-D17B-4C0E-9817-B4A39BB7C42A}" type="presParOf" srcId="{07B1D72D-4EA7-4449-B9B4-F4DB2D9BF03F}" destId="{8F84034B-D50D-4839-8710-01A10F25A1F7}" srcOrd="1" destOrd="0" presId="urn:microsoft.com/office/officeart/2005/8/layout/hierarchy2"/>
    <dgm:cxn modelId="{55794C0A-953D-4405-9263-66FE3B8F6F3E}" type="presParOf" srcId="{8F84034B-D50D-4839-8710-01A10F25A1F7}" destId="{FE373A7E-3635-4340-9347-46B6BFBFD200}" srcOrd="0" destOrd="0" presId="urn:microsoft.com/office/officeart/2005/8/layout/hierarchy2"/>
    <dgm:cxn modelId="{65D34403-D6B7-4A7E-8338-B44F135B3F87}" type="presParOf" srcId="{FE373A7E-3635-4340-9347-46B6BFBFD200}" destId="{47273E5C-67B7-4AF6-AC59-BF0E8FE9A07A}" srcOrd="0" destOrd="0" presId="urn:microsoft.com/office/officeart/2005/8/layout/hierarchy2"/>
    <dgm:cxn modelId="{6E56C15E-770D-4EC2-9B05-02A23C1A2D80}" type="presParOf" srcId="{8F84034B-D50D-4839-8710-01A10F25A1F7}" destId="{B5DDB5CA-DDD2-4470-BC39-E9DD3D8FE6A1}" srcOrd="1" destOrd="0" presId="urn:microsoft.com/office/officeart/2005/8/layout/hierarchy2"/>
    <dgm:cxn modelId="{E6746D4B-156E-41E1-B17E-368304928CF7}" type="presParOf" srcId="{B5DDB5CA-DDD2-4470-BC39-E9DD3D8FE6A1}" destId="{3DC07AF5-D86B-4C94-B519-7A6277D2FBCD}" srcOrd="0" destOrd="0" presId="urn:microsoft.com/office/officeart/2005/8/layout/hierarchy2"/>
    <dgm:cxn modelId="{2593207A-979E-4184-8CFE-1B86AE42D286}" type="presParOf" srcId="{B5DDB5CA-DDD2-4470-BC39-E9DD3D8FE6A1}" destId="{A961470E-9FEB-4A3D-A1DD-0C4C56A747DF}" srcOrd="1" destOrd="0" presId="urn:microsoft.com/office/officeart/2005/8/layout/hierarchy2"/>
    <dgm:cxn modelId="{BF3BB6AE-F289-4B98-865F-DB5592314583}" type="presParOf" srcId="{A961470E-9FEB-4A3D-A1DD-0C4C56A747DF}" destId="{BA0C878D-3867-44B7-9E66-E292FB7D0CD3}" srcOrd="0" destOrd="0" presId="urn:microsoft.com/office/officeart/2005/8/layout/hierarchy2"/>
    <dgm:cxn modelId="{1184F798-A15C-4C86-8AAD-CD3FE36CDC8A}" type="presParOf" srcId="{BA0C878D-3867-44B7-9E66-E292FB7D0CD3}" destId="{E39695A4-54B7-4CB7-AA93-918708DEE7F7}" srcOrd="0" destOrd="0" presId="urn:microsoft.com/office/officeart/2005/8/layout/hierarchy2"/>
    <dgm:cxn modelId="{140E828C-7A6F-486E-ACB2-4C1A10290D9B}" type="presParOf" srcId="{A961470E-9FEB-4A3D-A1DD-0C4C56A747DF}" destId="{499AAD32-7923-4069-AAAF-DC88216620CB}" srcOrd="1" destOrd="0" presId="urn:microsoft.com/office/officeart/2005/8/layout/hierarchy2"/>
    <dgm:cxn modelId="{C2389ED5-769E-4B70-A636-A87E27F75309}" type="presParOf" srcId="{499AAD32-7923-4069-AAAF-DC88216620CB}" destId="{7CD5B262-0843-40A9-B018-58A5C8DBE7C6}" srcOrd="0" destOrd="0" presId="urn:microsoft.com/office/officeart/2005/8/layout/hierarchy2"/>
    <dgm:cxn modelId="{818560F4-70B6-4AD0-B8C5-3C47F6B017F3}" type="presParOf" srcId="{499AAD32-7923-4069-AAAF-DC88216620CB}" destId="{8DE8DDE8-E1AC-4A98-AB4B-1B52197C75D5}" srcOrd="1" destOrd="0" presId="urn:microsoft.com/office/officeart/2005/8/layout/hierarchy2"/>
    <dgm:cxn modelId="{A356982A-80F7-4D04-AFA8-8FF434F9D590}" type="presParOf" srcId="{8DE8DDE8-E1AC-4A98-AB4B-1B52197C75D5}" destId="{E896778B-EE3E-4BFF-9DFE-42B988C3A32F}" srcOrd="0" destOrd="0" presId="urn:microsoft.com/office/officeart/2005/8/layout/hierarchy2"/>
    <dgm:cxn modelId="{6A8D5145-FC2C-486F-B2D6-04EF1316BD5C}" type="presParOf" srcId="{E896778B-EE3E-4BFF-9DFE-42B988C3A32F}" destId="{246D3C73-DB90-4F3F-B2CE-19B8FAF892C5}" srcOrd="0" destOrd="0" presId="urn:microsoft.com/office/officeart/2005/8/layout/hierarchy2"/>
    <dgm:cxn modelId="{AC585234-CCFA-4EE8-B673-DE4AC3D25097}" type="presParOf" srcId="{8DE8DDE8-E1AC-4A98-AB4B-1B52197C75D5}" destId="{E2C5968B-8A93-4D7A-84D1-1E6E20271CF1}" srcOrd="1" destOrd="0" presId="urn:microsoft.com/office/officeart/2005/8/layout/hierarchy2"/>
    <dgm:cxn modelId="{C02AB033-0B56-4D43-8D44-74B5C50CEA38}" type="presParOf" srcId="{E2C5968B-8A93-4D7A-84D1-1E6E20271CF1}" destId="{9C04ADB7-7B5E-463A-A24D-8A9EBD543A34}" srcOrd="0" destOrd="0" presId="urn:microsoft.com/office/officeart/2005/8/layout/hierarchy2"/>
    <dgm:cxn modelId="{164AD541-B37A-41D1-88A2-9D8ABDF15C2D}" type="presParOf" srcId="{E2C5968B-8A93-4D7A-84D1-1E6E20271CF1}" destId="{13F37715-DAA6-48B3-BB4C-D1FBA1ACCA0E}" srcOrd="1" destOrd="0" presId="urn:microsoft.com/office/officeart/2005/8/layout/hierarchy2"/>
    <dgm:cxn modelId="{AB8FFF61-A059-4CE5-993D-490041648E71}" type="presParOf" srcId="{A961470E-9FEB-4A3D-A1DD-0C4C56A747DF}" destId="{D773FB9E-9C8A-4167-990C-866779B960A7}" srcOrd="2" destOrd="0" presId="urn:microsoft.com/office/officeart/2005/8/layout/hierarchy2"/>
    <dgm:cxn modelId="{B934FDB8-B58D-46BF-B203-AAF8D8101875}" type="presParOf" srcId="{D773FB9E-9C8A-4167-990C-866779B960A7}" destId="{AEC6587A-76AF-44E9-BC10-667E8682EB31}" srcOrd="0" destOrd="0" presId="urn:microsoft.com/office/officeart/2005/8/layout/hierarchy2"/>
    <dgm:cxn modelId="{1EE5A43E-0A87-4108-B441-2CBF78D63513}" type="presParOf" srcId="{A961470E-9FEB-4A3D-A1DD-0C4C56A747DF}" destId="{50745FE0-9028-4616-8554-BE582325D8D9}" srcOrd="3" destOrd="0" presId="urn:microsoft.com/office/officeart/2005/8/layout/hierarchy2"/>
    <dgm:cxn modelId="{82E97BEC-F8BB-4CA2-9B51-A72EB291A140}" type="presParOf" srcId="{50745FE0-9028-4616-8554-BE582325D8D9}" destId="{776B66B8-00FC-404C-89CC-70709C5E302B}" srcOrd="0" destOrd="0" presId="urn:microsoft.com/office/officeart/2005/8/layout/hierarchy2"/>
    <dgm:cxn modelId="{5405596F-CEAF-4BED-A537-FE92DE3CCFE7}" type="presParOf" srcId="{50745FE0-9028-4616-8554-BE582325D8D9}" destId="{D8083601-A4C1-4291-8383-B76655C68A52}" srcOrd="1" destOrd="0" presId="urn:microsoft.com/office/officeart/2005/8/layout/hierarchy2"/>
    <dgm:cxn modelId="{2560B992-3FB0-4548-AAA7-7DDF3FD12BCF}" type="presParOf" srcId="{D8083601-A4C1-4291-8383-B76655C68A52}" destId="{31D0A266-AA5A-4E51-BC99-D0CDA70500B6}" srcOrd="0" destOrd="0" presId="urn:microsoft.com/office/officeart/2005/8/layout/hierarchy2"/>
    <dgm:cxn modelId="{D8ADDEC5-3F86-47CD-AD43-F6E111C7D428}" type="presParOf" srcId="{31D0A266-AA5A-4E51-BC99-D0CDA70500B6}" destId="{37A62DE8-991B-4255-B69A-EED90D4303BD}" srcOrd="0" destOrd="0" presId="urn:microsoft.com/office/officeart/2005/8/layout/hierarchy2"/>
    <dgm:cxn modelId="{4F632044-8EAE-4402-A151-9EEFD50F25B1}" type="presParOf" srcId="{D8083601-A4C1-4291-8383-B76655C68A52}" destId="{AF92D9E9-282A-4641-B5FD-7579F1109F89}" srcOrd="1" destOrd="0" presId="urn:microsoft.com/office/officeart/2005/8/layout/hierarchy2"/>
    <dgm:cxn modelId="{B15D33B0-5FA1-4011-A97D-C62D5CAFEA41}" type="presParOf" srcId="{AF92D9E9-282A-4641-B5FD-7579F1109F89}" destId="{CEB35589-E368-4BD1-AB36-49CDB99364D5}" srcOrd="0" destOrd="0" presId="urn:microsoft.com/office/officeart/2005/8/layout/hierarchy2"/>
    <dgm:cxn modelId="{44E018ED-C772-4F67-AF16-DB5BE3E7B82F}" type="presParOf" srcId="{AF92D9E9-282A-4641-B5FD-7579F1109F89}" destId="{F6CFFF34-5A29-415E-B0D9-56B2232F2C3F}" srcOrd="1" destOrd="0" presId="urn:microsoft.com/office/officeart/2005/8/layout/hierarchy2"/>
    <dgm:cxn modelId="{50546F17-39CC-4B87-9188-59949E38B2B2}" type="presParOf" srcId="{8F84034B-D50D-4839-8710-01A10F25A1F7}" destId="{9D22EEE4-FF93-4FD7-9762-7F90B9B2174D}" srcOrd="2" destOrd="0" presId="urn:microsoft.com/office/officeart/2005/8/layout/hierarchy2"/>
    <dgm:cxn modelId="{C4A15C13-1FC9-44CE-A2D2-23790E1F2676}" type="presParOf" srcId="{9D22EEE4-FF93-4FD7-9762-7F90B9B2174D}" destId="{FB9CE7AB-F422-4FE4-9FA5-61325F477F59}" srcOrd="0" destOrd="0" presId="urn:microsoft.com/office/officeart/2005/8/layout/hierarchy2"/>
    <dgm:cxn modelId="{BA16EC7B-E585-4615-85FD-4A035FA9F9C1}" type="presParOf" srcId="{8F84034B-D50D-4839-8710-01A10F25A1F7}" destId="{910573D3-2ABB-423F-AB2B-82AC86F1F3D4}" srcOrd="3" destOrd="0" presId="urn:microsoft.com/office/officeart/2005/8/layout/hierarchy2"/>
    <dgm:cxn modelId="{D8B46AC6-70CC-4FB8-B2D6-CB491ADB4D0D}" type="presParOf" srcId="{910573D3-2ABB-423F-AB2B-82AC86F1F3D4}" destId="{DD8EF61D-0D20-4705-AB55-535AF47A94C5}" srcOrd="0" destOrd="0" presId="urn:microsoft.com/office/officeart/2005/8/layout/hierarchy2"/>
    <dgm:cxn modelId="{1E70D20A-E8FE-4124-B9B6-A82FF3E3474C}" type="presParOf" srcId="{910573D3-2ABB-423F-AB2B-82AC86F1F3D4}" destId="{2F7C9C15-B0CF-40FA-A782-597C35BEAD78}" srcOrd="1" destOrd="0" presId="urn:microsoft.com/office/officeart/2005/8/layout/hierarchy2"/>
    <dgm:cxn modelId="{938E174C-02D9-4A64-A67C-2DC52E12CF21}" type="presParOf" srcId="{2F7C9C15-B0CF-40FA-A782-597C35BEAD78}" destId="{EDCF3DD2-E149-42B6-827D-DBC2235C186A}" srcOrd="0" destOrd="0" presId="urn:microsoft.com/office/officeart/2005/8/layout/hierarchy2"/>
    <dgm:cxn modelId="{9C644FE0-51BA-40CD-8181-41BAFCAE064F}" type="presParOf" srcId="{EDCF3DD2-E149-42B6-827D-DBC2235C186A}" destId="{088DDF99-B61C-4A64-AA14-854E47AF3584}" srcOrd="0" destOrd="0" presId="urn:microsoft.com/office/officeart/2005/8/layout/hierarchy2"/>
    <dgm:cxn modelId="{2910DC2C-22F4-471B-BA96-F92FAC64449C}" type="presParOf" srcId="{2F7C9C15-B0CF-40FA-A782-597C35BEAD78}" destId="{55687D82-6039-4F88-A790-9581699F7786}" srcOrd="1" destOrd="0" presId="urn:microsoft.com/office/officeart/2005/8/layout/hierarchy2"/>
    <dgm:cxn modelId="{24748BE8-893A-4159-AD3F-5B221C8F2E38}" type="presParOf" srcId="{55687D82-6039-4F88-A790-9581699F7786}" destId="{A438051B-3C6F-4543-B441-F2A2CEB90A1B}" srcOrd="0" destOrd="0" presId="urn:microsoft.com/office/officeart/2005/8/layout/hierarchy2"/>
    <dgm:cxn modelId="{11DF97CC-A655-45C5-8049-1359F73FD8F0}"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solidFill>
                <a:srgbClr val="FFFF00"/>
              </a:solidFill>
            </a:rPr>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solidFill>
                <a:schemeClr val="bg1"/>
              </a:solidFill>
            </a:rPr>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solidFill>
                <a:srgbClr val="FFFF00"/>
              </a:solidFill>
            </a:rPr>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solidFill>
                <a:schemeClr val="bg1"/>
              </a:solidFill>
            </a:rPr>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solidFill>
                <a:srgbClr val="FFFF00"/>
              </a:solidFill>
            </a:rPr>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solidFill>
                <a:srgbClr val="FFFF00"/>
              </a:solidFill>
            </a:rPr>
            <a:t>0</a:t>
          </a:r>
          <a:endParaRPr lang="en-US" dirty="0">
            <a:solidFill>
              <a:srgbClr val="FFFF00"/>
            </a:solidFill>
          </a:endParaRPr>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dirty="0">
              <a:solidFill>
                <a:schemeClr val="bg1"/>
              </a:solidFill>
            </a:rPr>
            <a:t>1</a:t>
          </a:r>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88A5BE3-D857-4A15-81D6-A637ABABF1ED}">
      <dgm:prSet phldrT="[Text]"/>
      <dgm:spPr/>
      <dgm:t>
        <a:bodyPr/>
        <a:lstStyle/>
        <a:p>
          <a:r>
            <a:rPr lang="en-US" dirty="0">
              <a:solidFill>
                <a:schemeClr val="bg1"/>
              </a:solidFill>
            </a:rPr>
            <a:t>Rents</a:t>
          </a:r>
        </a:p>
      </dgm:t>
    </dgm:pt>
    <dgm:pt modelId="{F04F80F3-0BB1-49CE-B324-F48CC127B456}" type="sibTrans" cxnId="{F59965F7-E8AD-46E8-888E-B82302836DF4}">
      <dgm:prSet/>
      <dgm:spPr/>
      <dgm:t>
        <a:bodyPr/>
        <a:lstStyle/>
        <a:p>
          <a:endParaRPr lang="en-US"/>
        </a:p>
      </dgm:t>
    </dgm:pt>
    <dgm:pt modelId="{78719D9A-1EF8-46FC-8F7F-64CB86D163E5}" type="parTrans" cxnId="{F59965F7-E8AD-46E8-888E-B82302836DF4}">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820B2D0F-F74B-40A0-95BA-388C9698DE34}" type="presOf" srcId="{1C2ABE6B-2194-4104-A754-33FF1C233404}" destId="{B6DAA14B-3305-4F93-A6BA-AC8805E13BBC}" srcOrd="0" destOrd="0" presId="urn:microsoft.com/office/officeart/2005/8/layout/hierarchy2"/>
    <dgm:cxn modelId="{C9E65B15-E4F4-461C-9C6A-2F28F5D83EFF}" type="presOf" srcId="{33401E37-71FE-4451-BCD3-F37629F87B29}" destId="{EDCF3DD2-E149-42B6-827D-DBC2235C186A}" srcOrd="0" destOrd="0" presId="urn:microsoft.com/office/officeart/2005/8/layout/hierarchy2"/>
    <dgm:cxn modelId="{83114918-71A7-4508-BB60-6D29F3987610}" type="presOf" srcId="{9BBA12D4-0609-4551-A692-41B6FD5C6578}" destId="{906EDC7A-0D71-4D4B-BA38-915370AA5ADA}" srcOrd="0" destOrd="0" presId="urn:microsoft.com/office/officeart/2005/8/layout/hierarchy2"/>
    <dgm:cxn modelId="{FA55D71E-D353-4055-9901-A0E5DE76BBFA}" type="presOf" srcId="{364AA1AE-EE94-40DC-A13C-26E16E52F283}" destId="{47273E5C-67B7-4AF6-AC59-BF0E8FE9A07A}" srcOrd="1" destOrd="0" presId="urn:microsoft.com/office/officeart/2005/8/layout/hierarchy2"/>
    <dgm:cxn modelId="{82508B1F-C046-4E6D-8379-95CBB1B52AC0}" type="presOf" srcId="{9BBA12D4-0609-4551-A692-41B6FD5C6578}" destId="{9BF4DBD3-5F95-474B-ADAC-133F9056B28B}" srcOrd="1" destOrd="0" presId="urn:microsoft.com/office/officeart/2005/8/layout/hierarchy2"/>
    <dgm:cxn modelId="{A6D22D21-FEA9-49C5-9D33-5583CCCFFA5C}" type="presOf" srcId="{B5DB198B-E114-4475-880F-7A6C856D26AF}" destId="{4239A36A-38B8-4FB9-9FDC-677CDBD7D5BC}" srcOrd="1" destOrd="0" presId="urn:microsoft.com/office/officeart/2005/8/layout/hierarchy2"/>
    <dgm:cxn modelId="{712CE522-F649-4EF3-9B5D-C272E8111D6F}" type="presOf" srcId="{29B19C76-28E5-47C9-A96C-57318656787A}" destId="{2242881E-6013-4E89-ABE5-27D85D3B39D5}"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805FC92D-2A68-4C98-89AC-F0155A9FA82E}" type="presOf" srcId="{B487B2ED-E69D-4DD6-9E27-3D52FE6528BC}" destId="{7CD5B262-0843-40A9-B018-58A5C8DBE7C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A4436A3B-D498-454F-B14B-2C8869892DA5}" type="presOf" srcId="{CD7A4058-34F4-4D30-B853-2FEEFACFAA91}" destId="{CB8FFB81-E4E3-43C3-8CF6-A920227023D6}" srcOrd="0" destOrd="0" presId="urn:microsoft.com/office/officeart/2005/8/layout/hierarchy2"/>
    <dgm:cxn modelId="{9CE89E3B-C2EC-4AE5-8D94-E2E514BD744D}" type="presOf" srcId="{8D300FD8-F99E-4E8E-904B-BA6027F12312}" destId="{37F8AF4D-6047-40EA-841C-0CB07C1CC88F}" srcOrd="1" destOrd="0" presId="urn:microsoft.com/office/officeart/2005/8/layout/hierarchy2"/>
    <dgm:cxn modelId="{33DDF23D-32A7-494B-9292-7DBE41F60B8D}" type="presOf" srcId="{78719D9A-1EF8-46FC-8F7F-64CB86D163E5}" destId="{D773FB9E-9C8A-4167-990C-866779B960A7}" srcOrd="0" destOrd="0" presId="urn:microsoft.com/office/officeart/2005/8/layout/hierarchy2"/>
    <dgm:cxn modelId="{6978CD3E-50DD-4F2F-8842-9B96C80D14C6}" type="presOf" srcId="{2C0E8DAB-083B-498A-A610-C8E540D1F95F}" destId="{B110B952-0C9F-4163-9C30-E699F6BC7E5B}" srcOrd="0" destOrd="0" presId="urn:microsoft.com/office/officeart/2005/8/layout/hierarchy2"/>
    <dgm:cxn modelId="{184EF163-ECF9-4321-A020-8399ABBECDF0}" type="presOf" srcId="{F79E7C3E-1450-474E-8C09-C55A71BFC6B5}" destId="{20234416-28EC-4241-BCF5-E0C7F6003066}" srcOrd="0" destOrd="0" presId="urn:microsoft.com/office/officeart/2005/8/layout/hierarchy2"/>
    <dgm:cxn modelId="{C70E1F6A-560B-485D-B002-693C091499D3}"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4C64404B-F17F-498B-AC6F-4AAB3063650B}" type="presOf" srcId="{192981D6-D395-421F-849F-8CEA5A562D44}" destId="{246D3C73-DB90-4F3F-B2CE-19B8FAF892C5}" srcOrd="1" destOrd="0" presId="urn:microsoft.com/office/officeart/2005/8/layout/hierarchy2"/>
    <dgm:cxn modelId="{8FDC4A4F-9C6C-486E-B3E4-555C5E4207F9}" type="presOf" srcId="{35620437-B674-441E-BE64-127B11C8921C}" destId="{C7F46534-8252-45D8-B9A1-8986B75AB1C1}" srcOrd="1" destOrd="0" presId="urn:microsoft.com/office/officeart/2005/8/layout/hierarchy2"/>
    <dgm:cxn modelId="{9A715750-374F-434B-9B2C-B1401ACF2D93}" type="presOf" srcId="{C69F461A-897A-4BF5-9B75-F51BC5391E24}" destId="{9BCABDBA-7F17-4ABD-88F5-05078D8F9D3D}" srcOrd="0" destOrd="0" presId="urn:microsoft.com/office/officeart/2005/8/layout/hierarchy2"/>
    <dgm:cxn modelId="{8304F450-097A-45F0-A58A-7B0D87521333}" type="presOf" srcId="{B5DB198B-E114-4475-880F-7A6C856D26AF}" destId="{F0640859-70FD-45E2-89B2-966EFB26F72D}" srcOrd="0" destOrd="0" presId="urn:microsoft.com/office/officeart/2005/8/layout/hierarchy2"/>
    <dgm:cxn modelId="{29073871-976D-4F54-B362-55658D6A030A}" type="presOf" srcId="{51CA0FC4-56AD-4A14-A18D-AD08A9D56AF2}" destId="{2951EFB9-CA63-48AD-A351-B1EC841ED46A}" srcOrd="0" destOrd="0" presId="urn:microsoft.com/office/officeart/2005/8/layout/hierarchy2"/>
    <dgm:cxn modelId="{3385CD54-1571-405C-BC66-BA0A8CB6022B}" type="presOf" srcId="{DF7B78C9-B3EF-44CF-852D-36C695E50F17}" destId="{A40036BC-E5D6-446C-80F6-C7A4B80883DA}" srcOrd="0" destOrd="0" presId="urn:microsoft.com/office/officeart/2005/8/layout/hierarchy2"/>
    <dgm:cxn modelId="{01E16659-6BF0-4F40-AFE6-598E3A513858}" type="presOf" srcId="{E3D7FB9E-9622-4165-894E-263143EEC98E}" destId="{A89A13DB-233E-4EEC-9999-82C30F66A90E}" srcOrd="1" destOrd="0" presId="urn:microsoft.com/office/officeart/2005/8/layout/hierarchy2"/>
    <dgm:cxn modelId="{738AAB7A-912B-4719-96F7-02F7AB4DED54}" type="presOf" srcId="{62A74657-1757-4134-B32F-736F54F796F4}" destId="{0D57AE7D-6277-4AFD-8A7D-B6521F402FAC}"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EF484C81-1564-40C6-8A99-4375D400BE7B}" type="presOf" srcId="{33401E37-71FE-4451-BCD3-F37629F87B29}" destId="{088DDF99-B61C-4A64-AA14-854E47AF3584}" srcOrd="1" destOrd="0" presId="urn:microsoft.com/office/officeart/2005/8/layout/hierarchy2"/>
    <dgm:cxn modelId="{D7F37782-298E-488D-93D6-CE2FF33808C8}" type="presOf" srcId="{2B250F0C-4E60-4888-AB85-917A9C3905BD}" destId="{FB9CE7AB-F422-4FE4-9FA5-61325F477F59}" srcOrd="1" destOrd="0" presId="urn:microsoft.com/office/officeart/2005/8/layout/hierarchy2"/>
    <dgm:cxn modelId="{450B9A8A-C7F1-4A28-B3A2-140E129B47ED}" type="presOf" srcId="{E6A63798-4050-4A2F-9AA9-FB5D925F7930}" destId="{D2915285-78D3-4FD7-B30D-F18D871355D3}" srcOrd="0" destOrd="0" presId="urn:microsoft.com/office/officeart/2005/8/layout/hierarchy2"/>
    <dgm:cxn modelId="{76BC8C90-039A-4034-990B-FE7289FE1AFA}" type="presOf" srcId="{29B19C76-28E5-47C9-A96C-57318656787A}" destId="{7F788EF5-DC52-4163-B798-0DFF5CF2C276}" srcOrd="0" destOrd="0" presId="urn:microsoft.com/office/officeart/2005/8/layout/hierarchy2"/>
    <dgm:cxn modelId="{CDB6B690-7317-4459-BBBD-57BFEB68D7DC}" type="presOf" srcId="{192981D6-D395-421F-849F-8CEA5A562D44}" destId="{E896778B-EE3E-4BFF-9DFE-42B988C3A32F}"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D05DE99-9AEB-4372-9924-96760BDC31EB}" type="presOf" srcId="{C69F461A-897A-4BF5-9B75-F51BC5391E24}" destId="{5FEF92C6-AD1B-43F2-B683-83434038F417}" srcOrd="1" destOrd="0" presId="urn:microsoft.com/office/officeart/2005/8/layout/hierarchy2"/>
    <dgm:cxn modelId="{BB1FB89D-0627-4D31-80AA-EAD49174DA53}" type="presOf" srcId="{5BF11984-0E64-4B57-B875-2E1B0B00A098}" destId="{37A62DE8-991B-4255-B69A-EED90D4303BD}" srcOrd="1" destOrd="0" presId="urn:microsoft.com/office/officeart/2005/8/layout/hierarchy2"/>
    <dgm:cxn modelId="{784ABBA2-A7E0-4E65-8DEB-0A4E0BD1705C}" type="presOf" srcId="{8D300FD8-F99E-4E8E-904B-BA6027F12312}" destId="{EA7B220E-DA23-4680-8C80-00CBE08DC458}" srcOrd="0" destOrd="0" presId="urn:microsoft.com/office/officeart/2005/8/layout/hierarchy2"/>
    <dgm:cxn modelId="{D62022A7-0344-4BAC-942F-A7E0FEDEF5EA}" type="presOf" srcId="{D9A682CB-5DDE-43AB-919F-8B7F7B104615}" destId="{73BB7357-1A7B-4050-88C4-790ADBCB625D}" srcOrd="0" destOrd="0" presId="urn:microsoft.com/office/officeart/2005/8/layout/hierarchy2"/>
    <dgm:cxn modelId="{3D1D20A9-1014-4D15-BFE0-0A203E049211}" type="presOf" srcId="{B88A5BE3-D857-4A15-81D6-A637ABABF1ED}" destId="{776B66B8-00FC-404C-89CC-70709C5E302B}" srcOrd="0" destOrd="0" presId="urn:microsoft.com/office/officeart/2005/8/layout/hierarchy2"/>
    <dgm:cxn modelId="{74D236AE-2AA8-40EB-859E-5D60C98C9203}" type="presOf" srcId="{3B1B22F4-350F-4BC1-A123-F6062B0A8B95}" destId="{E39695A4-54B7-4CB7-AA93-918708DEE7F7}" srcOrd="1" destOrd="0" presId="urn:microsoft.com/office/officeart/2005/8/layout/hierarchy2"/>
    <dgm:cxn modelId="{2E97FEAF-8168-47BD-AEE4-A69B0D53703B}" type="presOf" srcId="{AB713054-F984-4E73-B88E-60C1BFF55F0C}" destId="{9C04ADB7-7B5E-463A-A24D-8A9EBD543A34}" srcOrd="0" destOrd="0" presId="urn:microsoft.com/office/officeart/2005/8/layout/hierarchy2"/>
    <dgm:cxn modelId="{C6A173B6-0F76-4E7E-8E4E-CE3DFB3DF9D5}" type="presOf" srcId="{3B1B22F4-350F-4BC1-A123-F6062B0A8B95}" destId="{BA0C878D-3867-44B7-9E66-E292FB7D0CD3}" srcOrd="0" destOrd="0" presId="urn:microsoft.com/office/officeart/2005/8/layout/hierarchy2"/>
    <dgm:cxn modelId="{FB356FBD-8B97-412D-A474-EA1CA486FD84}" type="presOf" srcId="{5BF11984-0E64-4B57-B875-2E1B0B00A098}" destId="{31D0A266-AA5A-4E51-BC99-D0CDA70500B6}"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5DEBCC1-C5E2-4920-B31E-C0FF41718270}" type="presOf" srcId="{78719D9A-1EF8-46FC-8F7F-64CB86D163E5}" destId="{AEC6587A-76AF-44E9-BC10-667E8682EB31}"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35B3A2CB-9BD6-46E5-A663-45017D15310E}" type="presOf" srcId="{364AA1AE-EE94-40DC-A13C-26E16E52F283}" destId="{FE373A7E-3635-4340-9347-46B6BFBFD200}" srcOrd="0" destOrd="0" presId="urn:microsoft.com/office/officeart/2005/8/layout/hierarchy2"/>
    <dgm:cxn modelId="{2CAB9CCC-9C15-42A2-B6D4-E60A347C2F6A}" type="presOf" srcId="{51CA0FC4-56AD-4A14-A18D-AD08A9D56AF2}" destId="{34D20AF5-6735-4F2F-803B-ACF9EE36BEA2}" srcOrd="1" destOrd="0" presId="urn:microsoft.com/office/officeart/2005/8/layout/hierarchy2"/>
    <dgm:cxn modelId="{7B483DCF-870E-4995-916C-8934A308EDCE}" type="presOf" srcId="{62A74657-1757-4134-B32F-736F54F796F4}" destId="{31B006C0-0EA0-4561-A653-10E38A298D09}"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38614BDA-D8ED-4019-997E-A34A54C153FC}" type="presOf" srcId="{48D4D2DD-923D-473B-8FF8-F00B40868278}" destId="{3DC07AF5-D86B-4C94-B519-7A6277D2FBCD}" srcOrd="0" destOrd="0" presId="urn:microsoft.com/office/officeart/2005/8/layout/hierarchy2"/>
    <dgm:cxn modelId="{3983FDDA-64DB-43A6-9284-02BBF587779A}" type="presOf" srcId="{E3D7FB9E-9622-4165-894E-263143EEC98E}" destId="{86B348EC-F8BD-4917-A3B0-428897B6BCC8}" srcOrd="0" destOrd="0" presId="urn:microsoft.com/office/officeart/2005/8/layout/hierarchy2"/>
    <dgm:cxn modelId="{11795EDF-BBEE-4B6A-BBBF-DE0D3DBAD7D1}" type="presOf" srcId="{195B9EE5-1EFB-4F31-AB89-D8A0164D7F56}" destId="{6584FD33-B777-4F82-B4D0-B5E46AC2C02D}"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C245F3EC-4D00-4362-8997-C1C6F746EC9E}" type="presOf" srcId="{4AC740F5-7A0B-425C-9B3E-37C36A205422}" destId="{DD8EF61D-0D20-4705-AB55-535AF47A94C5}"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E824BF1-6540-4591-B8CF-71D3B7D846E7}" type="presOf" srcId="{2B250F0C-4E60-4888-AB85-917A9C3905BD}" destId="{9D22EEE4-FF93-4FD7-9762-7F90B9B2174D}" srcOrd="0" destOrd="0" presId="urn:microsoft.com/office/officeart/2005/8/layout/hierarchy2"/>
    <dgm:cxn modelId="{D6D9C2F3-45D5-46CD-9DEC-935FFE1F125F}" type="presOf" srcId="{F0B9BAFF-14FA-4FD1-90AF-A0E86CFD26E0}" destId="{A438051B-3C6F-4543-B441-F2A2CEB90A1B}" srcOrd="0" destOrd="0" presId="urn:microsoft.com/office/officeart/2005/8/layout/hierarchy2"/>
    <dgm:cxn modelId="{281B5DF7-21D0-4FB3-AE22-F2C7889FD76C}" type="presOf" srcId="{565E1BEE-27C3-4F31-A8B1-EE2149CF7DB5}" destId="{3F4CF3E3-0AF7-4852-917A-846D9EF91ABA}"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5ED220F8-F717-4A6E-BC28-102F7380584F}" type="presOf" srcId="{AC412031-9545-4DC8-ACBC-5942C63FF0B9}" destId="{CEB35589-E368-4BD1-AB36-49CDB99364D5}" srcOrd="0" destOrd="0" presId="urn:microsoft.com/office/officeart/2005/8/layout/hierarchy2"/>
    <dgm:cxn modelId="{2BDF84FB-E381-4866-AA33-1A81BC3471EA}" type="presOf" srcId="{35620437-B674-441E-BE64-127B11C8921C}" destId="{F6E4463E-7AB1-40C6-9184-A50DB147E61E}" srcOrd="0" destOrd="0" presId="urn:microsoft.com/office/officeart/2005/8/layout/hierarchy2"/>
    <dgm:cxn modelId="{FE9778FC-EAD9-4BFB-BB28-03AB99FF07B1}" type="presOf" srcId="{9DE36E45-D8F6-4E64-BE13-DED9608A523D}" destId="{70CFE622-9822-4AED-B673-DD47B2D762F4}" srcOrd="0" destOrd="0" presId="urn:microsoft.com/office/officeart/2005/8/layout/hierarchy2"/>
    <dgm:cxn modelId="{569CDCFA-8D46-49F9-A995-E6AB49C105A2}" type="presParOf" srcId="{B6DAA14B-3305-4F93-A6BA-AC8805E13BBC}" destId="{45E3ECBA-C6D0-4585-880A-A01F56B443D6}" srcOrd="0" destOrd="0" presId="urn:microsoft.com/office/officeart/2005/8/layout/hierarchy2"/>
    <dgm:cxn modelId="{62B9325F-697B-49AB-9ABE-B309E69F0956}" type="presParOf" srcId="{45E3ECBA-C6D0-4585-880A-A01F56B443D6}" destId="{AD69DD67-DA8B-4327-8FB6-B1ED5881B6C0}" srcOrd="0" destOrd="0" presId="urn:microsoft.com/office/officeart/2005/8/layout/hierarchy2"/>
    <dgm:cxn modelId="{AABF5F14-274F-413D-BDEF-12DF7B9D60C4}" type="presParOf" srcId="{45E3ECBA-C6D0-4585-880A-A01F56B443D6}" destId="{AEFB50EF-9B7B-4A67-8A06-3768D82F4F35}" srcOrd="1" destOrd="0" presId="urn:microsoft.com/office/officeart/2005/8/layout/hierarchy2"/>
    <dgm:cxn modelId="{58224399-9FDC-4C26-A10D-3EC0ED7E0E6C}" type="presParOf" srcId="{AEFB50EF-9B7B-4A67-8A06-3768D82F4F35}" destId="{906EDC7A-0D71-4D4B-BA38-915370AA5ADA}" srcOrd="0" destOrd="0" presId="urn:microsoft.com/office/officeart/2005/8/layout/hierarchy2"/>
    <dgm:cxn modelId="{E022C2BB-5E73-4DAA-BEBF-85246B69E57F}" type="presParOf" srcId="{906EDC7A-0D71-4D4B-BA38-915370AA5ADA}" destId="{9BF4DBD3-5F95-474B-ADAC-133F9056B28B}" srcOrd="0" destOrd="0" presId="urn:microsoft.com/office/officeart/2005/8/layout/hierarchy2"/>
    <dgm:cxn modelId="{ACA2559B-48E8-49A4-88C6-79C5D2729133}" type="presParOf" srcId="{AEFB50EF-9B7B-4A67-8A06-3768D82F4F35}" destId="{7D96E242-F765-43D2-885D-856E91BD7876}" srcOrd="1" destOrd="0" presId="urn:microsoft.com/office/officeart/2005/8/layout/hierarchy2"/>
    <dgm:cxn modelId="{786D5F1E-29B5-491C-8535-11E556D77E4E}" type="presParOf" srcId="{7D96E242-F765-43D2-885D-856E91BD7876}" destId="{73BB7357-1A7B-4050-88C4-790ADBCB625D}" srcOrd="0" destOrd="0" presId="urn:microsoft.com/office/officeart/2005/8/layout/hierarchy2"/>
    <dgm:cxn modelId="{562124B5-E16D-4F07-A047-CAF408C001EF}" type="presParOf" srcId="{7D96E242-F765-43D2-885D-856E91BD7876}" destId="{D56EE5CC-C4D8-4DA6-AC06-6FF6333366BE}" srcOrd="1" destOrd="0" presId="urn:microsoft.com/office/officeart/2005/8/layout/hierarchy2"/>
    <dgm:cxn modelId="{E986582C-4E16-42D2-B5FB-D07122956962}" type="presParOf" srcId="{D56EE5CC-C4D8-4DA6-AC06-6FF6333366BE}" destId="{2951EFB9-CA63-48AD-A351-B1EC841ED46A}" srcOrd="0" destOrd="0" presId="urn:microsoft.com/office/officeart/2005/8/layout/hierarchy2"/>
    <dgm:cxn modelId="{6A72E8C9-5D1C-40A4-82AD-D61BAF45A3A9}" type="presParOf" srcId="{2951EFB9-CA63-48AD-A351-B1EC841ED46A}" destId="{34D20AF5-6735-4F2F-803B-ACF9EE36BEA2}" srcOrd="0" destOrd="0" presId="urn:microsoft.com/office/officeart/2005/8/layout/hierarchy2"/>
    <dgm:cxn modelId="{A0BB5BE7-083E-4BA7-947D-90D302193D41}" type="presParOf" srcId="{D56EE5CC-C4D8-4DA6-AC06-6FF6333366BE}" destId="{E4EEF5AC-A0E9-4DFF-973A-8F4B97B35161}" srcOrd="1" destOrd="0" presId="urn:microsoft.com/office/officeart/2005/8/layout/hierarchy2"/>
    <dgm:cxn modelId="{7150D7FA-0F65-4704-8197-2A9F9D0C1C40}" type="presParOf" srcId="{E4EEF5AC-A0E9-4DFF-973A-8F4B97B35161}" destId="{A40036BC-E5D6-446C-80F6-C7A4B80883DA}" srcOrd="0" destOrd="0" presId="urn:microsoft.com/office/officeart/2005/8/layout/hierarchy2"/>
    <dgm:cxn modelId="{33DF08D2-771D-480E-BD91-6C4371652149}" type="presParOf" srcId="{E4EEF5AC-A0E9-4DFF-973A-8F4B97B35161}" destId="{4862C7B3-1512-4C83-B2EB-00C9D604D13A}" srcOrd="1" destOrd="0" presId="urn:microsoft.com/office/officeart/2005/8/layout/hierarchy2"/>
    <dgm:cxn modelId="{C9E3B3D2-2644-4C2F-A8E2-68390421FCE9}" type="presParOf" srcId="{4862C7B3-1512-4C83-B2EB-00C9D604D13A}" destId="{0D57AE7D-6277-4AFD-8A7D-B6521F402FAC}" srcOrd="0" destOrd="0" presId="urn:microsoft.com/office/officeart/2005/8/layout/hierarchy2"/>
    <dgm:cxn modelId="{2F341615-80D7-4239-8EBF-4E5334A6D2AE}" type="presParOf" srcId="{0D57AE7D-6277-4AFD-8A7D-B6521F402FAC}" destId="{31B006C0-0EA0-4561-A653-10E38A298D09}" srcOrd="0" destOrd="0" presId="urn:microsoft.com/office/officeart/2005/8/layout/hierarchy2"/>
    <dgm:cxn modelId="{CF569B2A-5F6B-451C-A81E-847347DCEEBF}" type="presParOf" srcId="{4862C7B3-1512-4C83-B2EB-00C9D604D13A}" destId="{A579D7FC-93FC-448F-ACFD-7487307B41E8}" srcOrd="1" destOrd="0" presId="urn:microsoft.com/office/officeart/2005/8/layout/hierarchy2"/>
    <dgm:cxn modelId="{C8A06C97-322D-43EB-AF76-7371E2ABC05A}" type="presParOf" srcId="{A579D7FC-93FC-448F-ACFD-7487307B41E8}" destId="{70CFE622-9822-4AED-B673-DD47B2D762F4}" srcOrd="0" destOrd="0" presId="urn:microsoft.com/office/officeart/2005/8/layout/hierarchy2"/>
    <dgm:cxn modelId="{E72DE9CB-EB5F-427E-B0B1-63C7BB678D84}" type="presParOf" srcId="{A579D7FC-93FC-448F-ACFD-7487307B41E8}" destId="{4AD98EA5-1F56-4711-9B92-25B6221F5D9E}" srcOrd="1" destOrd="0" presId="urn:microsoft.com/office/officeart/2005/8/layout/hierarchy2"/>
    <dgm:cxn modelId="{7C3B5722-837E-40B3-AC7B-A28DC4D8B5B7}" type="presParOf" srcId="{D56EE5CC-C4D8-4DA6-AC06-6FF6333366BE}" destId="{F6E4463E-7AB1-40C6-9184-A50DB147E61E}" srcOrd="2" destOrd="0" presId="urn:microsoft.com/office/officeart/2005/8/layout/hierarchy2"/>
    <dgm:cxn modelId="{8A1211CF-269D-4EA6-A640-76F879287E4D}" type="presParOf" srcId="{F6E4463E-7AB1-40C6-9184-A50DB147E61E}" destId="{C7F46534-8252-45D8-B9A1-8986B75AB1C1}" srcOrd="0" destOrd="0" presId="urn:microsoft.com/office/officeart/2005/8/layout/hierarchy2"/>
    <dgm:cxn modelId="{67F8D906-7538-4DB1-99D8-0DE723BE401B}" type="presParOf" srcId="{D56EE5CC-C4D8-4DA6-AC06-6FF6333366BE}" destId="{6F982ADB-6E9B-4D23-92D6-6624D24AFD01}" srcOrd="3" destOrd="0" presId="urn:microsoft.com/office/officeart/2005/8/layout/hierarchy2"/>
    <dgm:cxn modelId="{D725B19B-C0BA-45F1-9914-88336464367F}" type="presParOf" srcId="{6F982ADB-6E9B-4D23-92D6-6624D24AFD01}" destId="{B110B952-0C9F-4163-9C30-E699F6BC7E5B}" srcOrd="0" destOrd="0" presId="urn:microsoft.com/office/officeart/2005/8/layout/hierarchy2"/>
    <dgm:cxn modelId="{CB2DB4E3-A851-4821-B317-AA2D92CE8B8C}" type="presParOf" srcId="{6F982ADB-6E9B-4D23-92D6-6624D24AFD01}" destId="{2BF6DC36-E629-4E6B-9446-5265AE188E80}" srcOrd="1" destOrd="0" presId="urn:microsoft.com/office/officeart/2005/8/layout/hierarchy2"/>
    <dgm:cxn modelId="{601B8126-DFC6-4EAE-888A-040F1149269E}" type="presParOf" srcId="{2BF6DC36-E629-4E6B-9446-5265AE188E80}" destId="{86B348EC-F8BD-4917-A3B0-428897B6BCC8}" srcOrd="0" destOrd="0" presId="urn:microsoft.com/office/officeart/2005/8/layout/hierarchy2"/>
    <dgm:cxn modelId="{77D22FB5-46F2-4B1B-9FA4-CD74CBC0D562}" type="presParOf" srcId="{86B348EC-F8BD-4917-A3B0-428897B6BCC8}" destId="{A89A13DB-233E-4EEC-9999-82C30F66A90E}" srcOrd="0" destOrd="0" presId="urn:microsoft.com/office/officeart/2005/8/layout/hierarchy2"/>
    <dgm:cxn modelId="{8ABE4A40-BC3F-4615-86B5-76E03E3BC819}" type="presParOf" srcId="{2BF6DC36-E629-4E6B-9446-5265AE188E80}" destId="{9D1C3DFE-3D16-461B-9452-FF21CAE520FE}" srcOrd="1" destOrd="0" presId="urn:microsoft.com/office/officeart/2005/8/layout/hierarchy2"/>
    <dgm:cxn modelId="{1E131E46-CFFB-40D2-81F4-D077762E7A97}" type="presParOf" srcId="{9D1C3DFE-3D16-461B-9452-FF21CAE520FE}" destId="{20234416-28EC-4241-BCF5-E0C7F6003066}" srcOrd="0" destOrd="0" presId="urn:microsoft.com/office/officeart/2005/8/layout/hierarchy2"/>
    <dgm:cxn modelId="{008599AC-65FF-47E2-A589-7F16E0FE3521}" type="presParOf" srcId="{9D1C3DFE-3D16-461B-9452-FF21CAE520FE}" destId="{0EF6E8C9-E1BA-4E19-BC66-FD9A558808B2}" srcOrd="1" destOrd="0" presId="urn:microsoft.com/office/officeart/2005/8/layout/hierarchy2"/>
    <dgm:cxn modelId="{E2217064-88CB-4028-BE60-0FCA4CF19BCE}" type="presParOf" srcId="{0EF6E8C9-E1BA-4E19-BC66-FD9A558808B2}" destId="{F0640859-70FD-45E2-89B2-966EFB26F72D}" srcOrd="0" destOrd="0" presId="urn:microsoft.com/office/officeart/2005/8/layout/hierarchy2"/>
    <dgm:cxn modelId="{EBCD3038-C10D-49FF-9513-B8CA4BFC00BE}" type="presParOf" srcId="{F0640859-70FD-45E2-89B2-966EFB26F72D}" destId="{4239A36A-38B8-4FB9-9FDC-677CDBD7D5BC}" srcOrd="0" destOrd="0" presId="urn:microsoft.com/office/officeart/2005/8/layout/hierarchy2"/>
    <dgm:cxn modelId="{2B80F042-3379-4707-985B-CED6059AF8A1}" type="presParOf" srcId="{0EF6E8C9-E1BA-4E19-BC66-FD9A558808B2}" destId="{5B9270CC-0708-40EC-ABEB-251A379A4467}" srcOrd="1" destOrd="0" presId="urn:microsoft.com/office/officeart/2005/8/layout/hierarchy2"/>
    <dgm:cxn modelId="{598EEE9D-CD22-4294-8273-935A2DA1490C}" type="presParOf" srcId="{5B9270CC-0708-40EC-ABEB-251A379A4467}" destId="{D2915285-78D3-4FD7-B30D-F18D871355D3}" srcOrd="0" destOrd="0" presId="urn:microsoft.com/office/officeart/2005/8/layout/hierarchy2"/>
    <dgm:cxn modelId="{938BBD00-18BA-425A-9311-3E2E1166B429}" type="presParOf" srcId="{5B9270CC-0708-40EC-ABEB-251A379A4467}" destId="{F31FAB54-D8C9-448C-A375-04B995ED75DA}" srcOrd="1" destOrd="0" presId="urn:microsoft.com/office/officeart/2005/8/layout/hierarchy2"/>
    <dgm:cxn modelId="{0C0B77F7-8E84-46B6-8C4F-9F30BE6C040F}" type="presParOf" srcId="{2BF6DC36-E629-4E6B-9446-5265AE188E80}" destId="{EA7B220E-DA23-4680-8C80-00CBE08DC458}" srcOrd="2" destOrd="0" presId="urn:microsoft.com/office/officeart/2005/8/layout/hierarchy2"/>
    <dgm:cxn modelId="{3AE5E033-CE55-484C-91F3-5917ED85D881}" type="presParOf" srcId="{EA7B220E-DA23-4680-8C80-00CBE08DC458}" destId="{37F8AF4D-6047-40EA-841C-0CB07C1CC88F}" srcOrd="0" destOrd="0" presId="urn:microsoft.com/office/officeart/2005/8/layout/hierarchy2"/>
    <dgm:cxn modelId="{51CCA419-FA0A-4D45-B2A9-CBC1D78D4C34}" type="presParOf" srcId="{2BF6DC36-E629-4E6B-9446-5265AE188E80}" destId="{4F729DA6-FFF5-41EA-88DB-8D6F545658BD}" srcOrd="3" destOrd="0" presId="urn:microsoft.com/office/officeart/2005/8/layout/hierarchy2"/>
    <dgm:cxn modelId="{42D61012-7702-4A47-9D9F-E43E93A6FA71}" type="presParOf" srcId="{4F729DA6-FFF5-41EA-88DB-8D6F545658BD}" destId="{6584FD33-B777-4F82-B4D0-B5E46AC2C02D}" srcOrd="0" destOrd="0" presId="urn:microsoft.com/office/officeart/2005/8/layout/hierarchy2"/>
    <dgm:cxn modelId="{01324852-BFBE-4B00-B9F7-DFD390F0CBDB}" type="presParOf" srcId="{4F729DA6-FFF5-41EA-88DB-8D6F545658BD}" destId="{B6A9D6FB-61F8-477C-881C-411468F8CA77}" srcOrd="1" destOrd="0" presId="urn:microsoft.com/office/officeart/2005/8/layout/hierarchy2"/>
    <dgm:cxn modelId="{111D23D3-8ECA-4437-A53A-EC0D39EA721C}" type="presParOf" srcId="{B6A9D6FB-61F8-477C-881C-411468F8CA77}" destId="{7F788EF5-DC52-4163-B798-0DFF5CF2C276}" srcOrd="0" destOrd="0" presId="urn:microsoft.com/office/officeart/2005/8/layout/hierarchy2"/>
    <dgm:cxn modelId="{F19D7705-F685-4086-9113-821A8C08B5FA}" type="presParOf" srcId="{7F788EF5-DC52-4163-B798-0DFF5CF2C276}" destId="{2242881E-6013-4E89-ABE5-27D85D3B39D5}" srcOrd="0" destOrd="0" presId="urn:microsoft.com/office/officeart/2005/8/layout/hierarchy2"/>
    <dgm:cxn modelId="{4FA14BA2-3635-48CE-8B99-8CC052FAB06B}" type="presParOf" srcId="{B6A9D6FB-61F8-477C-881C-411468F8CA77}" destId="{DA823D4C-8F32-4819-94E6-0D1F8DF4E996}" srcOrd="1" destOrd="0" presId="urn:microsoft.com/office/officeart/2005/8/layout/hierarchy2"/>
    <dgm:cxn modelId="{3D0BAB2E-D650-4B87-B364-5B556B5B9CCB}" type="presParOf" srcId="{DA823D4C-8F32-4819-94E6-0D1F8DF4E996}" destId="{3F4CF3E3-0AF7-4852-917A-846D9EF91ABA}" srcOrd="0" destOrd="0" presId="urn:microsoft.com/office/officeart/2005/8/layout/hierarchy2"/>
    <dgm:cxn modelId="{77763831-3D5A-445B-828F-CACB28679A68}" type="presParOf" srcId="{DA823D4C-8F32-4819-94E6-0D1F8DF4E996}" destId="{A4782F4C-C108-4C83-ABEF-FBE3B5816532}" srcOrd="1" destOrd="0" presId="urn:microsoft.com/office/officeart/2005/8/layout/hierarchy2"/>
    <dgm:cxn modelId="{A4781149-DE51-4225-9AB4-B75DB1EEF9A5}" type="presParOf" srcId="{AEFB50EF-9B7B-4A67-8A06-3768D82F4F35}" destId="{9BCABDBA-7F17-4ABD-88F5-05078D8F9D3D}" srcOrd="2" destOrd="0" presId="urn:microsoft.com/office/officeart/2005/8/layout/hierarchy2"/>
    <dgm:cxn modelId="{50E96BC7-7C2A-483F-A960-551BBA2B69A6}" type="presParOf" srcId="{9BCABDBA-7F17-4ABD-88F5-05078D8F9D3D}" destId="{5FEF92C6-AD1B-43F2-B683-83434038F417}" srcOrd="0" destOrd="0" presId="urn:microsoft.com/office/officeart/2005/8/layout/hierarchy2"/>
    <dgm:cxn modelId="{4E830159-6E1D-47EE-9A6C-8C7DF924F3BE}" type="presParOf" srcId="{AEFB50EF-9B7B-4A67-8A06-3768D82F4F35}" destId="{07B1D72D-4EA7-4449-B9B4-F4DB2D9BF03F}" srcOrd="3" destOrd="0" presId="urn:microsoft.com/office/officeart/2005/8/layout/hierarchy2"/>
    <dgm:cxn modelId="{9C7DC5BE-6E43-4099-A0A4-972F34164890}" type="presParOf" srcId="{07B1D72D-4EA7-4449-B9B4-F4DB2D9BF03F}" destId="{CB8FFB81-E4E3-43C3-8CF6-A920227023D6}" srcOrd="0" destOrd="0" presId="urn:microsoft.com/office/officeart/2005/8/layout/hierarchy2"/>
    <dgm:cxn modelId="{7AB90285-D17B-4C0E-9817-B4A39BB7C42A}" type="presParOf" srcId="{07B1D72D-4EA7-4449-B9B4-F4DB2D9BF03F}" destId="{8F84034B-D50D-4839-8710-01A10F25A1F7}" srcOrd="1" destOrd="0" presId="urn:microsoft.com/office/officeart/2005/8/layout/hierarchy2"/>
    <dgm:cxn modelId="{55794C0A-953D-4405-9263-66FE3B8F6F3E}" type="presParOf" srcId="{8F84034B-D50D-4839-8710-01A10F25A1F7}" destId="{FE373A7E-3635-4340-9347-46B6BFBFD200}" srcOrd="0" destOrd="0" presId="urn:microsoft.com/office/officeart/2005/8/layout/hierarchy2"/>
    <dgm:cxn modelId="{65D34403-D6B7-4A7E-8338-B44F135B3F87}" type="presParOf" srcId="{FE373A7E-3635-4340-9347-46B6BFBFD200}" destId="{47273E5C-67B7-4AF6-AC59-BF0E8FE9A07A}" srcOrd="0" destOrd="0" presId="urn:microsoft.com/office/officeart/2005/8/layout/hierarchy2"/>
    <dgm:cxn modelId="{6E56C15E-770D-4EC2-9B05-02A23C1A2D80}" type="presParOf" srcId="{8F84034B-D50D-4839-8710-01A10F25A1F7}" destId="{B5DDB5CA-DDD2-4470-BC39-E9DD3D8FE6A1}" srcOrd="1" destOrd="0" presId="urn:microsoft.com/office/officeart/2005/8/layout/hierarchy2"/>
    <dgm:cxn modelId="{E6746D4B-156E-41E1-B17E-368304928CF7}" type="presParOf" srcId="{B5DDB5CA-DDD2-4470-BC39-E9DD3D8FE6A1}" destId="{3DC07AF5-D86B-4C94-B519-7A6277D2FBCD}" srcOrd="0" destOrd="0" presId="urn:microsoft.com/office/officeart/2005/8/layout/hierarchy2"/>
    <dgm:cxn modelId="{2593207A-979E-4184-8CFE-1B86AE42D286}" type="presParOf" srcId="{B5DDB5CA-DDD2-4470-BC39-E9DD3D8FE6A1}" destId="{A961470E-9FEB-4A3D-A1DD-0C4C56A747DF}" srcOrd="1" destOrd="0" presId="urn:microsoft.com/office/officeart/2005/8/layout/hierarchy2"/>
    <dgm:cxn modelId="{BF3BB6AE-F289-4B98-865F-DB5592314583}" type="presParOf" srcId="{A961470E-9FEB-4A3D-A1DD-0C4C56A747DF}" destId="{BA0C878D-3867-44B7-9E66-E292FB7D0CD3}" srcOrd="0" destOrd="0" presId="urn:microsoft.com/office/officeart/2005/8/layout/hierarchy2"/>
    <dgm:cxn modelId="{1184F798-A15C-4C86-8AAD-CD3FE36CDC8A}" type="presParOf" srcId="{BA0C878D-3867-44B7-9E66-E292FB7D0CD3}" destId="{E39695A4-54B7-4CB7-AA93-918708DEE7F7}" srcOrd="0" destOrd="0" presId="urn:microsoft.com/office/officeart/2005/8/layout/hierarchy2"/>
    <dgm:cxn modelId="{140E828C-7A6F-486E-ACB2-4C1A10290D9B}" type="presParOf" srcId="{A961470E-9FEB-4A3D-A1DD-0C4C56A747DF}" destId="{499AAD32-7923-4069-AAAF-DC88216620CB}" srcOrd="1" destOrd="0" presId="urn:microsoft.com/office/officeart/2005/8/layout/hierarchy2"/>
    <dgm:cxn modelId="{C2389ED5-769E-4B70-A636-A87E27F75309}" type="presParOf" srcId="{499AAD32-7923-4069-AAAF-DC88216620CB}" destId="{7CD5B262-0843-40A9-B018-58A5C8DBE7C6}" srcOrd="0" destOrd="0" presId="urn:microsoft.com/office/officeart/2005/8/layout/hierarchy2"/>
    <dgm:cxn modelId="{818560F4-70B6-4AD0-B8C5-3C47F6B017F3}" type="presParOf" srcId="{499AAD32-7923-4069-AAAF-DC88216620CB}" destId="{8DE8DDE8-E1AC-4A98-AB4B-1B52197C75D5}" srcOrd="1" destOrd="0" presId="urn:microsoft.com/office/officeart/2005/8/layout/hierarchy2"/>
    <dgm:cxn modelId="{A356982A-80F7-4D04-AFA8-8FF434F9D590}" type="presParOf" srcId="{8DE8DDE8-E1AC-4A98-AB4B-1B52197C75D5}" destId="{E896778B-EE3E-4BFF-9DFE-42B988C3A32F}" srcOrd="0" destOrd="0" presId="urn:microsoft.com/office/officeart/2005/8/layout/hierarchy2"/>
    <dgm:cxn modelId="{6A8D5145-FC2C-486F-B2D6-04EF1316BD5C}" type="presParOf" srcId="{E896778B-EE3E-4BFF-9DFE-42B988C3A32F}" destId="{246D3C73-DB90-4F3F-B2CE-19B8FAF892C5}" srcOrd="0" destOrd="0" presId="urn:microsoft.com/office/officeart/2005/8/layout/hierarchy2"/>
    <dgm:cxn modelId="{AC585234-CCFA-4EE8-B673-DE4AC3D25097}" type="presParOf" srcId="{8DE8DDE8-E1AC-4A98-AB4B-1B52197C75D5}" destId="{E2C5968B-8A93-4D7A-84D1-1E6E20271CF1}" srcOrd="1" destOrd="0" presId="urn:microsoft.com/office/officeart/2005/8/layout/hierarchy2"/>
    <dgm:cxn modelId="{C02AB033-0B56-4D43-8D44-74B5C50CEA38}" type="presParOf" srcId="{E2C5968B-8A93-4D7A-84D1-1E6E20271CF1}" destId="{9C04ADB7-7B5E-463A-A24D-8A9EBD543A34}" srcOrd="0" destOrd="0" presId="urn:microsoft.com/office/officeart/2005/8/layout/hierarchy2"/>
    <dgm:cxn modelId="{164AD541-B37A-41D1-88A2-9D8ABDF15C2D}" type="presParOf" srcId="{E2C5968B-8A93-4D7A-84D1-1E6E20271CF1}" destId="{13F37715-DAA6-48B3-BB4C-D1FBA1ACCA0E}" srcOrd="1" destOrd="0" presId="urn:microsoft.com/office/officeart/2005/8/layout/hierarchy2"/>
    <dgm:cxn modelId="{AB8FFF61-A059-4CE5-993D-490041648E71}" type="presParOf" srcId="{A961470E-9FEB-4A3D-A1DD-0C4C56A747DF}" destId="{D773FB9E-9C8A-4167-990C-866779B960A7}" srcOrd="2" destOrd="0" presId="urn:microsoft.com/office/officeart/2005/8/layout/hierarchy2"/>
    <dgm:cxn modelId="{B934FDB8-B58D-46BF-B203-AAF8D8101875}" type="presParOf" srcId="{D773FB9E-9C8A-4167-990C-866779B960A7}" destId="{AEC6587A-76AF-44E9-BC10-667E8682EB31}" srcOrd="0" destOrd="0" presId="urn:microsoft.com/office/officeart/2005/8/layout/hierarchy2"/>
    <dgm:cxn modelId="{1EE5A43E-0A87-4108-B441-2CBF78D63513}" type="presParOf" srcId="{A961470E-9FEB-4A3D-A1DD-0C4C56A747DF}" destId="{50745FE0-9028-4616-8554-BE582325D8D9}" srcOrd="3" destOrd="0" presId="urn:microsoft.com/office/officeart/2005/8/layout/hierarchy2"/>
    <dgm:cxn modelId="{82E97BEC-F8BB-4CA2-9B51-A72EB291A140}" type="presParOf" srcId="{50745FE0-9028-4616-8554-BE582325D8D9}" destId="{776B66B8-00FC-404C-89CC-70709C5E302B}" srcOrd="0" destOrd="0" presId="urn:microsoft.com/office/officeart/2005/8/layout/hierarchy2"/>
    <dgm:cxn modelId="{5405596F-CEAF-4BED-A537-FE92DE3CCFE7}" type="presParOf" srcId="{50745FE0-9028-4616-8554-BE582325D8D9}" destId="{D8083601-A4C1-4291-8383-B76655C68A52}" srcOrd="1" destOrd="0" presId="urn:microsoft.com/office/officeart/2005/8/layout/hierarchy2"/>
    <dgm:cxn modelId="{2560B992-3FB0-4548-AAA7-7DDF3FD12BCF}" type="presParOf" srcId="{D8083601-A4C1-4291-8383-B76655C68A52}" destId="{31D0A266-AA5A-4E51-BC99-D0CDA70500B6}" srcOrd="0" destOrd="0" presId="urn:microsoft.com/office/officeart/2005/8/layout/hierarchy2"/>
    <dgm:cxn modelId="{D8ADDEC5-3F86-47CD-AD43-F6E111C7D428}" type="presParOf" srcId="{31D0A266-AA5A-4E51-BC99-D0CDA70500B6}" destId="{37A62DE8-991B-4255-B69A-EED90D4303BD}" srcOrd="0" destOrd="0" presId="urn:microsoft.com/office/officeart/2005/8/layout/hierarchy2"/>
    <dgm:cxn modelId="{4F632044-8EAE-4402-A151-9EEFD50F25B1}" type="presParOf" srcId="{D8083601-A4C1-4291-8383-B76655C68A52}" destId="{AF92D9E9-282A-4641-B5FD-7579F1109F89}" srcOrd="1" destOrd="0" presId="urn:microsoft.com/office/officeart/2005/8/layout/hierarchy2"/>
    <dgm:cxn modelId="{B15D33B0-5FA1-4011-A97D-C62D5CAFEA41}" type="presParOf" srcId="{AF92D9E9-282A-4641-B5FD-7579F1109F89}" destId="{CEB35589-E368-4BD1-AB36-49CDB99364D5}" srcOrd="0" destOrd="0" presId="urn:microsoft.com/office/officeart/2005/8/layout/hierarchy2"/>
    <dgm:cxn modelId="{44E018ED-C772-4F67-AF16-DB5BE3E7B82F}" type="presParOf" srcId="{AF92D9E9-282A-4641-B5FD-7579F1109F89}" destId="{F6CFFF34-5A29-415E-B0D9-56B2232F2C3F}" srcOrd="1" destOrd="0" presId="urn:microsoft.com/office/officeart/2005/8/layout/hierarchy2"/>
    <dgm:cxn modelId="{50546F17-39CC-4B87-9188-59949E38B2B2}" type="presParOf" srcId="{8F84034B-D50D-4839-8710-01A10F25A1F7}" destId="{9D22EEE4-FF93-4FD7-9762-7F90B9B2174D}" srcOrd="2" destOrd="0" presId="urn:microsoft.com/office/officeart/2005/8/layout/hierarchy2"/>
    <dgm:cxn modelId="{C4A15C13-1FC9-44CE-A2D2-23790E1F2676}" type="presParOf" srcId="{9D22EEE4-FF93-4FD7-9762-7F90B9B2174D}" destId="{FB9CE7AB-F422-4FE4-9FA5-61325F477F59}" srcOrd="0" destOrd="0" presId="urn:microsoft.com/office/officeart/2005/8/layout/hierarchy2"/>
    <dgm:cxn modelId="{BA16EC7B-E585-4615-85FD-4A035FA9F9C1}" type="presParOf" srcId="{8F84034B-D50D-4839-8710-01A10F25A1F7}" destId="{910573D3-2ABB-423F-AB2B-82AC86F1F3D4}" srcOrd="3" destOrd="0" presId="urn:microsoft.com/office/officeart/2005/8/layout/hierarchy2"/>
    <dgm:cxn modelId="{D8B46AC6-70CC-4FB8-B2D6-CB491ADB4D0D}" type="presParOf" srcId="{910573D3-2ABB-423F-AB2B-82AC86F1F3D4}" destId="{DD8EF61D-0D20-4705-AB55-535AF47A94C5}" srcOrd="0" destOrd="0" presId="urn:microsoft.com/office/officeart/2005/8/layout/hierarchy2"/>
    <dgm:cxn modelId="{1E70D20A-E8FE-4124-B9B6-A82FF3E3474C}" type="presParOf" srcId="{910573D3-2ABB-423F-AB2B-82AC86F1F3D4}" destId="{2F7C9C15-B0CF-40FA-A782-597C35BEAD78}" srcOrd="1" destOrd="0" presId="urn:microsoft.com/office/officeart/2005/8/layout/hierarchy2"/>
    <dgm:cxn modelId="{938E174C-02D9-4A64-A67C-2DC52E12CF21}" type="presParOf" srcId="{2F7C9C15-B0CF-40FA-A782-597C35BEAD78}" destId="{EDCF3DD2-E149-42B6-827D-DBC2235C186A}" srcOrd="0" destOrd="0" presId="urn:microsoft.com/office/officeart/2005/8/layout/hierarchy2"/>
    <dgm:cxn modelId="{9C644FE0-51BA-40CD-8181-41BAFCAE064F}" type="presParOf" srcId="{EDCF3DD2-E149-42B6-827D-DBC2235C186A}" destId="{088DDF99-B61C-4A64-AA14-854E47AF3584}" srcOrd="0" destOrd="0" presId="urn:microsoft.com/office/officeart/2005/8/layout/hierarchy2"/>
    <dgm:cxn modelId="{2910DC2C-22F4-471B-BA96-F92FAC64449C}" type="presParOf" srcId="{2F7C9C15-B0CF-40FA-A782-597C35BEAD78}" destId="{55687D82-6039-4F88-A790-9581699F7786}" srcOrd="1" destOrd="0" presId="urn:microsoft.com/office/officeart/2005/8/layout/hierarchy2"/>
    <dgm:cxn modelId="{24748BE8-893A-4159-AD3F-5B221C8F2E38}" type="presParOf" srcId="{55687D82-6039-4F88-A790-9581699F7786}" destId="{A438051B-3C6F-4543-B441-F2A2CEB90A1B}" srcOrd="0" destOrd="0" presId="urn:microsoft.com/office/officeart/2005/8/layout/hierarchy2"/>
    <dgm:cxn modelId="{11DF97CC-A655-45C5-8049-1359F73FD8F0}"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1C3757F0-1D92-419E-91AE-5AE747F1146E}">
      <dgm:prSet phldrT="[Text]"/>
      <dgm:spPr/>
      <dgm:t>
        <a:bodyPr/>
        <a:lstStyle/>
        <a:p>
          <a:r>
            <a:rPr lang="en-US" dirty="0"/>
            <a:t>Income</a:t>
          </a:r>
          <a:br>
            <a:rPr lang="en-US" dirty="0"/>
          </a:br>
          <a:r>
            <a:rPr lang="en-US" dirty="0"/>
            <a:t>&lt;40k</a:t>
          </a:r>
        </a:p>
      </dgm:t>
    </dgm:pt>
    <dgm:pt modelId="{4A3EBA2C-1249-4D63-810E-57318E4C8870}" type="parTrans" cxnId="{36E80946-BEB5-496B-A93A-676CF657628F}">
      <dgm:prSet/>
      <dgm:spPr/>
      <dgm:t>
        <a:bodyPr/>
        <a:lstStyle/>
        <a:p>
          <a:endParaRPr lang="en-US"/>
        </a:p>
      </dgm:t>
    </dgm:pt>
    <dgm:pt modelId="{3D0C51F1-6507-40B1-ACB3-872E9C6F45C3}" type="sibTrans" cxnId="{36E80946-BEB5-496B-A93A-676CF657628F}">
      <dgm:prSet/>
      <dgm:spPr/>
      <dgm:t>
        <a:bodyPr/>
        <a:lstStyle/>
        <a:p>
          <a:endParaRPr lang="en-US"/>
        </a:p>
      </dgm:t>
    </dgm:pt>
    <dgm:pt modelId="{444DF14B-39F3-4B48-8936-10F777644448}">
      <dgm:prSet phldrT="[Text]"/>
      <dgm:spPr/>
      <dgm:t>
        <a:bodyPr/>
        <a:lstStyle/>
        <a:p>
          <a:r>
            <a:rPr lang="en-US" dirty="0"/>
            <a:t>Income</a:t>
          </a:r>
          <a:br>
            <a:rPr lang="en-US" dirty="0"/>
          </a:br>
          <a:r>
            <a:rPr lang="en-US" dirty="0"/>
            <a:t>&gt;40k</a:t>
          </a:r>
        </a:p>
      </dgm:t>
    </dgm:pt>
    <dgm:pt modelId="{9E46A426-48DB-49D4-9452-22CFC445B93D}" type="parTrans" cxnId="{2B759C6C-10E5-4725-8539-74288CCD915F}">
      <dgm:prSet/>
      <dgm:spPr/>
      <dgm:t>
        <a:bodyPr/>
        <a:lstStyle/>
        <a:p>
          <a:endParaRPr lang="en-US"/>
        </a:p>
      </dgm:t>
    </dgm:pt>
    <dgm:pt modelId="{6B076EA2-9D0E-4F9E-AC8B-1D5D791FCFB0}" type="sibTrans" cxnId="{2B759C6C-10E5-4725-8539-74288CCD915F}">
      <dgm:prSet/>
      <dgm:spPr/>
      <dgm:t>
        <a:bodyPr/>
        <a:lstStyle/>
        <a:p>
          <a:endParaRPr lang="en-US"/>
        </a:p>
      </dgm:t>
    </dgm:pt>
    <dgm:pt modelId="{C01ACB44-8919-4C16-9345-65E8C4CC5C27}">
      <dgm:prSet phldrT="[Text]"/>
      <dgm:spPr/>
      <dgm:t>
        <a:bodyPr/>
        <a:lstStyle/>
        <a:p>
          <a:r>
            <a:rPr lang="en-US" dirty="0"/>
            <a:t>Debt &gt; 20%</a:t>
          </a:r>
        </a:p>
      </dgm:t>
    </dgm:pt>
    <dgm:pt modelId="{F3E7A82E-4DF9-47FA-B3A8-610C19F25C83}" type="parTrans" cxnId="{FDE7268E-ABD2-4695-86FC-CCDADEA0CAF4}">
      <dgm:prSet/>
      <dgm:spPr/>
      <dgm:t>
        <a:bodyPr/>
        <a:lstStyle/>
        <a:p>
          <a:endParaRPr lang="en-US"/>
        </a:p>
      </dgm:t>
    </dgm:pt>
    <dgm:pt modelId="{4A4283C4-F619-47C6-B4DC-A7602C8E180D}" type="sibTrans" cxnId="{FDE7268E-ABD2-4695-86FC-CCDADEA0CAF4}">
      <dgm:prSet/>
      <dgm:spPr/>
      <dgm:t>
        <a:bodyPr/>
        <a:lstStyle/>
        <a:p>
          <a:endParaRPr lang="en-US"/>
        </a:p>
      </dgm:t>
    </dgm:pt>
    <dgm:pt modelId="{2F11C414-8E39-4213-8136-D4FE510CC15A}">
      <dgm:prSet phldrT="[Text]"/>
      <dgm:spPr/>
      <dgm:t>
        <a:bodyPr/>
        <a:lstStyle/>
        <a:p>
          <a:r>
            <a:rPr lang="en-US" dirty="0"/>
            <a:t>Rents</a:t>
          </a:r>
        </a:p>
      </dgm:t>
    </dgm:pt>
    <dgm:pt modelId="{1462FFBF-C7E5-483B-B661-B21D24F8908F}" type="parTrans" cxnId="{2BF42E15-48FC-417D-8F70-AB55801479D2}">
      <dgm:prSet/>
      <dgm:spPr/>
      <dgm:t>
        <a:bodyPr/>
        <a:lstStyle/>
        <a:p>
          <a:endParaRPr lang="en-US"/>
        </a:p>
      </dgm:t>
    </dgm:pt>
    <dgm:pt modelId="{2CF5CFA3-7915-42A0-9814-F5C464D797E1}" type="sibTrans" cxnId="{2BF42E15-48FC-417D-8F70-AB55801479D2}">
      <dgm:prSet/>
      <dgm:spPr/>
      <dgm:t>
        <a:bodyPr/>
        <a:lstStyle/>
        <a:p>
          <a:endParaRPr lang="en-US"/>
        </a:p>
      </dgm:t>
    </dgm:pt>
    <dgm:pt modelId="{40FE246C-C826-4769-A5C2-9D75240976FE}">
      <dgm:prSet phldrT="[Text]"/>
      <dgm:spPr/>
      <dgm:t>
        <a:bodyPr/>
        <a:lstStyle/>
        <a:p>
          <a:r>
            <a:rPr lang="en-US" dirty="0"/>
            <a:t>Debt &gt; 20%</a:t>
          </a:r>
        </a:p>
      </dgm:t>
    </dgm:pt>
    <dgm:pt modelId="{D3723BC6-7ECB-476F-A2B7-498B998B7A56}" type="parTrans" cxnId="{6A0A0027-EC16-479B-B55A-0B35AB5AF0D2}">
      <dgm:prSet/>
      <dgm:spPr/>
      <dgm:t>
        <a:bodyPr/>
        <a:lstStyle/>
        <a:p>
          <a:endParaRPr lang="en-US"/>
        </a:p>
      </dgm:t>
    </dgm:pt>
    <dgm:pt modelId="{3A342C4C-3A11-4F67-9EAA-B4AA77887B5F}" type="sibTrans" cxnId="{6A0A0027-EC16-479B-B55A-0B35AB5AF0D2}">
      <dgm:prSet/>
      <dgm:spPr/>
      <dgm:t>
        <a:bodyPr/>
        <a:lstStyle/>
        <a:p>
          <a:endParaRPr lang="en-US"/>
        </a:p>
      </dgm:t>
    </dgm:pt>
    <dgm:pt modelId="{CF6F8CFB-C54C-427C-82B9-747F0C141494}">
      <dgm:prSet phldrT="[Text]"/>
      <dgm:spPr/>
      <dgm:t>
        <a:bodyPr/>
        <a:lstStyle/>
        <a:p>
          <a:r>
            <a:rPr lang="en-US" dirty="0"/>
            <a:t>Debt &lt; 20%</a:t>
          </a:r>
        </a:p>
      </dgm:t>
    </dgm:pt>
    <dgm:pt modelId="{BF95F12A-848C-4D76-BCAC-A60A48D21712}" type="parTrans" cxnId="{97045C67-C016-403D-9996-F87DDF095FB5}">
      <dgm:prSet/>
      <dgm:spPr/>
      <dgm:t>
        <a:bodyPr/>
        <a:lstStyle/>
        <a:p>
          <a:endParaRPr lang="en-US"/>
        </a:p>
      </dgm:t>
    </dgm:pt>
    <dgm:pt modelId="{9E01EC7A-03E0-410E-98BD-F127AA937462}" type="sibTrans" cxnId="{97045C67-C016-403D-9996-F87DDF095FB5}">
      <dgm:prSet/>
      <dgm:spPr/>
      <dgm:t>
        <a:bodyPr/>
        <a:lstStyle/>
        <a:p>
          <a:endParaRPr lang="en-US"/>
        </a:p>
      </dgm:t>
    </dgm:pt>
    <dgm:pt modelId="{6C2A5E75-3D20-416D-8B23-8508AC822551}">
      <dgm:prSet phldrT="[Text]"/>
      <dgm:spPr/>
      <dgm:t>
        <a:bodyPr/>
        <a:lstStyle/>
        <a:p>
          <a:r>
            <a:rPr lang="en-US" dirty="0"/>
            <a:t>Owns house</a:t>
          </a:r>
        </a:p>
      </dgm:t>
    </dgm:pt>
    <dgm:pt modelId="{D129D8C8-45D4-413D-9AA6-7735257A9552}" type="parTrans" cxnId="{60C13BE1-9993-43AD-86B7-20FC44CB5406}">
      <dgm:prSet/>
      <dgm:spPr/>
      <dgm:t>
        <a:bodyPr/>
        <a:lstStyle/>
        <a:p>
          <a:endParaRPr lang="en-US"/>
        </a:p>
      </dgm:t>
    </dgm:pt>
    <dgm:pt modelId="{C13C7751-19A1-4B42-90F5-2249120AA0DE}" type="sibTrans" cxnId="{60C13BE1-9993-43AD-86B7-20FC44CB5406}">
      <dgm:prSet/>
      <dgm:spPr/>
      <dgm:t>
        <a:bodyPr/>
        <a:lstStyle/>
        <a:p>
          <a:endParaRPr lang="en-US"/>
        </a:p>
      </dgm:t>
    </dgm:pt>
    <dgm:pt modelId="{F1C08F9B-435C-42DB-A449-2ECF7C7375AB}">
      <dgm:prSet phldrT="[Text]"/>
      <dgm:spPr/>
      <dgm:t>
        <a:bodyPr/>
        <a:lstStyle/>
        <a:p>
          <a:r>
            <a:rPr lang="en-US" dirty="0"/>
            <a:t>Rents</a:t>
          </a:r>
        </a:p>
      </dgm:t>
    </dgm:pt>
    <dgm:pt modelId="{8A9D6245-57B1-482C-9DC4-F2ACF75F2EEB}" type="parTrans" cxnId="{3E4901EC-BFDE-40E7-B8D7-255E3663255A}">
      <dgm:prSet/>
      <dgm:spPr/>
      <dgm:t>
        <a:bodyPr/>
        <a:lstStyle/>
        <a:p>
          <a:endParaRPr lang="en-US"/>
        </a:p>
      </dgm:t>
    </dgm:pt>
    <dgm:pt modelId="{C2AF35AB-9DA5-4E26-93D7-CA0C9B652FF6}" type="sibTrans" cxnId="{3E4901EC-BFDE-40E7-B8D7-255E3663255A}">
      <dgm:prSet/>
      <dgm:spPr/>
      <dgm:t>
        <a:bodyPr/>
        <a:lstStyle/>
        <a:p>
          <a:endParaRPr lang="en-US"/>
        </a:p>
      </dgm:t>
    </dgm:pt>
    <dgm:pt modelId="{A2F6F58A-C804-4EA7-A795-E7CFAD608A97}">
      <dgm:prSet phldrT="[Text]"/>
      <dgm:spPr/>
      <dgm:t>
        <a:bodyPr/>
        <a:lstStyle/>
        <a:p>
          <a:r>
            <a:rPr lang="en-US" dirty="0"/>
            <a:t>Owns house</a:t>
          </a:r>
        </a:p>
      </dgm:t>
    </dgm:pt>
    <dgm:pt modelId="{05ED55C3-A195-4231-81C9-7EAAC2A67DD3}" type="parTrans" cxnId="{87113557-F60C-4656-9994-38CF99A1064A}">
      <dgm:prSet/>
      <dgm:spPr/>
      <dgm:t>
        <a:bodyPr/>
        <a:lstStyle/>
        <a:p>
          <a:endParaRPr lang="en-US"/>
        </a:p>
      </dgm:t>
    </dgm:pt>
    <dgm:pt modelId="{6C91431B-1AEE-4795-91EC-BF227D97E515}" type="sibTrans" cxnId="{87113557-F60C-4656-9994-38CF99A1064A}">
      <dgm:prSet/>
      <dgm:spPr/>
      <dgm:t>
        <a:bodyPr/>
        <a:lstStyle/>
        <a:p>
          <a:endParaRPr lang="en-US"/>
        </a:p>
      </dgm:t>
    </dgm:pt>
    <dgm:pt modelId="{D7607F3E-8014-45F2-8B0F-DD341F116C26}">
      <dgm:prSet phldrT="[Text]"/>
      <dgm:spPr/>
      <dgm:t>
        <a:bodyPr/>
        <a:lstStyle/>
        <a:p>
          <a:r>
            <a:rPr lang="en-US" dirty="0"/>
            <a:t>Debt &lt; 20%</a:t>
          </a:r>
        </a:p>
      </dgm:t>
    </dgm:pt>
    <dgm:pt modelId="{D679DFCF-CE7D-4FCF-A62C-AA6E6F5B4528}" type="parTrans" cxnId="{592D3D04-8F85-4F15-8876-B6D2FBF77066}">
      <dgm:prSet/>
      <dgm:spPr/>
      <dgm:t>
        <a:bodyPr/>
        <a:lstStyle/>
        <a:p>
          <a:endParaRPr lang="en-US"/>
        </a:p>
      </dgm:t>
    </dgm:pt>
    <dgm:pt modelId="{63C1173E-6837-4344-8091-5DAD574270D3}" type="sibTrans" cxnId="{592D3D04-8F85-4F15-8876-B6D2FBF77066}">
      <dgm:prSet/>
      <dgm:spPr/>
      <dgm:t>
        <a:bodyPr/>
        <a:lstStyle/>
        <a:p>
          <a:endParaRPr lang="en-US"/>
        </a:p>
      </dgm:t>
    </dgm:pt>
    <dgm:pt modelId="{7A14C255-A9D7-420D-B032-0693F6CF431F}">
      <dgm:prSet phldrT="[Text]"/>
      <dgm:spPr>
        <a:solidFill>
          <a:schemeClr val="tx2"/>
        </a:solidFill>
      </dgm:spPr>
      <dgm:t>
        <a:bodyPr/>
        <a:lstStyle/>
        <a:p>
          <a:r>
            <a:rPr lang="en-US" dirty="0"/>
            <a:t>Default</a:t>
          </a:r>
        </a:p>
      </dgm:t>
    </dgm:pt>
    <dgm:pt modelId="{FE8EAFCC-5B29-4577-9068-58D32F380E14}" type="parTrans" cxnId="{638C745D-655B-4E07-A96A-2E101CD1696D}">
      <dgm:prSet/>
      <dgm:spPr/>
      <dgm:t>
        <a:bodyPr/>
        <a:lstStyle/>
        <a:p>
          <a:endParaRPr lang="en-US"/>
        </a:p>
      </dgm:t>
    </dgm:pt>
    <dgm:pt modelId="{9335BF14-6A25-443B-9B9C-4146633AA31B}" type="sibTrans" cxnId="{638C745D-655B-4E07-A96A-2E101CD1696D}">
      <dgm:prSet/>
      <dgm:spPr/>
      <dgm:t>
        <a:bodyPr/>
        <a:lstStyle/>
        <a:p>
          <a:endParaRPr lang="en-US"/>
        </a:p>
      </dgm:t>
    </dgm:pt>
    <dgm:pt modelId="{802534EE-0712-4599-81AA-4E95DD4CE0A5}">
      <dgm:prSet phldrT="[Text]"/>
      <dgm:spPr>
        <a:solidFill>
          <a:schemeClr val="tx2"/>
        </a:solidFill>
      </dgm:spPr>
      <dgm:t>
        <a:bodyPr/>
        <a:lstStyle/>
        <a:p>
          <a:r>
            <a:rPr lang="en-US" dirty="0"/>
            <a:t>No Default</a:t>
          </a:r>
        </a:p>
      </dgm:t>
    </dgm:pt>
    <dgm:pt modelId="{CE871202-C851-4283-B4F2-1F8DA3C445C3}" type="parTrans" cxnId="{75357DC7-BF3E-4BF6-A98A-F9797CF51EBE}">
      <dgm:prSet/>
      <dgm:spPr/>
      <dgm:t>
        <a:bodyPr/>
        <a:lstStyle/>
        <a:p>
          <a:endParaRPr lang="en-US"/>
        </a:p>
      </dgm:t>
    </dgm:pt>
    <dgm:pt modelId="{A2412999-D519-4FC4-9535-D76DC4FEBCA9}" type="sibTrans" cxnId="{75357DC7-BF3E-4BF6-A98A-F9797CF51EBE}">
      <dgm:prSet/>
      <dgm:spPr/>
      <dgm:t>
        <a:bodyPr/>
        <a:lstStyle/>
        <a:p>
          <a:endParaRPr lang="en-US"/>
        </a:p>
      </dgm:t>
    </dgm:pt>
    <dgm:pt modelId="{05927694-700E-4998-A746-BED67EAB8EF0}">
      <dgm:prSet phldrT="[Text]"/>
      <dgm:spPr>
        <a:solidFill>
          <a:schemeClr val="tx2"/>
        </a:solidFill>
      </dgm:spPr>
      <dgm:t>
        <a:bodyPr/>
        <a:lstStyle/>
        <a:p>
          <a:r>
            <a:rPr lang="en-US" dirty="0"/>
            <a:t>Default</a:t>
          </a:r>
        </a:p>
      </dgm:t>
    </dgm:pt>
    <dgm:pt modelId="{43552287-81BA-4A23-85DD-3D228EF15792}" type="parTrans" cxnId="{68BF35FB-0BEB-43A0-A906-03195DD4A247}">
      <dgm:prSet/>
      <dgm:spPr/>
      <dgm:t>
        <a:bodyPr/>
        <a:lstStyle/>
        <a:p>
          <a:endParaRPr lang="en-US"/>
        </a:p>
      </dgm:t>
    </dgm:pt>
    <dgm:pt modelId="{A7797333-99AF-464C-85B9-87F5DA8E8D66}" type="sibTrans" cxnId="{68BF35FB-0BEB-43A0-A906-03195DD4A247}">
      <dgm:prSet/>
      <dgm:spPr/>
      <dgm:t>
        <a:bodyPr/>
        <a:lstStyle/>
        <a:p>
          <a:endParaRPr lang="en-US"/>
        </a:p>
      </dgm:t>
    </dgm:pt>
    <dgm:pt modelId="{617503FF-ADE3-43F7-9E74-E07B63130207}">
      <dgm:prSet phldrT="[Text]"/>
      <dgm:spPr>
        <a:solidFill>
          <a:schemeClr val="tx2"/>
        </a:solidFill>
      </dgm:spPr>
      <dgm:t>
        <a:bodyPr/>
        <a:lstStyle/>
        <a:p>
          <a:r>
            <a:rPr lang="en-US" dirty="0"/>
            <a:t>No Default</a:t>
          </a:r>
        </a:p>
      </dgm:t>
    </dgm:pt>
    <dgm:pt modelId="{9581B8F4-F65E-406A-9F3A-2C0FAFB7904A}" type="parTrans" cxnId="{AB29EFEA-A442-4A5E-87AC-7E93AB107904}">
      <dgm:prSet/>
      <dgm:spPr/>
      <dgm:t>
        <a:bodyPr/>
        <a:lstStyle/>
        <a:p>
          <a:endParaRPr lang="en-US"/>
        </a:p>
      </dgm:t>
    </dgm:pt>
    <dgm:pt modelId="{B1B72055-FC5B-44AB-9111-9A7BCBE814AF}" type="sibTrans" cxnId="{AB29EFEA-A442-4A5E-87AC-7E93AB107904}">
      <dgm:prSet/>
      <dgm:spPr/>
      <dgm:t>
        <a:bodyPr/>
        <a:lstStyle/>
        <a:p>
          <a:endParaRPr lang="en-US"/>
        </a:p>
      </dgm:t>
    </dgm:pt>
    <dgm:pt modelId="{A785CB08-4A62-40BD-96AE-D3B0294CBD1F}">
      <dgm:prSet phldrT="[Text]"/>
      <dgm:spPr>
        <a:solidFill>
          <a:schemeClr val="tx2"/>
        </a:solidFill>
      </dgm:spPr>
      <dgm:t>
        <a:bodyPr/>
        <a:lstStyle/>
        <a:p>
          <a:r>
            <a:rPr lang="en-US" dirty="0"/>
            <a:t>Default</a:t>
          </a:r>
        </a:p>
      </dgm:t>
    </dgm:pt>
    <dgm:pt modelId="{6620CAB9-6D29-4FF8-945D-5E027CE13906}" type="parTrans" cxnId="{2C05A4E1-9C79-4382-B0CC-ED8A819F7BE7}">
      <dgm:prSet/>
      <dgm:spPr/>
      <dgm:t>
        <a:bodyPr/>
        <a:lstStyle/>
        <a:p>
          <a:endParaRPr lang="en-US"/>
        </a:p>
      </dgm:t>
    </dgm:pt>
    <dgm:pt modelId="{0EF4893D-A58C-4EF9-86C7-57EE6E514DBA}" type="sibTrans" cxnId="{2C05A4E1-9C79-4382-B0CC-ED8A819F7BE7}">
      <dgm:prSet/>
      <dgm:spPr/>
      <dgm:t>
        <a:bodyPr/>
        <a:lstStyle/>
        <a:p>
          <a:endParaRPr lang="en-US"/>
        </a:p>
      </dgm:t>
    </dgm:pt>
    <dgm:pt modelId="{00C22B20-F2F5-46E8-A3EC-DB8F81AC71E1}">
      <dgm:prSet phldrT="[Text]"/>
      <dgm:spPr>
        <a:solidFill>
          <a:schemeClr val="tx2"/>
        </a:solidFill>
      </dgm:spPr>
      <dgm:t>
        <a:bodyPr/>
        <a:lstStyle/>
        <a:p>
          <a:r>
            <a:rPr lang="en-US" dirty="0"/>
            <a:t>No Default</a:t>
          </a:r>
        </a:p>
      </dgm:t>
    </dgm:pt>
    <dgm:pt modelId="{4A4119C0-6876-4B46-B63C-C5B5E183083A}" type="parTrans" cxnId="{45A14A79-82F6-4297-9300-C6982BADBB45}">
      <dgm:prSet/>
      <dgm:spPr/>
      <dgm:t>
        <a:bodyPr/>
        <a:lstStyle/>
        <a:p>
          <a:endParaRPr lang="en-US"/>
        </a:p>
      </dgm:t>
    </dgm:pt>
    <dgm:pt modelId="{2492FB64-B32D-42B8-A3E7-E4838350932A}" type="sibTrans" cxnId="{45A14A79-82F6-4297-9300-C6982BADBB45}">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dgm:presLayoutVars>
          <dgm:chPref val="3"/>
        </dgm:presLayoutVars>
      </dgm:prSet>
      <dgm:spPr/>
    </dgm:pt>
    <dgm:pt modelId="{AEFB50EF-9B7B-4A67-8A06-3768D82F4F35}" type="pres">
      <dgm:prSet presAssocID="{5298254B-75EF-4481-9316-64F54046A9CE}" presName="level2hierChild" presStyleCnt="0"/>
      <dgm:spPr/>
    </dgm:pt>
    <dgm:pt modelId="{C6405F48-268C-4A9E-8C6B-EA7912642D7B}" type="pres">
      <dgm:prSet presAssocID="{4A3EBA2C-1249-4D63-810E-57318E4C8870}" presName="conn2-1" presStyleLbl="parChTrans1D2" presStyleIdx="0" presStyleCnt="2"/>
      <dgm:spPr/>
    </dgm:pt>
    <dgm:pt modelId="{597EBC6F-BFE1-4ECF-BCC7-84E0157F86FF}" type="pres">
      <dgm:prSet presAssocID="{4A3EBA2C-1249-4D63-810E-57318E4C8870}" presName="connTx" presStyleLbl="parChTrans1D2" presStyleIdx="0" presStyleCnt="2"/>
      <dgm:spPr/>
    </dgm:pt>
    <dgm:pt modelId="{D2C8D976-A468-412A-A9C9-6008470590C1}" type="pres">
      <dgm:prSet presAssocID="{1C3757F0-1D92-419E-91AE-5AE747F1146E}" presName="root2" presStyleCnt="0"/>
      <dgm:spPr/>
    </dgm:pt>
    <dgm:pt modelId="{1E65E39D-395D-4BD0-8D0A-DECF2AB935E9}" type="pres">
      <dgm:prSet presAssocID="{1C3757F0-1D92-419E-91AE-5AE747F1146E}" presName="LevelTwoTextNode" presStyleLbl="node2" presStyleIdx="0" presStyleCnt="2">
        <dgm:presLayoutVars>
          <dgm:chPref val="3"/>
        </dgm:presLayoutVars>
      </dgm:prSet>
      <dgm:spPr/>
    </dgm:pt>
    <dgm:pt modelId="{35E1DF7C-B9B2-41A6-95C9-2623A0F0844C}" type="pres">
      <dgm:prSet presAssocID="{1C3757F0-1D92-419E-91AE-5AE747F1146E}" presName="level3hierChild" presStyleCnt="0"/>
      <dgm:spPr/>
    </dgm:pt>
    <dgm:pt modelId="{8BDEEA43-5C2A-4BBE-99A5-44DEB7CB861C}" type="pres">
      <dgm:prSet presAssocID="{D3723BC6-7ECB-476F-A2B7-498B998B7A56}" presName="conn2-1" presStyleLbl="parChTrans1D3" presStyleIdx="0" presStyleCnt="4"/>
      <dgm:spPr/>
    </dgm:pt>
    <dgm:pt modelId="{B0EBDA45-12CE-4202-B1E6-40A49D832ECA}" type="pres">
      <dgm:prSet presAssocID="{D3723BC6-7ECB-476F-A2B7-498B998B7A56}" presName="connTx" presStyleLbl="parChTrans1D3" presStyleIdx="0" presStyleCnt="4"/>
      <dgm:spPr/>
    </dgm:pt>
    <dgm:pt modelId="{089E0F1C-9D5B-4BD6-A184-58831CD8143C}" type="pres">
      <dgm:prSet presAssocID="{40FE246C-C826-4769-A5C2-9D75240976FE}" presName="root2" presStyleCnt="0"/>
      <dgm:spPr/>
    </dgm:pt>
    <dgm:pt modelId="{6094D736-4F16-42FC-9437-D37BB023D5EA}" type="pres">
      <dgm:prSet presAssocID="{40FE246C-C826-4769-A5C2-9D75240976FE}" presName="LevelTwoTextNode" presStyleLbl="node3" presStyleIdx="0" presStyleCnt="4">
        <dgm:presLayoutVars>
          <dgm:chPref val="3"/>
        </dgm:presLayoutVars>
      </dgm:prSet>
      <dgm:spPr/>
    </dgm:pt>
    <dgm:pt modelId="{3DD22739-71BD-411F-BA72-C9784E117760}" type="pres">
      <dgm:prSet presAssocID="{40FE246C-C826-4769-A5C2-9D75240976FE}" presName="level3hierChild" presStyleCnt="0"/>
      <dgm:spPr/>
    </dgm:pt>
    <dgm:pt modelId="{77024C92-294D-413F-A59B-9F47291444A3}" type="pres">
      <dgm:prSet presAssocID="{FE8EAFCC-5B29-4577-9068-58D32F380E14}" presName="conn2-1" presStyleLbl="parChTrans1D4" presStyleIdx="0" presStyleCnt="10"/>
      <dgm:spPr/>
    </dgm:pt>
    <dgm:pt modelId="{971284D5-360E-47FF-9F34-0E0CEC35A6C4}" type="pres">
      <dgm:prSet presAssocID="{FE8EAFCC-5B29-4577-9068-58D32F380E14}" presName="connTx" presStyleLbl="parChTrans1D4" presStyleIdx="0" presStyleCnt="10"/>
      <dgm:spPr/>
    </dgm:pt>
    <dgm:pt modelId="{7749CE27-A818-4E7F-BAAA-1BAC7B4E01B2}" type="pres">
      <dgm:prSet presAssocID="{7A14C255-A9D7-420D-B032-0693F6CF431F}" presName="root2" presStyleCnt="0"/>
      <dgm:spPr/>
    </dgm:pt>
    <dgm:pt modelId="{0E7AE38F-D77F-437F-BAB8-792E908C751F}" type="pres">
      <dgm:prSet presAssocID="{7A14C255-A9D7-420D-B032-0693F6CF431F}" presName="LevelTwoTextNode" presStyleLbl="node4" presStyleIdx="0" presStyleCnt="10" custLinFactX="50600" custLinFactNeighborX="100000">
        <dgm:presLayoutVars>
          <dgm:chPref val="3"/>
        </dgm:presLayoutVars>
      </dgm:prSet>
      <dgm:spPr/>
    </dgm:pt>
    <dgm:pt modelId="{6EA2D245-4E92-4E27-A8CE-C63A03E69A95}" type="pres">
      <dgm:prSet presAssocID="{7A14C255-A9D7-420D-B032-0693F6CF431F}" presName="level3hierChild" presStyleCnt="0"/>
      <dgm:spPr/>
    </dgm:pt>
    <dgm:pt modelId="{B82998E9-B1CD-485F-8B4B-06888B1A28C4}" type="pres">
      <dgm:prSet presAssocID="{BF95F12A-848C-4D76-BCAC-A60A48D21712}" presName="conn2-1" presStyleLbl="parChTrans1D3" presStyleIdx="1" presStyleCnt="4"/>
      <dgm:spPr/>
    </dgm:pt>
    <dgm:pt modelId="{1356B274-B83F-434D-A869-2B988EF3F493}" type="pres">
      <dgm:prSet presAssocID="{BF95F12A-848C-4D76-BCAC-A60A48D21712}" presName="connTx" presStyleLbl="parChTrans1D3" presStyleIdx="1" presStyleCnt="4"/>
      <dgm:spPr/>
    </dgm:pt>
    <dgm:pt modelId="{5DBB30B0-AE7A-40E4-B393-830456382D3E}" type="pres">
      <dgm:prSet presAssocID="{CF6F8CFB-C54C-427C-82B9-747F0C141494}" presName="root2" presStyleCnt="0"/>
      <dgm:spPr/>
    </dgm:pt>
    <dgm:pt modelId="{A031128D-C55E-42DA-B8A2-D382735EF23E}" type="pres">
      <dgm:prSet presAssocID="{CF6F8CFB-C54C-427C-82B9-747F0C141494}" presName="LevelTwoTextNode" presStyleLbl="node3" presStyleIdx="1" presStyleCnt="4">
        <dgm:presLayoutVars>
          <dgm:chPref val="3"/>
        </dgm:presLayoutVars>
      </dgm:prSet>
      <dgm:spPr/>
    </dgm:pt>
    <dgm:pt modelId="{5F8186A5-9F66-4B76-A45C-87CEBF3CCEB9}" type="pres">
      <dgm:prSet presAssocID="{CF6F8CFB-C54C-427C-82B9-747F0C141494}" presName="level3hierChild" presStyleCnt="0"/>
      <dgm:spPr/>
    </dgm:pt>
    <dgm:pt modelId="{02AF2611-39C0-4EF8-B9AF-5E15D80097BE}" type="pres">
      <dgm:prSet presAssocID="{D129D8C8-45D4-413D-9AA6-7735257A9552}" presName="conn2-1" presStyleLbl="parChTrans1D4" presStyleIdx="1" presStyleCnt="10"/>
      <dgm:spPr/>
    </dgm:pt>
    <dgm:pt modelId="{3E9FDDD6-A26E-4F03-A903-10F09685D6A2}" type="pres">
      <dgm:prSet presAssocID="{D129D8C8-45D4-413D-9AA6-7735257A9552}" presName="connTx" presStyleLbl="parChTrans1D4" presStyleIdx="1" presStyleCnt="10"/>
      <dgm:spPr/>
    </dgm:pt>
    <dgm:pt modelId="{9473DCFC-6641-4D73-AA1E-9A1405C91094}" type="pres">
      <dgm:prSet presAssocID="{6C2A5E75-3D20-416D-8B23-8508AC822551}" presName="root2" presStyleCnt="0"/>
      <dgm:spPr/>
    </dgm:pt>
    <dgm:pt modelId="{008EB790-8EB0-4D82-BE0A-84C63F787288}" type="pres">
      <dgm:prSet presAssocID="{6C2A5E75-3D20-416D-8B23-8508AC822551}" presName="LevelTwoTextNode" presStyleLbl="node4" presStyleIdx="1" presStyleCnt="10">
        <dgm:presLayoutVars>
          <dgm:chPref val="3"/>
        </dgm:presLayoutVars>
      </dgm:prSet>
      <dgm:spPr/>
    </dgm:pt>
    <dgm:pt modelId="{6C28485D-F632-4669-96ED-3D964BEACEA2}" type="pres">
      <dgm:prSet presAssocID="{6C2A5E75-3D20-416D-8B23-8508AC822551}" presName="level3hierChild" presStyleCnt="0"/>
      <dgm:spPr/>
    </dgm:pt>
    <dgm:pt modelId="{3D3532D1-1FDA-4F24-AE90-3866BC16A43D}" type="pres">
      <dgm:prSet presAssocID="{CE871202-C851-4283-B4F2-1F8DA3C445C3}" presName="conn2-1" presStyleLbl="parChTrans1D4" presStyleIdx="2" presStyleCnt="10"/>
      <dgm:spPr/>
    </dgm:pt>
    <dgm:pt modelId="{6CD19230-CC0F-4288-A025-EBCBAFB6E87C}" type="pres">
      <dgm:prSet presAssocID="{CE871202-C851-4283-B4F2-1F8DA3C445C3}" presName="connTx" presStyleLbl="parChTrans1D4" presStyleIdx="2" presStyleCnt="10"/>
      <dgm:spPr/>
    </dgm:pt>
    <dgm:pt modelId="{B82FF517-BE19-45D5-A186-0A0A9AC7C59F}" type="pres">
      <dgm:prSet presAssocID="{802534EE-0712-4599-81AA-4E95DD4CE0A5}" presName="root2" presStyleCnt="0"/>
      <dgm:spPr/>
    </dgm:pt>
    <dgm:pt modelId="{DE93B5F2-1CA6-40F3-B124-24CBDE452C7F}" type="pres">
      <dgm:prSet presAssocID="{802534EE-0712-4599-81AA-4E95DD4CE0A5}" presName="LevelTwoTextNode" presStyleLbl="node4" presStyleIdx="2" presStyleCnt="10">
        <dgm:presLayoutVars>
          <dgm:chPref val="3"/>
        </dgm:presLayoutVars>
      </dgm:prSet>
      <dgm:spPr/>
    </dgm:pt>
    <dgm:pt modelId="{2FB0C740-68FD-45EB-963A-5882F7A1156B}" type="pres">
      <dgm:prSet presAssocID="{802534EE-0712-4599-81AA-4E95DD4CE0A5}" presName="level3hierChild" presStyleCnt="0"/>
      <dgm:spPr/>
    </dgm:pt>
    <dgm:pt modelId="{AF10D516-4F6C-4D46-86A1-9C1986C13320}" type="pres">
      <dgm:prSet presAssocID="{8A9D6245-57B1-482C-9DC4-F2ACF75F2EEB}" presName="conn2-1" presStyleLbl="parChTrans1D4" presStyleIdx="3" presStyleCnt="10"/>
      <dgm:spPr/>
    </dgm:pt>
    <dgm:pt modelId="{8DB10BF4-B3E8-4C63-AA80-1132AC83EE01}" type="pres">
      <dgm:prSet presAssocID="{8A9D6245-57B1-482C-9DC4-F2ACF75F2EEB}" presName="connTx" presStyleLbl="parChTrans1D4" presStyleIdx="3" presStyleCnt="10"/>
      <dgm:spPr/>
    </dgm:pt>
    <dgm:pt modelId="{E1BE2056-AE5C-4DB8-B5F8-1262B0BC3580}" type="pres">
      <dgm:prSet presAssocID="{F1C08F9B-435C-42DB-A449-2ECF7C7375AB}" presName="root2" presStyleCnt="0"/>
      <dgm:spPr/>
    </dgm:pt>
    <dgm:pt modelId="{99764013-9FFE-483E-9A94-8E74B88EB45B}" type="pres">
      <dgm:prSet presAssocID="{F1C08F9B-435C-42DB-A449-2ECF7C7375AB}" presName="LevelTwoTextNode" presStyleLbl="node4" presStyleIdx="3" presStyleCnt="10">
        <dgm:presLayoutVars>
          <dgm:chPref val="3"/>
        </dgm:presLayoutVars>
      </dgm:prSet>
      <dgm:spPr/>
    </dgm:pt>
    <dgm:pt modelId="{CBCC4E80-D41C-4591-AFD8-D9C5B0629FAD}" type="pres">
      <dgm:prSet presAssocID="{F1C08F9B-435C-42DB-A449-2ECF7C7375AB}" presName="level3hierChild" presStyleCnt="0"/>
      <dgm:spPr/>
    </dgm:pt>
    <dgm:pt modelId="{924C8F9A-D7B2-4767-8617-AD5D4A0F8C82}" type="pres">
      <dgm:prSet presAssocID="{43552287-81BA-4A23-85DD-3D228EF15792}" presName="conn2-1" presStyleLbl="parChTrans1D4" presStyleIdx="4" presStyleCnt="10"/>
      <dgm:spPr/>
    </dgm:pt>
    <dgm:pt modelId="{4D1012EA-ED43-4161-9183-D18250C04841}" type="pres">
      <dgm:prSet presAssocID="{43552287-81BA-4A23-85DD-3D228EF15792}" presName="connTx" presStyleLbl="parChTrans1D4" presStyleIdx="4" presStyleCnt="10"/>
      <dgm:spPr/>
    </dgm:pt>
    <dgm:pt modelId="{13F2C1AB-38AD-4ED5-9035-C2D351214192}" type="pres">
      <dgm:prSet presAssocID="{05927694-700E-4998-A746-BED67EAB8EF0}" presName="root2" presStyleCnt="0"/>
      <dgm:spPr/>
    </dgm:pt>
    <dgm:pt modelId="{4C14E865-13AF-43EC-93E8-957E72C167D9}" type="pres">
      <dgm:prSet presAssocID="{05927694-700E-4998-A746-BED67EAB8EF0}" presName="LevelTwoTextNode" presStyleLbl="node4" presStyleIdx="4" presStyleCnt="10">
        <dgm:presLayoutVars>
          <dgm:chPref val="3"/>
        </dgm:presLayoutVars>
      </dgm:prSet>
      <dgm:spPr/>
    </dgm:pt>
    <dgm:pt modelId="{5A67506E-C01C-4958-968A-88E9AA8D1DC9}" type="pres">
      <dgm:prSet presAssocID="{05927694-700E-4998-A746-BED67EAB8EF0}" presName="level3hierChild" presStyleCnt="0"/>
      <dgm:spPr/>
    </dgm:pt>
    <dgm:pt modelId="{07085415-AD02-4837-A819-DF8503991B40}" type="pres">
      <dgm:prSet presAssocID="{9E46A426-48DB-49D4-9452-22CFC445B93D}" presName="conn2-1" presStyleLbl="parChTrans1D2" presStyleIdx="1" presStyleCnt="2"/>
      <dgm:spPr/>
    </dgm:pt>
    <dgm:pt modelId="{6D471BBE-867D-4865-9628-1D7777EB5D2C}" type="pres">
      <dgm:prSet presAssocID="{9E46A426-48DB-49D4-9452-22CFC445B93D}" presName="connTx" presStyleLbl="parChTrans1D2" presStyleIdx="1" presStyleCnt="2"/>
      <dgm:spPr/>
    </dgm:pt>
    <dgm:pt modelId="{B9D0076E-1908-4470-9C44-2381915CB6FB}" type="pres">
      <dgm:prSet presAssocID="{444DF14B-39F3-4B48-8936-10F777644448}" presName="root2" presStyleCnt="0"/>
      <dgm:spPr/>
    </dgm:pt>
    <dgm:pt modelId="{7EBAE2C6-1480-46C8-900C-5102293148B2}" type="pres">
      <dgm:prSet presAssocID="{444DF14B-39F3-4B48-8936-10F777644448}" presName="LevelTwoTextNode" presStyleLbl="node2" presStyleIdx="1" presStyleCnt="2">
        <dgm:presLayoutVars>
          <dgm:chPref val="3"/>
        </dgm:presLayoutVars>
      </dgm:prSet>
      <dgm:spPr/>
    </dgm:pt>
    <dgm:pt modelId="{7F207EC3-B869-474B-A721-8A419CB73484}" type="pres">
      <dgm:prSet presAssocID="{444DF14B-39F3-4B48-8936-10F777644448}" presName="level3hierChild" presStyleCnt="0"/>
      <dgm:spPr/>
    </dgm:pt>
    <dgm:pt modelId="{72B1FC09-0EBA-4985-8788-8F4656152A7F}" type="pres">
      <dgm:prSet presAssocID="{F3E7A82E-4DF9-47FA-B3A8-610C19F25C83}" presName="conn2-1" presStyleLbl="parChTrans1D3" presStyleIdx="2" presStyleCnt="4"/>
      <dgm:spPr/>
    </dgm:pt>
    <dgm:pt modelId="{E53945B2-5361-41E5-A250-0FE9BB3209A7}" type="pres">
      <dgm:prSet presAssocID="{F3E7A82E-4DF9-47FA-B3A8-610C19F25C83}" presName="connTx" presStyleLbl="parChTrans1D3" presStyleIdx="2" presStyleCnt="4"/>
      <dgm:spPr/>
    </dgm:pt>
    <dgm:pt modelId="{93C1A79B-D7BC-4544-8471-9D8B8B93AD97}" type="pres">
      <dgm:prSet presAssocID="{C01ACB44-8919-4C16-9345-65E8C4CC5C27}" presName="root2" presStyleCnt="0"/>
      <dgm:spPr/>
    </dgm:pt>
    <dgm:pt modelId="{B81631BF-0964-4936-A9DE-5CF3C23A1D51}" type="pres">
      <dgm:prSet presAssocID="{C01ACB44-8919-4C16-9345-65E8C4CC5C27}" presName="LevelTwoTextNode" presStyleLbl="node3" presStyleIdx="2" presStyleCnt="4">
        <dgm:presLayoutVars>
          <dgm:chPref val="3"/>
        </dgm:presLayoutVars>
      </dgm:prSet>
      <dgm:spPr/>
    </dgm:pt>
    <dgm:pt modelId="{A47913E6-20D7-4EF9-8087-A267EE4CBBE9}" type="pres">
      <dgm:prSet presAssocID="{C01ACB44-8919-4C16-9345-65E8C4CC5C27}" presName="level3hierChild" presStyleCnt="0"/>
      <dgm:spPr/>
    </dgm:pt>
    <dgm:pt modelId="{E3B49C02-92DF-4E0E-9C64-BFDA4F6C8C57}" type="pres">
      <dgm:prSet presAssocID="{05ED55C3-A195-4231-81C9-7EAAC2A67DD3}" presName="conn2-1" presStyleLbl="parChTrans1D4" presStyleIdx="5" presStyleCnt="10"/>
      <dgm:spPr/>
    </dgm:pt>
    <dgm:pt modelId="{C22BEB7F-26B1-4408-A047-0DEC97855D01}" type="pres">
      <dgm:prSet presAssocID="{05ED55C3-A195-4231-81C9-7EAAC2A67DD3}" presName="connTx" presStyleLbl="parChTrans1D4" presStyleIdx="5" presStyleCnt="10"/>
      <dgm:spPr/>
    </dgm:pt>
    <dgm:pt modelId="{45E9E887-53F9-47D7-81E1-6BFB948D358C}" type="pres">
      <dgm:prSet presAssocID="{A2F6F58A-C804-4EA7-A795-E7CFAD608A97}" presName="root2" presStyleCnt="0"/>
      <dgm:spPr/>
    </dgm:pt>
    <dgm:pt modelId="{F532FF76-9233-4C88-8EB8-C57298DE75BC}" type="pres">
      <dgm:prSet presAssocID="{A2F6F58A-C804-4EA7-A795-E7CFAD608A97}" presName="LevelTwoTextNode" presStyleLbl="node4" presStyleIdx="5" presStyleCnt="10">
        <dgm:presLayoutVars>
          <dgm:chPref val="3"/>
        </dgm:presLayoutVars>
      </dgm:prSet>
      <dgm:spPr/>
    </dgm:pt>
    <dgm:pt modelId="{159E4A89-C683-474B-8EAE-3FA54900B771}" type="pres">
      <dgm:prSet presAssocID="{A2F6F58A-C804-4EA7-A795-E7CFAD608A97}" presName="level3hierChild" presStyleCnt="0"/>
      <dgm:spPr/>
    </dgm:pt>
    <dgm:pt modelId="{3D002938-9580-4C37-A937-06EE1FF34007}" type="pres">
      <dgm:prSet presAssocID="{9581B8F4-F65E-406A-9F3A-2C0FAFB7904A}" presName="conn2-1" presStyleLbl="parChTrans1D4" presStyleIdx="6" presStyleCnt="10"/>
      <dgm:spPr/>
    </dgm:pt>
    <dgm:pt modelId="{28A3C775-44DD-456D-ADBA-6C2015D144BB}" type="pres">
      <dgm:prSet presAssocID="{9581B8F4-F65E-406A-9F3A-2C0FAFB7904A}" presName="connTx" presStyleLbl="parChTrans1D4" presStyleIdx="6" presStyleCnt="10"/>
      <dgm:spPr/>
    </dgm:pt>
    <dgm:pt modelId="{1237F670-3E84-4091-B1B6-F998102FD3C7}" type="pres">
      <dgm:prSet presAssocID="{617503FF-ADE3-43F7-9E74-E07B63130207}" presName="root2" presStyleCnt="0"/>
      <dgm:spPr/>
    </dgm:pt>
    <dgm:pt modelId="{D9495291-86EC-4DCD-BB10-24DC98844A58}" type="pres">
      <dgm:prSet presAssocID="{617503FF-ADE3-43F7-9E74-E07B63130207}" presName="LevelTwoTextNode" presStyleLbl="node4" presStyleIdx="6" presStyleCnt="10">
        <dgm:presLayoutVars>
          <dgm:chPref val="3"/>
        </dgm:presLayoutVars>
      </dgm:prSet>
      <dgm:spPr/>
    </dgm:pt>
    <dgm:pt modelId="{B7AF5FD6-FC71-4C43-9ADB-E0DDF39AD7D4}" type="pres">
      <dgm:prSet presAssocID="{617503FF-ADE3-43F7-9E74-E07B63130207}" presName="level3hierChild" presStyleCnt="0"/>
      <dgm:spPr/>
    </dgm:pt>
    <dgm:pt modelId="{0A6EA505-89C7-49FD-ABE4-44B8C87A9F43}" type="pres">
      <dgm:prSet presAssocID="{1462FFBF-C7E5-483B-B661-B21D24F8908F}" presName="conn2-1" presStyleLbl="parChTrans1D4" presStyleIdx="7" presStyleCnt="10"/>
      <dgm:spPr/>
    </dgm:pt>
    <dgm:pt modelId="{A5AAA48F-9F15-49C7-A333-8B0C8DF03B3E}" type="pres">
      <dgm:prSet presAssocID="{1462FFBF-C7E5-483B-B661-B21D24F8908F}" presName="connTx" presStyleLbl="parChTrans1D4" presStyleIdx="7" presStyleCnt="10"/>
      <dgm:spPr/>
    </dgm:pt>
    <dgm:pt modelId="{10E2065F-A278-4DEA-AC87-92F1064AE18B}" type="pres">
      <dgm:prSet presAssocID="{2F11C414-8E39-4213-8136-D4FE510CC15A}" presName="root2" presStyleCnt="0"/>
      <dgm:spPr/>
    </dgm:pt>
    <dgm:pt modelId="{BCBAD13F-9F36-4A76-ACBF-38324C9DFD1E}" type="pres">
      <dgm:prSet presAssocID="{2F11C414-8E39-4213-8136-D4FE510CC15A}" presName="LevelTwoTextNode" presStyleLbl="node4" presStyleIdx="7" presStyleCnt="10">
        <dgm:presLayoutVars>
          <dgm:chPref val="3"/>
        </dgm:presLayoutVars>
      </dgm:prSet>
      <dgm:spPr/>
    </dgm:pt>
    <dgm:pt modelId="{40FF9161-F67F-470B-B339-D06EABCB52DF}" type="pres">
      <dgm:prSet presAssocID="{2F11C414-8E39-4213-8136-D4FE510CC15A}" presName="level3hierChild" presStyleCnt="0"/>
      <dgm:spPr/>
    </dgm:pt>
    <dgm:pt modelId="{FEC367EC-C7CC-46E0-8F0B-F4EB017F4B25}" type="pres">
      <dgm:prSet presAssocID="{6620CAB9-6D29-4FF8-945D-5E027CE13906}" presName="conn2-1" presStyleLbl="parChTrans1D4" presStyleIdx="8" presStyleCnt="10"/>
      <dgm:spPr/>
    </dgm:pt>
    <dgm:pt modelId="{C3BCA3D8-F0DE-402C-8374-951905FD4C54}" type="pres">
      <dgm:prSet presAssocID="{6620CAB9-6D29-4FF8-945D-5E027CE13906}" presName="connTx" presStyleLbl="parChTrans1D4" presStyleIdx="8" presStyleCnt="10"/>
      <dgm:spPr/>
    </dgm:pt>
    <dgm:pt modelId="{B68415FE-5E3F-482F-91F7-2CA2D6D0722D}" type="pres">
      <dgm:prSet presAssocID="{A785CB08-4A62-40BD-96AE-D3B0294CBD1F}" presName="root2" presStyleCnt="0"/>
      <dgm:spPr/>
    </dgm:pt>
    <dgm:pt modelId="{DD75CFEB-5D5C-464E-B857-D28B066AE2E1}" type="pres">
      <dgm:prSet presAssocID="{A785CB08-4A62-40BD-96AE-D3B0294CBD1F}" presName="LevelTwoTextNode" presStyleLbl="node4" presStyleIdx="8" presStyleCnt="10">
        <dgm:presLayoutVars>
          <dgm:chPref val="3"/>
        </dgm:presLayoutVars>
      </dgm:prSet>
      <dgm:spPr/>
    </dgm:pt>
    <dgm:pt modelId="{6C4899F7-A918-45D1-B75A-909AE5805EBA}" type="pres">
      <dgm:prSet presAssocID="{A785CB08-4A62-40BD-96AE-D3B0294CBD1F}" presName="level3hierChild" presStyleCnt="0"/>
      <dgm:spPr/>
    </dgm:pt>
    <dgm:pt modelId="{7F4C7A20-7D9B-4C87-80B4-7508EB7EED52}" type="pres">
      <dgm:prSet presAssocID="{D679DFCF-CE7D-4FCF-A62C-AA6E6F5B4528}" presName="conn2-1" presStyleLbl="parChTrans1D3" presStyleIdx="3" presStyleCnt="4"/>
      <dgm:spPr/>
    </dgm:pt>
    <dgm:pt modelId="{7B43BACD-3F70-4863-BF61-523651EF3109}" type="pres">
      <dgm:prSet presAssocID="{D679DFCF-CE7D-4FCF-A62C-AA6E6F5B4528}" presName="connTx" presStyleLbl="parChTrans1D3" presStyleIdx="3" presStyleCnt="4"/>
      <dgm:spPr/>
    </dgm:pt>
    <dgm:pt modelId="{76E3E7A4-1652-4B38-A06B-68E7642740A5}" type="pres">
      <dgm:prSet presAssocID="{D7607F3E-8014-45F2-8B0F-DD341F116C26}" presName="root2" presStyleCnt="0"/>
      <dgm:spPr/>
    </dgm:pt>
    <dgm:pt modelId="{F8179C33-7069-4902-8E2C-2F20E46E8782}" type="pres">
      <dgm:prSet presAssocID="{D7607F3E-8014-45F2-8B0F-DD341F116C26}" presName="LevelTwoTextNode" presStyleLbl="node3" presStyleIdx="3" presStyleCnt="4">
        <dgm:presLayoutVars>
          <dgm:chPref val="3"/>
        </dgm:presLayoutVars>
      </dgm:prSet>
      <dgm:spPr/>
    </dgm:pt>
    <dgm:pt modelId="{6EDDF3A4-2F45-4230-83F3-C27E8F06AE10}" type="pres">
      <dgm:prSet presAssocID="{D7607F3E-8014-45F2-8B0F-DD341F116C26}" presName="level3hierChild" presStyleCnt="0"/>
      <dgm:spPr/>
    </dgm:pt>
    <dgm:pt modelId="{306F450E-2B81-4A6B-9207-B97384612F41}" type="pres">
      <dgm:prSet presAssocID="{4A4119C0-6876-4B46-B63C-C5B5E183083A}" presName="conn2-1" presStyleLbl="parChTrans1D4" presStyleIdx="9" presStyleCnt="10"/>
      <dgm:spPr/>
    </dgm:pt>
    <dgm:pt modelId="{3ABC23EF-2179-439B-8D5E-B5306E91FA99}" type="pres">
      <dgm:prSet presAssocID="{4A4119C0-6876-4B46-B63C-C5B5E183083A}" presName="connTx" presStyleLbl="parChTrans1D4" presStyleIdx="9" presStyleCnt="10"/>
      <dgm:spPr/>
    </dgm:pt>
    <dgm:pt modelId="{7B281989-846E-414B-B107-DA1938C62A09}" type="pres">
      <dgm:prSet presAssocID="{00C22B20-F2F5-46E8-A3EC-DB8F81AC71E1}" presName="root2" presStyleCnt="0"/>
      <dgm:spPr/>
    </dgm:pt>
    <dgm:pt modelId="{E3F8EBE6-F572-48F2-83CE-C1DC35D3DBAE}" type="pres">
      <dgm:prSet presAssocID="{00C22B20-F2F5-46E8-A3EC-DB8F81AC71E1}" presName="LevelTwoTextNode" presStyleLbl="node4" presStyleIdx="9" presStyleCnt="10" custLinFactX="40279" custLinFactNeighborX="100000">
        <dgm:presLayoutVars>
          <dgm:chPref val="3"/>
        </dgm:presLayoutVars>
      </dgm:prSet>
      <dgm:spPr/>
    </dgm:pt>
    <dgm:pt modelId="{3B70D308-D149-46A8-BBDB-76C1F1117CA9}" type="pres">
      <dgm:prSet presAssocID="{00C22B20-F2F5-46E8-A3EC-DB8F81AC71E1}" presName="level3hierChild" presStyleCnt="0"/>
      <dgm:spPr/>
    </dgm:pt>
  </dgm:ptLst>
  <dgm:cxnLst>
    <dgm:cxn modelId="{ADAC4F01-1E16-41B2-A7C7-0E3FE5A610E7}" type="presOf" srcId="{BF95F12A-848C-4D76-BCAC-A60A48D21712}" destId="{1356B274-B83F-434D-A869-2B988EF3F493}" srcOrd="1" destOrd="0" presId="urn:microsoft.com/office/officeart/2005/8/layout/hierarchy2"/>
    <dgm:cxn modelId="{592D3D04-8F85-4F15-8876-B6D2FBF77066}" srcId="{444DF14B-39F3-4B48-8936-10F777644448}" destId="{D7607F3E-8014-45F2-8B0F-DD341F116C26}" srcOrd="1" destOrd="0" parTransId="{D679DFCF-CE7D-4FCF-A62C-AA6E6F5B4528}" sibTransId="{63C1173E-6837-4344-8091-5DAD574270D3}"/>
    <dgm:cxn modelId="{43BF5706-9EFA-4988-8978-E6F5718D2F1D}" type="presOf" srcId="{1462FFBF-C7E5-483B-B661-B21D24F8908F}" destId="{0A6EA505-89C7-49FD-ABE4-44B8C87A9F43}" srcOrd="0" destOrd="0" presId="urn:microsoft.com/office/officeart/2005/8/layout/hierarchy2"/>
    <dgm:cxn modelId="{2BF42E15-48FC-417D-8F70-AB55801479D2}" srcId="{C01ACB44-8919-4C16-9345-65E8C4CC5C27}" destId="{2F11C414-8E39-4213-8136-D4FE510CC15A}" srcOrd="1" destOrd="0" parTransId="{1462FFBF-C7E5-483B-B661-B21D24F8908F}" sibTransId="{2CF5CFA3-7915-42A0-9814-F5C464D797E1}"/>
    <dgm:cxn modelId="{C9AFB215-83C7-41D3-B379-AC0D3CB2E809}" type="presOf" srcId="{6620CAB9-6D29-4FF8-945D-5E027CE13906}" destId="{FEC367EC-C7CC-46E0-8F0B-F4EB017F4B25}" srcOrd="0" destOrd="0" presId="urn:microsoft.com/office/officeart/2005/8/layout/hierarchy2"/>
    <dgm:cxn modelId="{9465CE15-8CDA-4D4E-AE52-7FA9F7DC5714}" type="presOf" srcId="{9581B8F4-F65E-406A-9F3A-2C0FAFB7904A}" destId="{3D002938-9580-4C37-A937-06EE1FF34007}" srcOrd="0" destOrd="0" presId="urn:microsoft.com/office/officeart/2005/8/layout/hierarchy2"/>
    <dgm:cxn modelId="{716BB616-E18E-4E68-A8F3-98990B7E0F1B}" type="presOf" srcId="{4A4119C0-6876-4B46-B63C-C5B5E183083A}" destId="{3ABC23EF-2179-439B-8D5E-B5306E91FA99}" srcOrd="1" destOrd="0" presId="urn:microsoft.com/office/officeart/2005/8/layout/hierarchy2"/>
    <dgm:cxn modelId="{DC64D019-0B06-4010-A6CC-6E0A030107B9}" type="presOf" srcId="{A785CB08-4A62-40BD-96AE-D3B0294CBD1F}" destId="{DD75CFEB-5D5C-464E-B857-D28B066AE2E1}" srcOrd="0" destOrd="0" presId="urn:microsoft.com/office/officeart/2005/8/layout/hierarchy2"/>
    <dgm:cxn modelId="{1C8FDA1D-86B6-4212-869B-D9F3D56D1A22}" type="presOf" srcId="{F3E7A82E-4DF9-47FA-B3A8-610C19F25C83}" destId="{E53945B2-5361-41E5-A250-0FE9BB3209A7}"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C3A0B524-C693-4C3D-B067-C5CD67853FE1}" type="presOf" srcId="{05ED55C3-A195-4231-81C9-7EAAC2A67DD3}" destId="{E3B49C02-92DF-4E0E-9C64-BFDA4F6C8C57}" srcOrd="0" destOrd="0" presId="urn:microsoft.com/office/officeart/2005/8/layout/hierarchy2"/>
    <dgm:cxn modelId="{6A0A0027-EC16-479B-B55A-0B35AB5AF0D2}" srcId="{1C3757F0-1D92-419E-91AE-5AE747F1146E}" destId="{40FE246C-C826-4769-A5C2-9D75240976FE}" srcOrd="0" destOrd="0" parTransId="{D3723BC6-7ECB-476F-A2B7-498B998B7A56}" sibTransId="{3A342C4C-3A11-4F67-9EAA-B4AA77887B5F}"/>
    <dgm:cxn modelId="{24073C2B-078E-49A6-B4B8-4E9F716B27BC}" type="presOf" srcId="{7A14C255-A9D7-420D-B032-0693F6CF431F}" destId="{0E7AE38F-D77F-437F-BAB8-792E908C751F}" srcOrd="0" destOrd="0" presId="urn:microsoft.com/office/officeart/2005/8/layout/hierarchy2"/>
    <dgm:cxn modelId="{92F26D32-2CB3-4460-9513-4C014C06A5C6}" type="presOf" srcId="{8A9D6245-57B1-482C-9DC4-F2ACF75F2EEB}" destId="{8DB10BF4-B3E8-4C63-AA80-1132AC83EE01}" srcOrd="1" destOrd="0" presId="urn:microsoft.com/office/officeart/2005/8/layout/hierarchy2"/>
    <dgm:cxn modelId="{638C745D-655B-4E07-A96A-2E101CD1696D}" srcId="{40FE246C-C826-4769-A5C2-9D75240976FE}" destId="{7A14C255-A9D7-420D-B032-0693F6CF431F}" srcOrd="0" destOrd="0" parTransId="{FE8EAFCC-5B29-4577-9068-58D32F380E14}" sibTransId="{9335BF14-6A25-443B-9B9C-4146633AA31B}"/>
    <dgm:cxn modelId="{CE03E05D-E0A5-4D1C-909D-6260CCBB11FF}" type="presOf" srcId="{444DF14B-39F3-4B48-8936-10F777644448}" destId="{7EBAE2C6-1480-46C8-900C-5102293148B2}" srcOrd="0" destOrd="0" presId="urn:microsoft.com/office/officeart/2005/8/layout/hierarchy2"/>
    <dgm:cxn modelId="{AB55E65E-85DB-4C07-B834-51F1377F831D}" type="presOf" srcId="{D679DFCF-CE7D-4FCF-A62C-AA6E6F5B4528}" destId="{7F4C7A20-7D9B-4C87-80B4-7508EB7EED52}" srcOrd="0" destOrd="0" presId="urn:microsoft.com/office/officeart/2005/8/layout/hierarchy2"/>
    <dgm:cxn modelId="{310BC960-14EE-403D-A57D-9A6A1C3299A4}" type="presOf" srcId="{A2F6F58A-C804-4EA7-A795-E7CFAD608A97}" destId="{F532FF76-9233-4C88-8EB8-C57298DE75BC}" srcOrd="0" destOrd="0" presId="urn:microsoft.com/office/officeart/2005/8/layout/hierarchy2"/>
    <dgm:cxn modelId="{F3161C62-2A05-42AC-8DDE-85A4E044B490}" type="presOf" srcId="{617503FF-ADE3-43F7-9E74-E07B63130207}" destId="{D9495291-86EC-4DCD-BB10-24DC98844A58}" srcOrd="0" destOrd="0" presId="urn:microsoft.com/office/officeart/2005/8/layout/hierarchy2"/>
    <dgm:cxn modelId="{78D8DF62-2B21-4156-8E71-79FA0D312E6A}" type="presOf" srcId="{1462FFBF-C7E5-483B-B661-B21D24F8908F}" destId="{A5AAA48F-9F15-49C7-A333-8B0C8DF03B3E}" srcOrd="1" destOrd="0" presId="urn:microsoft.com/office/officeart/2005/8/layout/hierarchy2"/>
    <dgm:cxn modelId="{43460543-52F5-4030-9B3C-851FB1F0F9DD}" type="presOf" srcId="{F1C08F9B-435C-42DB-A449-2ECF7C7375AB}" destId="{99764013-9FFE-483E-9A94-8E74B88EB45B}" srcOrd="0" destOrd="0" presId="urn:microsoft.com/office/officeart/2005/8/layout/hierarchy2"/>
    <dgm:cxn modelId="{A4CE6965-799F-429D-AFED-40CA1FC54085}" type="presOf" srcId="{8A9D6245-57B1-482C-9DC4-F2ACF75F2EEB}" destId="{AF10D516-4F6C-4D46-86A1-9C1986C13320}" srcOrd="0" destOrd="0" presId="urn:microsoft.com/office/officeart/2005/8/layout/hierarchy2"/>
    <dgm:cxn modelId="{B713B545-A6C7-4A5C-B683-1962EC258C35}" type="presOf" srcId="{D129D8C8-45D4-413D-9AA6-7735257A9552}" destId="{02AF2611-39C0-4EF8-B9AF-5E15D80097BE}" srcOrd="0" destOrd="0" presId="urn:microsoft.com/office/officeart/2005/8/layout/hierarchy2"/>
    <dgm:cxn modelId="{36E80946-BEB5-496B-A93A-676CF657628F}" srcId="{5298254B-75EF-4481-9316-64F54046A9CE}" destId="{1C3757F0-1D92-419E-91AE-5AE747F1146E}" srcOrd="0" destOrd="0" parTransId="{4A3EBA2C-1249-4D63-810E-57318E4C8870}" sibTransId="{3D0C51F1-6507-40B1-ACB3-872E9C6F45C3}"/>
    <dgm:cxn modelId="{D7038346-4674-4F9B-9462-7B1A16D71E40}" type="presOf" srcId="{9E46A426-48DB-49D4-9452-22CFC445B93D}" destId="{07085415-AD02-4837-A819-DF8503991B40}" srcOrd="0" destOrd="0" presId="urn:microsoft.com/office/officeart/2005/8/layout/hierarchy2"/>
    <dgm:cxn modelId="{A4029346-EF5E-4A10-B7D8-B85D737F9241}" type="presOf" srcId="{9E46A426-48DB-49D4-9452-22CFC445B93D}" destId="{6D471BBE-867D-4865-9628-1D7777EB5D2C}" srcOrd="1" destOrd="0" presId="urn:microsoft.com/office/officeart/2005/8/layout/hierarchy2"/>
    <dgm:cxn modelId="{97045C67-C016-403D-9996-F87DDF095FB5}" srcId="{1C3757F0-1D92-419E-91AE-5AE747F1146E}" destId="{CF6F8CFB-C54C-427C-82B9-747F0C141494}" srcOrd="1" destOrd="0" parTransId="{BF95F12A-848C-4D76-BCAC-A60A48D21712}" sibTransId="{9E01EC7A-03E0-410E-98BD-F127AA937462}"/>
    <dgm:cxn modelId="{9EC5234B-2D10-435C-9A11-4C6335A80DB5}" type="presOf" srcId="{4A4119C0-6876-4B46-B63C-C5B5E183083A}" destId="{306F450E-2B81-4A6B-9207-B97384612F41}" srcOrd="0" destOrd="0" presId="urn:microsoft.com/office/officeart/2005/8/layout/hierarchy2"/>
    <dgm:cxn modelId="{2B759C6C-10E5-4725-8539-74288CCD915F}" srcId="{5298254B-75EF-4481-9316-64F54046A9CE}" destId="{444DF14B-39F3-4B48-8936-10F777644448}" srcOrd="1" destOrd="0" parTransId="{9E46A426-48DB-49D4-9452-22CFC445B93D}" sibTransId="{6B076EA2-9D0E-4F9E-AC8B-1D5D791FCFB0}"/>
    <dgm:cxn modelId="{373A1170-71DD-4997-B6D5-83ED93CA269E}" type="presOf" srcId="{BF95F12A-848C-4D76-BCAC-A60A48D21712}" destId="{B82998E9-B1CD-485F-8B4B-06888B1A28C4}" srcOrd="0" destOrd="0" presId="urn:microsoft.com/office/officeart/2005/8/layout/hierarchy2"/>
    <dgm:cxn modelId="{E028FA74-23CB-479C-A1E9-C9EDC9972C8A}" type="presOf" srcId="{4A3EBA2C-1249-4D63-810E-57318E4C8870}" destId="{C6405F48-268C-4A9E-8C6B-EA7912642D7B}" srcOrd="0" destOrd="0" presId="urn:microsoft.com/office/officeart/2005/8/layout/hierarchy2"/>
    <dgm:cxn modelId="{4F49C356-3DAF-4BBB-AB34-EE8A1CB080DC}" type="presOf" srcId="{C01ACB44-8919-4C16-9345-65E8C4CC5C27}" destId="{B81631BF-0964-4936-A9DE-5CF3C23A1D51}" srcOrd="0" destOrd="0" presId="urn:microsoft.com/office/officeart/2005/8/layout/hierarchy2"/>
    <dgm:cxn modelId="{87113557-F60C-4656-9994-38CF99A1064A}" srcId="{C01ACB44-8919-4C16-9345-65E8C4CC5C27}" destId="{A2F6F58A-C804-4EA7-A795-E7CFAD608A97}" srcOrd="0" destOrd="0" parTransId="{05ED55C3-A195-4231-81C9-7EAAC2A67DD3}" sibTransId="{6C91431B-1AEE-4795-91EC-BF227D97E515}"/>
    <dgm:cxn modelId="{5000B557-5C05-49D1-B43D-4DF26A8CA7D0}" type="presOf" srcId="{1C3757F0-1D92-419E-91AE-5AE747F1146E}" destId="{1E65E39D-395D-4BD0-8D0A-DECF2AB935E9}" srcOrd="0" destOrd="0" presId="urn:microsoft.com/office/officeart/2005/8/layout/hierarchy2"/>
    <dgm:cxn modelId="{45A14A79-82F6-4297-9300-C6982BADBB45}" srcId="{D7607F3E-8014-45F2-8B0F-DD341F116C26}" destId="{00C22B20-F2F5-46E8-A3EC-DB8F81AC71E1}" srcOrd="0" destOrd="0" parTransId="{4A4119C0-6876-4B46-B63C-C5B5E183083A}" sibTransId="{2492FB64-B32D-42B8-A3E7-E4838350932A}"/>
    <dgm:cxn modelId="{6D970F7C-BB98-4E9F-A916-96FDEA671D9B}" type="presOf" srcId="{FE8EAFCC-5B29-4577-9068-58D32F380E14}" destId="{77024C92-294D-413F-A59B-9F47291444A3}" srcOrd="0" destOrd="0" presId="urn:microsoft.com/office/officeart/2005/8/layout/hierarchy2"/>
    <dgm:cxn modelId="{4F92C67E-F0CF-4018-A05E-2C46F20E7D75}" type="presOf" srcId="{2F11C414-8E39-4213-8136-D4FE510CC15A}" destId="{BCBAD13F-9F36-4A76-ACBF-38324C9DFD1E}" srcOrd="0" destOrd="0" presId="urn:microsoft.com/office/officeart/2005/8/layout/hierarchy2"/>
    <dgm:cxn modelId="{2131F87E-CB0B-442B-9D4D-857EDE30DEC2}" type="presOf" srcId="{9581B8F4-F65E-406A-9F3A-2C0FAFB7904A}" destId="{28A3C775-44DD-456D-ADBA-6C2015D144BB}" srcOrd="1" destOrd="0" presId="urn:microsoft.com/office/officeart/2005/8/layout/hierarchy2"/>
    <dgm:cxn modelId="{47D46A82-01EB-48FA-8508-219A8B93643C}" type="presOf" srcId="{802534EE-0712-4599-81AA-4E95DD4CE0A5}" destId="{DE93B5F2-1CA6-40F3-B124-24CBDE452C7F}" srcOrd="0" destOrd="0" presId="urn:microsoft.com/office/officeart/2005/8/layout/hierarchy2"/>
    <dgm:cxn modelId="{4E232085-DDCE-4E2A-811D-213D9877282E}" type="presOf" srcId="{CE871202-C851-4283-B4F2-1F8DA3C445C3}" destId="{6CD19230-CC0F-4288-A025-EBCBAFB6E87C}" srcOrd="1" destOrd="0" presId="urn:microsoft.com/office/officeart/2005/8/layout/hierarchy2"/>
    <dgm:cxn modelId="{39DDA58A-8E7D-4E4F-AD78-8126CCB3D68A}" type="presOf" srcId="{05927694-700E-4998-A746-BED67EAB8EF0}" destId="{4C14E865-13AF-43EC-93E8-957E72C167D9}" srcOrd="0" destOrd="0" presId="urn:microsoft.com/office/officeart/2005/8/layout/hierarchy2"/>
    <dgm:cxn modelId="{FDE7268E-ABD2-4695-86FC-CCDADEA0CAF4}" srcId="{444DF14B-39F3-4B48-8936-10F777644448}" destId="{C01ACB44-8919-4C16-9345-65E8C4CC5C27}" srcOrd="0" destOrd="0" parTransId="{F3E7A82E-4DF9-47FA-B3A8-610C19F25C83}" sibTransId="{4A4283C4-F619-47C6-B4DC-A7602C8E180D}"/>
    <dgm:cxn modelId="{DCBFE993-2B8E-414A-8869-4CB8D68095A8}" type="presOf" srcId="{40FE246C-C826-4769-A5C2-9D75240976FE}" destId="{6094D736-4F16-42FC-9437-D37BB023D5EA}" srcOrd="0" destOrd="0" presId="urn:microsoft.com/office/officeart/2005/8/layout/hierarchy2"/>
    <dgm:cxn modelId="{888ACB9F-76EA-429F-B103-1002D0FA592F}" type="presOf" srcId="{D129D8C8-45D4-413D-9AA6-7735257A9552}" destId="{3E9FDDD6-A26E-4F03-A903-10F09685D6A2}" srcOrd="1" destOrd="0" presId="urn:microsoft.com/office/officeart/2005/8/layout/hierarchy2"/>
    <dgm:cxn modelId="{5B6C18A9-9B8E-4DC4-9F15-EC1150FC6F04}" type="presOf" srcId="{43552287-81BA-4A23-85DD-3D228EF15792}" destId="{4D1012EA-ED43-4161-9183-D18250C04841}" srcOrd="1" destOrd="0" presId="urn:microsoft.com/office/officeart/2005/8/layout/hierarchy2"/>
    <dgm:cxn modelId="{6A2E92AC-FE6D-4C6D-BE1D-B997EB9BE5CD}" type="presOf" srcId="{F3E7A82E-4DF9-47FA-B3A8-610C19F25C83}" destId="{72B1FC09-0EBA-4985-8788-8F4656152A7F}" srcOrd="0" destOrd="0" presId="urn:microsoft.com/office/officeart/2005/8/layout/hierarchy2"/>
    <dgm:cxn modelId="{39335FBA-E4D9-40B6-AFB9-ADA18E2EA138}" type="presOf" srcId="{1C2ABE6B-2194-4104-A754-33FF1C233404}" destId="{B6DAA14B-3305-4F93-A6BA-AC8805E13BBC}" srcOrd="0" destOrd="0" presId="urn:microsoft.com/office/officeart/2005/8/layout/hierarchy2"/>
    <dgm:cxn modelId="{C3A101BD-CEAC-47AB-9901-AC860647AF1D}" type="presOf" srcId="{FE8EAFCC-5B29-4577-9068-58D32F380E14}" destId="{971284D5-360E-47FF-9F34-0E0CEC35A6C4}" srcOrd="1" destOrd="0" presId="urn:microsoft.com/office/officeart/2005/8/layout/hierarchy2"/>
    <dgm:cxn modelId="{FF25E7BE-73E0-4BBB-8D91-78D5A7E019D6}" type="presOf" srcId="{5298254B-75EF-4481-9316-64F54046A9CE}" destId="{AD69DD67-DA8B-4327-8FB6-B1ED5881B6C0}" srcOrd="0" destOrd="0" presId="urn:microsoft.com/office/officeart/2005/8/layout/hierarchy2"/>
    <dgm:cxn modelId="{6971A7C0-7148-4F6E-ABE3-9A89AB070556}" type="presOf" srcId="{43552287-81BA-4A23-85DD-3D228EF15792}" destId="{924C8F9A-D7B2-4767-8617-AD5D4A0F8C82}" srcOrd="0" destOrd="0" presId="urn:microsoft.com/office/officeart/2005/8/layout/hierarchy2"/>
    <dgm:cxn modelId="{380061C1-4343-48DD-B6B4-1D14CF0DCB87}" type="presOf" srcId="{D3723BC6-7ECB-476F-A2B7-498B998B7A56}" destId="{B0EBDA45-12CE-4202-B1E6-40A49D832ECA}" srcOrd="1" destOrd="0" presId="urn:microsoft.com/office/officeart/2005/8/layout/hierarchy2"/>
    <dgm:cxn modelId="{1BCE78C1-BF2C-4D7A-88CA-F979B4D0874A}" type="presOf" srcId="{CE871202-C851-4283-B4F2-1F8DA3C445C3}" destId="{3D3532D1-1FDA-4F24-AE90-3866BC16A43D}" srcOrd="0" destOrd="0" presId="urn:microsoft.com/office/officeart/2005/8/layout/hierarchy2"/>
    <dgm:cxn modelId="{F58C3EC4-4098-41FB-9076-A442895713EA}" type="presOf" srcId="{CF6F8CFB-C54C-427C-82B9-747F0C141494}" destId="{A031128D-C55E-42DA-B8A2-D382735EF23E}" srcOrd="0" destOrd="0" presId="urn:microsoft.com/office/officeart/2005/8/layout/hierarchy2"/>
    <dgm:cxn modelId="{75357DC7-BF3E-4BF6-A98A-F9797CF51EBE}" srcId="{6C2A5E75-3D20-416D-8B23-8508AC822551}" destId="{802534EE-0712-4599-81AA-4E95DD4CE0A5}" srcOrd="0" destOrd="0" parTransId="{CE871202-C851-4283-B4F2-1F8DA3C445C3}" sibTransId="{A2412999-D519-4FC4-9535-D76DC4FEBCA9}"/>
    <dgm:cxn modelId="{E4A7DBC8-7FFC-400A-8C59-C53C04C1BE50}" type="presOf" srcId="{D3723BC6-7ECB-476F-A2B7-498B998B7A56}" destId="{8BDEEA43-5C2A-4BBE-99A5-44DEB7CB861C}" srcOrd="0" destOrd="0" presId="urn:microsoft.com/office/officeart/2005/8/layout/hierarchy2"/>
    <dgm:cxn modelId="{584804CB-F723-4D7B-9DF5-33DBFF6EF093}" type="presOf" srcId="{05ED55C3-A195-4231-81C9-7EAAC2A67DD3}" destId="{C22BEB7F-26B1-4408-A047-0DEC97855D01}" srcOrd="1" destOrd="0" presId="urn:microsoft.com/office/officeart/2005/8/layout/hierarchy2"/>
    <dgm:cxn modelId="{CF9221E0-0F2A-4894-A442-B77DAF623616}" type="presOf" srcId="{D7607F3E-8014-45F2-8B0F-DD341F116C26}" destId="{F8179C33-7069-4902-8E2C-2F20E46E8782}" srcOrd="0" destOrd="0" presId="urn:microsoft.com/office/officeart/2005/8/layout/hierarchy2"/>
    <dgm:cxn modelId="{60C13BE1-9993-43AD-86B7-20FC44CB5406}" srcId="{CF6F8CFB-C54C-427C-82B9-747F0C141494}" destId="{6C2A5E75-3D20-416D-8B23-8508AC822551}" srcOrd="0" destOrd="0" parTransId="{D129D8C8-45D4-413D-9AA6-7735257A9552}" sibTransId="{C13C7751-19A1-4B42-90F5-2249120AA0DE}"/>
    <dgm:cxn modelId="{2C05A4E1-9C79-4382-B0CC-ED8A819F7BE7}" srcId="{2F11C414-8E39-4213-8136-D4FE510CC15A}" destId="{A785CB08-4A62-40BD-96AE-D3B0294CBD1F}" srcOrd="0" destOrd="0" parTransId="{6620CAB9-6D29-4FF8-945D-5E027CE13906}" sibTransId="{0EF4893D-A58C-4EF9-86C7-57EE6E514DBA}"/>
    <dgm:cxn modelId="{6D72BDE1-9E57-4905-98C6-6D4A2E4DE114}" type="presOf" srcId="{00C22B20-F2F5-46E8-A3EC-DB8F81AC71E1}" destId="{E3F8EBE6-F572-48F2-83CE-C1DC35D3DBAE}" srcOrd="0" destOrd="0" presId="urn:microsoft.com/office/officeart/2005/8/layout/hierarchy2"/>
    <dgm:cxn modelId="{AB29EFEA-A442-4A5E-87AC-7E93AB107904}" srcId="{A2F6F58A-C804-4EA7-A795-E7CFAD608A97}" destId="{617503FF-ADE3-43F7-9E74-E07B63130207}" srcOrd="0" destOrd="0" parTransId="{9581B8F4-F65E-406A-9F3A-2C0FAFB7904A}" sibTransId="{B1B72055-FC5B-44AB-9111-9A7BCBE814AF}"/>
    <dgm:cxn modelId="{70CE2FEB-14C5-4DF9-9701-BD7F4CC3AC82}" type="presOf" srcId="{4A3EBA2C-1249-4D63-810E-57318E4C8870}" destId="{597EBC6F-BFE1-4ECF-BCC7-84E0157F86FF}" srcOrd="1" destOrd="0" presId="urn:microsoft.com/office/officeart/2005/8/layout/hierarchy2"/>
    <dgm:cxn modelId="{3E4901EC-BFDE-40E7-B8D7-255E3663255A}" srcId="{CF6F8CFB-C54C-427C-82B9-747F0C141494}" destId="{F1C08F9B-435C-42DB-A449-2ECF7C7375AB}" srcOrd="1" destOrd="0" parTransId="{8A9D6245-57B1-482C-9DC4-F2ACF75F2EEB}" sibTransId="{C2AF35AB-9DA5-4E26-93D7-CA0C9B652FF6}"/>
    <dgm:cxn modelId="{3C0266F8-53AD-4302-AA63-DB4FFDA46FE1}" type="presOf" srcId="{D679DFCF-CE7D-4FCF-A62C-AA6E6F5B4528}" destId="{7B43BACD-3F70-4863-BF61-523651EF3109}" srcOrd="1" destOrd="0" presId="urn:microsoft.com/office/officeart/2005/8/layout/hierarchy2"/>
    <dgm:cxn modelId="{88E72AFA-538D-415E-94FD-3954D64A2A9F}" type="presOf" srcId="{6620CAB9-6D29-4FF8-945D-5E027CE13906}" destId="{C3BCA3D8-F0DE-402C-8374-951905FD4C54}" srcOrd="1" destOrd="0" presId="urn:microsoft.com/office/officeart/2005/8/layout/hierarchy2"/>
    <dgm:cxn modelId="{68BF35FB-0BEB-43A0-A906-03195DD4A247}" srcId="{F1C08F9B-435C-42DB-A449-2ECF7C7375AB}" destId="{05927694-700E-4998-A746-BED67EAB8EF0}" srcOrd="0" destOrd="0" parTransId="{43552287-81BA-4A23-85DD-3D228EF15792}" sibTransId="{A7797333-99AF-464C-85B9-87F5DA8E8D66}"/>
    <dgm:cxn modelId="{D62B45FC-E412-43C7-8972-1A48E76AA276}" type="presOf" srcId="{6C2A5E75-3D20-416D-8B23-8508AC822551}" destId="{008EB790-8EB0-4D82-BE0A-84C63F787288}" srcOrd="0" destOrd="0" presId="urn:microsoft.com/office/officeart/2005/8/layout/hierarchy2"/>
    <dgm:cxn modelId="{93098F89-EEB7-43B9-8B0C-B1704CD69804}" type="presParOf" srcId="{B6DAA14B-3305-4F93-A6BA-AC8805E13BBC}" destId="{45E3ECBA-C6D0-4585-880A-A01F56B443D6}" srcOrd="0" destOrd="0" presId="urn:microsoft.com/office/officeart/2005/8/layout/hierarchy2"/>
    <dgm:cxn modelId="{3E33F4E9-4155-4EAB-AFDA-AD8369F06BFF}" type="presParOf" srcId="{45E3ECBA-C6D0-4585-880A-A01F56B443D6}" destId="{AD69DD67-DA8B-4327-8FB6-B1ED5881B6C0}" srcOrd="0" destOrd="0" presId="urn:microsoft.com/office/officeart/2005/8/layout/hierarchy2"/>
    <dgm:cxn modelId="{D7EC1189-796A-4972-BD7F-3337C75BE3D0}" type="presParOf" srcId="{45E3ECBA-C6D0-4585-880A-A01F56B443D6}" destId="{AEFB50EF-9B7B-4A67-8A06-3768D82F4F35}" srcOrd="1" destOrd="0" presId="urn:microsoft.com/office/officeart/2005/8/layout/hierarchy2"/>
    <dgm:cxn modelId="{A115D93A-0445-44CC-B119-69F862075B96}" type="presParOf" srcId="{AEFB50EF-9B7B-4A67-8A06-3768D82F4F35}" destId="{C6405F48-268C-4A9E-8C6B-EA7912642D7B}" srcOrd="0" destOrd="0" presId="urn:microsoft.com/office/officeart/2005/8/layout/hierarchy2"/>
    <dgm:cxn modelId="{E8CB7D1E-B275-432D-B5F2-D0B20CC983A5}" type="presParOf" srcId="{C6405F48-268C-4A9E-8C6B-EA7912642D7B}" destId="{597EBC6F-BFE1-4ECF-BCC7-84E0157F86FF}" srcOrd="0" destOrd="0" presId="urn:microsoft.com/office/officeart/2005/8/layout/hierarchy2"/>
    <dgm:cxn modelId="{EECD3326-A434-40AD-807A-80E57D246036}" type="presParOf" srcId="{AEFB50EF-9B7B-4A67-8A06-3768D82F4F35}" destId="{D2C8D976-A468-412A-A9C9-6008470590C1}" srcOrd="1" destOrd="0" presId="urn:microsoft.com/office/officeart/2005/8/layout/hierarchy2"/>
    <dgm:cxn modelId="{F2782DF1-560F-4D1E-A1B3-A1FFC8429A04}" type="presParOf" srcId="{D2C8D976-A468-412A-A9C9-6008470590C1}" destId="{1E65E39D-395D-4BD0-8D0A-DECF2AB935E9}" srcOrd="0" destOrd="0" presId="urn:microsoft.com/office/officeart/2005/8/layout/hierarchy2"/>
    <dgm:cxn modelId="{B11FE97D-4B58-46A9-A636-80FD1F6C7AF0}" type="presParOf" srcId="{D2C8D976-A468-412A-A9C9-6008470590C1}" destId="{35E1DF7C-B9B2-41A6-95C9-2623A0F0844C}" srcOrd="1" destOrd="0" presId="urn:microsoft.com/office/officeart/2005/8/layout/hierarchy2"/>
    <dgm:cxn modelId="{E4F04AE9-1006-4E1B-A84D-0C230D419D31}" type="presParOf" srcId="{35E1DF7C-B9B2-41A6-95C9-2623A0F0844C}" destId="{8BDEEA43-5C2A-4BBE-99A5-44DEB7CB861C}" srcOrd="0" destOrd="0" presId="urn:microsoft.com/office/officeart/2005/8/layout/hierarchy2"/>
    <dgm:cxn modelId="{AD390B79-2B13-4F44-83DF-9E195B0322C2}" type="presParOf" srcId="{8BDEEA43-5C2A-4BBE-99A5-44DEB7CB861C}" destId="{B0EBDA45-12CE-4202-B1E6-40A49D832ECA}" srcOrd="0" destOrd="0" presId="urn:microsoft.com/office/officeart/2005/8/layout/hierarchy2"/>
    <dgm:cxn modelId="{B606E8CB-700A-4B3B-B334-3C3AF44C7DE0}" type="presParOf" srcId="{35E1DF7C-B9B2-41A6-95C9-2623A0F0844C}" destId="{089E0F1C-9D5B-4BD6-A184-58831CD8143C}" srcOrd="1" destOrd="0" presId="urn:microsoft.com/office/officeart/2005/8/layout/hierarchy2"/>
    <dgm:cxn modelId="{DAEB8AF8-D162-4FD9-9F54-BD962E4A23ED}" type="presParOf" srcId="{089E0F1C-9D5B-4BD6-A184-58831CD8143C}" destId="{6094D736-4F16-42FC-9437-D37BB023D5EA}" srcOrd="0" destOrd="0" presId="urn:microsoft.com/office/officeart/2005/8/layout/hierarchy2"/>
    <dgm:cxn modelId="{FB85FDA0-7005-4526-8F3D-BD478D9FE6F2}" type="presParOf" srcId="{089E0F1C-9D5B-4BD6-A184-58831CD8143C}" destId="{3DD22739-71BD-411F-BA72-C9784E117760}" srcOrd="1" destOrd="0" presId="urn:microsoft.com/office/officeart/2005/8/layout/hierarchy2"/>
    <dgm:cxn modelId="{7B9BD532-1EEC-4AB6-A018-C0CE010F0C34}" type="presParOf" srcId="{3DD22739-71BD-411F-BA72-C9784E117760}" destId="{77024C92-294D-413F-A59B-9F47291444A3}" srcOrd="0" destOrd="0" presId="urn:microsoft.com/office/officeart/2005/8/layout/hierarchy2"/>
    <dgm:cxn modelId="{ED66DB92-BFB0-4B72-893B-54B71DB7D83C}" type="presParOf" srcId="{77024C92-294D-413F-A59B-9F47291444A3}" destId="{971284D5-360E-47FF-9F34-0E0CEC35A6C4}" srcOrd="0" destOrd="0" presId="urn:microsoft.com/office/officeart/2005/8/layout/hierarchy2"/>
    <dgm:cxn modelId="{B6623DEC-1A35-4F4C-88B0-56A51571E9D6}" type="presParOf" srcId="{3DD22739-71BD-411F-BA72-C9784E117760}" destId="{7749CE27-A818-4E7F-BAAA-1BAC7B4E01B2}" srcOrd="1" destOrd="0" presId="urn:microsoft.com/office/officeart/2005/8/layout/hierarchy2"/>
    <dgm:cxn modelId="{965D11F2-F237-4A52-812A-9F3095431482}" type="presParOf" srcId="{7749CE27-A818-4E7F-BAAA-1BAC7B4E01B2}" destId="{0E7AE38F-D77F-437F-BAB8-792E908C751F}" srcOrd="0" destOrd="0" presId="urn:microsoft.com/office/officeart/2005/8/layout/hierarchy2"/>
    <dgm:cxn modelId="{D8E85C80-1A82-4334-868B-C44E1537EE92}" type="presParOf" srcId="{7749CE27-A818-4E7F-BAAA-1BAC7B4E01B2}" destId="{6EA2D245-4E92-4E27-A8CE-C63A03E69A95}" srcOrd="1" destOrd="0" presId="urn:microsoft.com/office/officeart/2005/8/layout/hierarchy2"/>
    <dgm:cxn modelId="{C448D077-59D6-4C98-BF42-2AA61E7945A6}" type="presParOf" srcId="{35E1DF7C-B9B2-41A6-95C9-2623A0F0844C}" destId="{B82998E9-B1CD-485F-8B4B-06888B1A28C4}" srcOrd="2" destOrd="0" presId="urn:microsoft.com/office/officeart/2005/8/layout/hierarchy2"/>
    <dgm:cxn modelId="{33ED37B4-C873-4210-AAFF-9328A9DCF498}" type="presParOf" srcId="{B82998E9-B1CD-485F-8B4B-06888B1A28C4}" destId="{1356B274-B83F-434D-A869-2B988EF3F493}" srcOrd="0" destOrd="0" presId="urn:microsoft.com/office/officeart/2005/8/layout/hierarchy2"/>
    <dgm:cxn modelId="{EA2BC556-B40F-4C5C-9ADA-380B7562C6B2}" type="presParOf" srcId="{35E1DF7C-B9B2-41A6-95C9-2623A0F0844C}" destId="{5DBB30B0-AE7A-40E4-B393-830456382D3E}" srcOrd="3" destOrd="0" presId="urn:microsoft.com/office/officeart/2005/8/layout/hierarchy2"/>
    <dgm:cxn modelId="{34CD7BDD-8521-4554-84B9-0BBFC5C61BBC}" type="presParOf" srcId="{5DBB30B0-AE7A-40E4-B393-830456382D3E}" destId="{A031128D-C55E-42DA-B8A2-D382735EF23E}" srcOrd="0" destOrd="0" presId="urn:microsoft.com/office/officeart/2005/8/layout/hierarchy2"/>
    <dgm:cxn modelId="{C3C37FBC-F38E-4A2F-A342-6C749B241938}" type="presParOf" srcId="{5DBB30B0-AE7A-40E4-B393-830456382D3E}" destId="{5F8186A5-9F66-4B76-A45C-87CEBF3CCEB9}" srcOrd="1" destOrd="0" presId="urn:microsoft.com/office/officeart/2005/8/layout/hierarchy2"/>
    <dgm:cxn modelId="{41D89998-0B50-43F7-95D3-4C6E0F3D86B1}" type="presParOf" srcId="{5F8186A5-9F66-4B76-A45C-87CEBF3CCEB9}" destId="{02AF2611-39C0-4EF8-B9AF-5E15D80097BE}" srcOrd="0" destOrd="0" presId="urn:microsoft.com/office/officeart/2005/8/layout/hierarchy2"/>
    <dgm:cxn modelId="{E7A286EB-CA99-4D44-A0B5-55E085F96515}" type="presParOf" srcId="{02AF2611-39C0-4EF8-B9AF-5E15D80097BE}" destId="{3E9FDDD6-A26E-4F03-A903-10F09685D6A2}" srcOrd="0" destOrd="0" presId="urn:microsoft.com/office/officeart/2005/8/layout/hierarchy2"/>
    <dgm:cxn modelId="{8D360887-7109-400A-8965-8AF820610E38}" type="presParOf" srcId="{5F8186A5-9F66-4B76-A45C-87CEBF3CCEB9}" destId="{9473DCFC-6641-4D73-AA1E-9A1405C91094}" srcOrd="1" destOrd="0" presId="urn:microsoft.com/office/officeart/2005/8/layout/hierarchy2"/>
    <dgm:cxn modelId="{84D6FF61-6F3F-46E1-876B-1CA64380ADB4}" type="presParOf" srcId="{9473DCFC-6641-4D73-AA1E-9A1405C91094}" destId="{008EB790-8EB0-4D82-BE0A-84C63F787288}" srcOrd="0" destOrd="0" presId="urn:microsoft.com/office/officeart/2005/8/layout/hierarchy2"/>
    <dgm:cxn modelId="{88CD10CF-C7C3-4A29-AC3F-59FCC2759FF3}" type="presParOf" srcId="{9473DCFC-6641-4D73-AA1E-9A1405C91094}" destId="{6C28485D-F632-4669-96ED-3D964BEACEA2}" srcOrd="1" destOrd="0" presId="urn:microsoft.com/office/officeart/2005/8/layout/hierarchy2"/>
    <dgm:cxn modelId="{2FD7A975-CA3A-4B7F-A72B-63D0062AE1AA}" type="presParOf" srcId="{6C28485D-F632-4669-96ED-3D964BEACEA2}" destId="{3D3532D1-1FDA-4F24-AE90-3866BC16A43D}" srcOrd="0" destOrd="0" presId="urn:microsoft.com/office/officeart/2005/8/layout/hierarchy2"/>
    <dgm:cxn modelId="{394DD5F7-7123-4559-974E-97DADC1110DE}" type="presParOf" srcId="{3D3532D1-1FDA-4F24-AE90-3866BC16A43D}" destId="{6CD19230-CC0F-4288-A025-EBCBAFB6E87C}" srcOrd="0" destOrd="0" presId="urn:microsoft.com/office/officeart/2005/8/layout/hierarchy2"/>
    <dgm:cxn modelId="{F097FEFE-E56A-4167-A1C9-4E0ADFC54A80}" type="presParOf" srcId="{6C28485D-F632-4669-96ED-3D964BEACEA2}" destId="{B82FF517-BE19-45D5-A186-0A0A9AC7C59F}" srcOrd="1" destOrd="0" presId="urn:microsoft.com/office/officeart/2005/8/layout/hierarchy2"/>
    <dgm:cxn modelId="{EF7284CA-ACB4-497E-A651-22F0BB95CA60}" type="presParOf" srcId="{B82FF517-BE19-45D5-A186-0A0A9AC7C59F}" destId="{DE93B5F2-1CA6-40F3-B124-24CBDE452C7F}" srcOrd="0" destOrd="0" presId="urn:microsoft.com/office/officeart/2005/8/layout/hierarchy2"/>
    <dgm:cxn modelId="{17A66735-9D70-4A45-8821-05FB3B1C5087}" type="presParOf" srcId="{B82FF517-BE19-45D5-A186-0A0A9AC7C59F}" destId="{2FB0C740-68FD-45EB-963A-5882F7A1156B}" srcOrd="1" destOrd="0" presId="urn:microsoft.com/office/officeart/2005/8/layout/hierarchy2"/>
    <dgm:cxn modelId="{8DDBE088-78FB-49F1-9662-51E643A81CB5}" type="presParOf" srcId="{5F8186A5-9F66-4B76-A45C-87CEBF3CCEB9}" destId="{AF10D516-4F6C-4D46-86A1-9C1986C13320}" srcOrd="2" destOrd="0" presId="urn:microsoft.com/office/officeart/2005/8/layout/hierarchy2"/>
    <dgm:cxn modelId="{47455FCB-2A63-45F0-A35E-59C12B3320AD}" type="presParOf" srcId="{AF10D516-4F6C-4D46-86A1-9C1986C13320}" destId="{8DB10BF4-B3E8-4C63-AA80-1132AC83EE01}" srcOrd="0" destOrd="0" presId="urn:microsoft.com/office/officeart/2005/8/layout/hierarchy2"/>
    <dgm:cxn modelId="{5789DA4F-987D-4C2F-BA16-2BB2F9BA5F27}" type="presParOf" srcId="{5F8186A5-9F66-4B76-A45C-87CEBF3CCEB9}" destId="{E1BE2056-AE5C-4DB8-B5F8-1262B0BC3580}" srcOrd="3" destOrd="0" presId="urn:microsoft.com/office/officeart/2005/8/layout/hierarchy2"/>
    <dgm:cxn modelId="{40BA5935-6F39-4A07-941A-48B1576219C9}" type="presParOf" srcId="{E1BE2056-AE5C-4DB8-B5F8-1262B0BC3580}" destId="{99764013-9FFE-483E-9A94-8E74B88EB45B}" srcOrd="0" destOrd="0" presId="urn:microsoft.com/office/officeart/2005/8/layout/hierarchy2"/>
    <dgm:cxn modelId="{89D58018-E563-4235-B49F-E7DDCBCF5AD9}" type="presParOf" srcId="{E1BE2056-AE5C-4DB8-B5F8-1262B0BC3580}" destId="{CBCC4E80-D41C-4591-AFD8-D9C5B0629FAD}" srcOrd="1" destOrd="0" presId="urn:microsoft.com/office/officeart/2005/8/layout/hierarchy2"/>
    <dgm:cxn modelId="{84B48CCE-FF2E-4CE0-B906-39037315F407}" type="presParOf" srcId="{CBCC4E80-D41C-4591-AFD8-D9C5B0629FAD}" destId="{924C8F9A-D7B2-4767-8617-AD5D4A0F8C82}" srcOrd="0" destOrd="0" presId="urn:microsoft.com/office/officeart/2005/8/layout/hierarchy2"/>
    <dgm:cxn modelId="{83A00696-E7B3-4C30-8075-BA491EE304C5}" type="presParOf" srcId="{924C8F9A-D7B2-4767-8617-AD5D4A0F8C82}" destId="{4D1012EA-ED43-4161-9183-D18250C04841}" srcOrd="0" destOrd="0" presId="urn:microsoft.com/office/officeart/2005/8/layout/hierarchy2"/>
    <dgm:cxn modelId="{5718DD9C-F3E6-49D4-8995-DC55C95A9240}" type="presParOf" srcId="{CBCC4E80-D41C-4591-AFD8-D9C5B0629FAD}" destId="{13F2C1AB-38AD-4ED5-9035-C2D351214192}" srcOrd="1" destOrd="0" presId="urn:microsoft.com/office/officeart/2005/8/layout/hierarchy2"/>
    <dgm:cxn modelId="{3C2493F3-E8B8-4D00-9B30-661D50593C65}" type="presParOf" srcId="{13F2C1AB-38AD-4ED5-9035-C2D351214192}" destId="{4C14E865-13AF-43EC-93E8-957E72C167D9}" srcOrd="0" destOrd="0" presId="urn:microsoft.com/office/officeart/2005/8/layout/hierarchy2"/>
    <dgm:cxn modelId="{54FD6FB5-392C-43E2-894C-9E5D8AA167E8}" type="presParOf" srcId="{13F2C1AB-38AD-4ED5-9035-C2D351214192}" destId="{5A67506E-C01C-4958-968A-88E9AA8D1DC9}" srcOrd="1" destOrd="0" presId="urn:microsoft.com/office/officeart/2005/8/layout/hierarchy2"/>
    <dgm:cxn modelId="{AC0784AF-8A02-472B-A375-AFA082813F11}" type="presParOf" srcId="{AEFB50EF-9B7B-4A67-8A06-3768D82F4F35}" destId="{07085415-AD02-4837-A819-DF8503991B40}" srcOrd="2" destOrd="0" presId="urn:microsoft.com/office/officeart/2005/8/layout/hierarchy2"/>
    <dgm:cxn modelId="{14BFA742-C824-4030-910B-A5BCEDCB5BFE}" type="presParOf" srcId="{07085415-AD02-4837-A819-DF8503991B40}" destId="{6D471BBE-867D-4865-9628-1D7777EB5D2C}" srcOrd="0" destOrd="0" presId="urn:microsoft.com/office/officeart/2005/8/layout/hierarchy2"/>
    <dgm:cxn modelId="{15F67CEA-22DD-443E-B5B9-CC29D72C931B}" type="presParOf" srcId="{AEFB50EF-9B7B-4A67-8A06-3768D82F4F35}" destId="{B9D0076E-1908-4470-9C44-2381915CB6FB}" srcOrd="3" destOrd="0" presId="urn:microsoft.com/office/officeart/2005/8/layout/hierarchy2"/>
    <dgm:cxn modelId="{AE0A094B-08C6-404A-8BAE-53BFAFC9ABAB}" type="presParOf" srcId="{B9D0076E-1908-4470-9C44-2381915CB6FB}" destId="{7EBAE2C6-1480-46C8-900C-5102293148B2}" srcOrd="0" destOrd="0" presId="urn:microsoft.com/office/officeart/2005/8/layout/hierarchy2"/>
    <dgm:cxn modelId="{D6ABD323-99CA-4507-BCE4-79A9FFF3BE36}" type="presParOf" srcId="{B9D0076E-1908-4470-9C44-2381915CB6FB}" destId="{7F207EC3-B869-474B-A721-8A419CB73484}" srcOrd="1" destOrd="0" presId="urn:microsoft.com/office/officeart/2005/8/layout/hierarchy2"/>
    <dgm:cxn modelId="{DCCE2CB0-930C-49E8-9A51-72567E4F1ADD}" type="presParOf" srcId="{7F207EC3-B869-474B-A721-8A419CB73484}" destId="{72B1FC09-0EBA-4985-8788-8F4656152A7F}" srcOrd="0" destOrd="0" presId="urn:microsoft.com/office/officeart/2005/8/layout/hierarchy2"/>
    <dgm:cxn modelId="{B7D465A0-68F0-465E-BDEE-AB4FBFA17DE2}" type="presParOf" srcId="{72B1FC09-0EBA-4985-8788-8F4656152A7F}" destId="{E53945B2-5361-41E5-A250-0FE9BB3209A7}" srcOrd="0" destOrd="0" presId="urn:microsoft.com/office/officeart/2005/8/layout/hierarchy2"/>
    <dgm:cxn modelId="{57428D6B-F42D-49AC-854E-51D11077132B}" type="presParOf" srcId="{7F207EC3-B869-474B-A721-8A419CB73484}" destId="{93C1A79B-D7BC-4544-8471-9D8B8B93AD97}" srcOrd="1" destOrd="0" presId="urn:microsoft.com/office/officeart/2005/8/layout/hierarchy2"/>
    <dgm:cxn modelId="{B5151A6F-6AF9-4E46-8E5A-61332F628E1F}" type="presParOf" srcId="{93C1A79B-D7BC-4544-8471-9D8B8B93AD97}" destId="{B81631BF-0964-4936-A9DE-5CF3C23A1D51}" srcOrd="0" destOrd="0" presId="urn:microsoft.com/office/officeart/2005/8/layout/hierarchy2"/>
    <dgm:cxn modelId="{39CDA2C6-DCA5-4DB5-8660-5B625EB95F35}" type="presParOf" srcId="{93C1A79B-D7BC-4544-8471-9D8B8B93AD97}" destId="{A47913E6-20D7-4EF9-8087-A267EE4CBBE9}" srcOrd="1" destOrd="0" presId="urn:microsoft.com/office/officeart/2005/8/layout/hierarchy2"/>
    <dgm:cxn modelId="{A297EABC-D1D5-42D7-A755-8F6697676D6C}" type="presParOf" srcId="{A47913E6-20D7-4EF9-8087-A267EE4CBBE9}" destId="{E3B49C02-92DF-4E0E-9C64-BFDA4F6C8C57}" srcOrd="0" destOrd="0" presId="urn:microsoft.com/office/officeart/2005/8/layout/hierarchy2"/>
    <dgm:cxn modelId="{7F53324E-3964-4FE3-BA74-57CE80ABF0D4}" type="presParOf" srcId="{E3B49C02-92DF-4E0E-9C64-BFDA4F6C8C57}" destId="{C22BEB7F-26B1-4408-A047-0DEC97855D01}" srcOrd="0" destOrd="0" presId="urn:microsoft.com/office/officeart/2005/8/layout/hierarchy2"/>
    <dgm:cxn modelId="{B60949C5-B524-4A55-9804-A65B438BD369}" type="presParOf" srcId="{A47913E6-20D7-4EF9-8087-A267EE4CBBE9}" destId="{45E9E887-53F9-47D7-81E1-6BFB948D358C}" srcOrd="1" destOrd="0" presId="urn:microsoft.com/office/officeart/2005/8/layout/hierarchy2"/>
    <dgm:cxn modelId="{F6E9E00F-E17C-4056-91D0-A5567F22DB6D}" type="presParOf" srcId="{45E9E887-53F9-47D7-81E1-6BFB948D358C}" destId="{F532FF76-9233-4C88-8EB8-C57298DE75BC}" srcOrd="0" destOrd="0" presId="urn:microsoft.com/office/officeart/2005/8/layout/hierarchy2"/>
    <dgm:cxn modelId="{3359D477-A957-4429-B316-A8874868E2F1}" type="presParOf" srcId="{45E9E887-53F9-47D7-81E1-6BFB948D358C}" destId="{159E4A89-C683-474B-8EAE-3FA54900B771}" srcOrd="1" destOrd="0" presId="urn:microsoft.com/office/officeart/2005/8/layout/hierarchy2"/>
    <dgm:cxn modelId="{BDDA3B88-BEDD-44F1-96B7-834F6C53317A}" type="presParOf" srcId="{159E4A89-C683-474B-8EAE-3FA54900B771}" destId="{3D002938-9580-4C37-A937-06EE1FF34007}" srcOrd="0" destOrd="0" presId="urn:microsoft.com/office/officeart/2005/8/layout/hierarchy2"/>
    <dgm:cxn modelId="{51030323-67C4-4878-AC88-2D3A64AFC113}" type="presParOf" srcId="{3D002938-9580-4C37-A937-06EE1FF34007}" destId="{28A3C775-44DD-456D-ADBA-6C2015D144BB}" srcOrd="0" destOrd="0" presId="urn:microsoft.com/office/officeart/2005/8/layout/hierarchy2"/>
    <dgm:cxn modelId="{AF265CC7-A941-41D0-8151-579F06D4D5E2}" type="presParOf" srcId="{159E4A89-C683-474B-8EAE-3FA54900B771}" destId="{1237F670-3E84-4091-B1B6-F998102FD3C7}" srcOrd="1" destOrd="0" presId="urn:microsoft.com/office/officeart/2005/8/layout/hierarchy2"/>
    <dgm:cxn modelId="{253381FB-9D48-4C9E-8115-AE8E0D5B3D73}" type="presParOf" srcId="{1237F670-3E84-4091-B1B6-F998102FD3C7}" destId="{D9495291-86EC-4DCD-BB10-24DC98844A58}" srcOrd="0" destOrd="0" presId="urn:microsoft.com/office/officeart/2005/8/layout/hierarchy2"/>
    <dgm:cxn modelId="{D7D89909-0842-446A-926F-C8202B2E6B19}" type="presParOf" srcId="{1237F670-3E84-4091-B1B6-F998102FD3C7}" destId="{B7AF5FD6-FC71-4C43-9ADB-E0DDF39AD7D4}" srcOrd="1" destOrd="0" presId="urn:microsoft.com/office/officeart/2005/8/layout/hierarchy2"/>
    <dgm:cxn modelId="{C483FE1A-BB14-48B2-9A9D-1B173466C568}" type="presParOf" srcId="{A47913E6-20D7-4EF9-8087-A267EE4CBBE9}" destId="{0A6EA505-89C7-49FD-ABE4-44B8C87A9F43}" srcOrd="2" destOrd="0" presId="urn:microsoft.com/office/officeart/2005/8/layout/hierarchy2"/>
    <dgm:cxn modelId="{6E91ADC9-7110-4D58-9E2D-053D891B40CB}" type="presParOf" srcId="{0A6EA505-89C7-49FD-ABE4-44B8C87A9F43}" destId="{A5AAA48F-9F15-49C7-A333-8B0C8DF03B3E}" srcOrd="0" destOrd="0" presId="urn:microsoft.com/office/officeart/2005/8/layout/hierarchy2"/>
    <dgm:cxn modelId="{FAAD7BC4-B5BF-47A2-BFD5-1A497EA261C8}" type="presParOf" srcId="{A47913E6-20D7-4EF9-8087-A267EE4CBBE9}" destId="{10E2065F-A278-4DEA-AC87-92F1064AE18B}" srcOrd="3" destOrd="0" presId="urn:microsoft.com/office/officeart/2005/8/layout/hierarchy2"/>
    <dgm:cxn modelId="{A68BF071-7B9B-4091-8C55-1AB8A301CAE1}" type="presParOf" srcId="{10E2065F-A278-4DEA-AC87-92F1064AE18B}" destId="{BCBAD13F-9F36-4A76-ACBF-38324C9DFD1E}" srcOrd="0" destOrd="0" presId="urn:microsoft.com/office/officeart/2005/8/layout/hierarchy2"/>
    <dgm:cxn modelId="{D9705F31-1564-4072-A440-F066F38B3F14}" type="presParOf" srcId="{10E2065F-A278-4DEA-AC87-92F1064AE18B}" destId="{40FF9161-F67F-470B-B339-D06EABCB52DF}" srcOrd="1" destOrd="0" presId="urn:microsoft.com/office/officeart/2005/8/layout/hierarchy2"/>
    <dgm:cxn modelId="{6E712E60-6BA4-44E3-8BAA-1B02EB5FDF71}" type="presParOf" srcId="{40FF9161-F67F-470B-B339-D06EABCB52DF}" destId="{FEC367EC-C7CC-46E0-8F0B-F4EB017F4B25}" srcOrd="0" destOrd="0" presId="urn:microsoft.com/office/officeart/2005/8/layout/hierarchy2"/>
    <dgm:cxn modelId="{3B06F75E-8398-4A58-8559-04F4AAED4391}" type="presParOf" srcId="{FEC367EC-C7CC-46E0-8F0B-F4EB017F4B25}" destId="{C3BCA3D8-F0DE-402C-8374-951905FD4C54}" srcOrd="0" destOrd="0" presId="urn:microsoft.com/office/officeart/2005/8/layout/hierarchy2"/>
    <dgm:cxn modelId="{C114E911-3218-43DE-9C8A-81D6957FA801}" type="presParOf" srcId="{40FF9161-F67F-470B-B339-D06EABCB52DF}" destId="{B68415FE-5E3F-482F-91F7-2CA2D6D0722D}" srcOrd="1" destOrd="0" presId="urn:microsoft.com/office/officeart/2005/8/layout/hierarchy2"/>
    <dgm:cxn modelId="{FF41C8DB-969C-47A4-9A71-5AEDA1312CC7}" type="presParOf" srcId="{B68415FE-5E3F-482F-91F7-2CA2D6D0722D}" destId="{DD75CFEB-5D5C-464E-B857-D28B066AE2E1}" srcOrd="0" destOrd="0" presId="urn:microsoft.com/office/officeart/2005/8/layout/hierarchy2"/>
    <dgm:cxn modelId="{CA1DCA2B-B914-42DE-9A8A-849F58563E8F}" type="presParOf" srcId="{B68415FE-5E3F-482F-91F7-2CA2D6D0722D}" destId="{6C4899F7-A918-45D1-B75A-909AE5805EBA}" srcOrd="1" destOrd="0" presId="urn:microsoft.com/office/officeart/2005/8/layout/hierarchy2"/>
    <dgm:cxn modelId="{290B8E40-5549-41F3-9C69-1F2F645E2B0B}" type="presParOf" srcId="{7F207EC3-B869-474B-A721-8A419CB73484}" destId="{7F4C7A20-7D9B-4C87-80B4-7508EB7EED52}" srcOrd="2" destOrd="0" presId="urn:microsoft.com/office/officeart/2005/8/layout/hierarchy2"/>
    <dgm:cxn modelId="{481E0087-958C-4927-98BC-B74927A33A94}" type="presParOf" srcId="{7F4C7A20-7D9B-4C87-80B4-7508EB7EED52}" destId="{7B43BACD-3F70-4863-BF61-523651EF3109}" srcOrd="0" destOrd="0" presId="urn:microsoft.com/office/officeart/2005/8/layout/hierarchy2"/>
    <dgm:cxn modelId="{D58BE608-8B1F-42FE-806E-687174FF3799}" type="presParOf" srcId="{7F207EC3-B869-474B-A721-8A419CB73484}" destId="{76E3E7A4-1652-4B38-A06B-68E7642740A5}" srcOrd="3" destOrd="0" presId="urn:microsoft.com/office/officeart/2005/8/layout/hierarchy2"/>
    <dgm:cxn modelId="{8EA74F3E-DFED-452F-8F75-0E071D286D0B}" type="presParOf" srcId="{76E3E7A4-1652-4B38-A06B-68E7642740A5}" destId="{F8179C33-7069-4902-8E2C-2F20E46E8782}" srcOrd="0" destOrd="0" presId="urn:microsoft.com/office/officeart/2005/8/layout/hierarchy2"/>
    <dgm:cxn modelId="{4A999A31-A552-4D32-8DDB-FB02581F5E98}" type="presParOf" srcId="{76E3E7A4-1652-4B38-A06B-68E7642740A5}" destId="{6EDDF3A4-2F45-4230-83F3-C27E8F06AE10}" srcOrd="1" destOrd="0" presId="urn:microsoft.com/office/officeart/2005/8/layout/hierarchy2"/>
    <dgm:cxn modelId="{D547B644-2E14-4328-BB17-183D8C550759}" type="presParOf" srcId="{6EDDF3A4-2F45-4230-83F3-C27E8F06AE10}" destId="{306F450E-2B81-4A6B-9207-B97384612F41}" srcOrd="0" destOrd="0" presId="urn:microsoft.com/office/officeart/2005/8/layout/hierarchy2"/>
    <dgm:cxn modelId="{84C2E755-BC67-443D-BEE6-B95390F130AF}" type="presParOf" srcId="{306F450E-2B81-4A6B-9207-B97384612F41}" destId="{3ABC23EF-2179-439B-8D5E-B5306E91FA99}" srcOrd="0" destOrd="0" presId="urn:microsoft.com/office/officeart/2005/8/layout/hierarchy2"/>
    <dgm:cxn modelId="{B22E160F-A192-4D83-BB3F-2CD0FE9153A2}" type="presParOf" srcId="{6EDDF3A4-2F45-4230-83F3-C27E8F06AE10}" destId="{7B281989-846E-414B-B107-DA1938C62A09}" srcOrd="1" destOrd="0" presId="urn:microsoft.com/office/officeart/2005/8/layout/hierarchy2"/>
    <dgm:cxn modelId="{304B5803-DAB6-4A17-B39F-B40990E60C80}" type="presParOf" srcId="{7B281989-846E-414B-B107-DA1938C62A09}" destId="{E3F8EBE6-F572-48F2-83CE-C1DC35D3DBAE}" srcOrd="0" destOrd="0" presId="urn:microsoft.com/office/officeart/2005/8/layout/hierarchy2"/>
    <dgm:cxn modelId="{4A58867B-4A17-499D-9A59-2F1D923BDCFD}" type="presParOf" srcId="{7B281989-846E-414B-B107-DA1938C62A09}" destId="{3B70D308-D149-46A8-BBDB-76C1F1117CA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a:t>0</a:t>
          </a:r>
          <a:endParaRPr lang="en-US" dirty="0"/>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820B2D0F-F74B-40A0-95BA-388C9698DE34}" type="presOf" srcId="{1C2ABE6B-2194-4104-A754-33FF1C233404}" destId="{B6DAA14B-3305-4F93-A6BA-AC8805E13BBC}" srcOrd="0" destOrd="0" presId="urn:microsoft.com/office/officeart/2005/8/layout/hierarchy2"/>
    <dgm:cxn modelId="{C9E65B15-E4F4-461C-9C6A-2F28F5D83EFF}" type="presOf" srcId="{33401E37-71FE-4451-BCD3-F37629F87B29}" destId="{EDCF3DD2-E149-42B6-827D-DBC2235C186A}" srcOrd="0" destOrd="0" presId="urn:microsoft.com/office/officeart/2005/8/layout/hierarchy2"/>
    <dgm:cxn modelId="{83114918-71A7-4508-BB60-6D29F3987610}" type="presOf" srcId="{9BBA12D4-0609-4551-A692-41B6FD5C6578}" destId="{906EDC7A-0D71-4D4B-BA38-915370AA5ADA}" srcOrd="0" destOrd="0" presId="urn:microsoft.com/office/officeart/2005/8/layout/hierarchy2"/>
    <dgm:cxn modelId="{FA55D71E-D353-4055-9901-A0E5DE76BBFA}" type="presOf" srcId="{364AA1AE-EE94-40DC-A13C-26E16E52F283}" destId="{47273E5C-67B7-4AF6-AC59-BF0E8FE9A07A}" srcOrd="1" destOrd="0" presId="urn:microsoft.com/office/officeart/2005/8/layout/hierarchy2"/>
    <dgm:cxn modelId="{82508B1F-C046-4E6D-8379-95CBB1B52AC0}" type="presOf" srcId="{9BBA12D4-0609-4551-A692-41B6FD5C6578}" destId="{9BF4DBD3-5F95-474B-ADAC-133F9056B28B}" srcOrd="1" destOrd="0" presId="urn:microsoft.com/office/officeart/2005/8/layout/hierarchy2"/>
    <dgm:cxn modelId="{A6D22D21-FEA9-49C5-9D33-5583CCCFFA5C}" type="presOf" srcId="{B5DB198B-E114-4475-880F-7A6C856D26AF}" destId="{4239A36A-38B8-4FB9-9FDC-677CDBD7D5BC}" srcOrd="1" destOrd="0" presId="urn:microsoft.com/office/officeart/2005/8/layout/hierarchy2"/>
    <dgm:cxn modelId="{712CE522-F649-4EF3-9B5D-C272E8111D6F}" type="presOf" srcId="{29B19C76-28E5-47C9-A96C-57318656787A}" destId="{2242881E-6013-4E89-ABE5-27D85D3B39D5}"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805FC92D-2A68-4C98-89AC-F0155A9FA82E}" type="presOf" srcId="{B487B2ED-E69D-4DD6-9E27-3D52FE6528BC}" destId="{7CD5B262-0843-40A9-B018-58A5C8DBE7C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A4436A3B-D498-454F-B14B-2C8869892DA5}" type="presOf" srcId="{CD7A4058-34F4-4D30-B853-2FEEFACFAA91}" destId="{CB8FFB81-E4E3-43C3-8CF6-A920227023D6}" srcOrd="0" destOrd="0" presId="urn:microsoft.com/office/officeart/2005/8/layout/hierarchy2"/>
    <dgm:cxn modelId="{9CE89E3B-C2EC-4AE5-8D94-E2E514BD744D}" type="presOf" srcId="{8D300FD8-F99E-4E8E-904B-BA6027F12312}" destId="{37F8AF4D-6047-40EA-841C-0CB07C1CC88F}" srcOrd="1" destOrd="0" presId="urn:microsoft.com/office/officeart/2005/8/layout/hierarchy2"/>
    <dgm:cxn modelId="{33DDF23D-32A7-494B-9292-7DBE41F60B8D}" type="presOf" srcId="{78719D9A-1EF8-46FC-8F7F-64CB86D163E5}" destId="{D773FB9E-9C8A-4167-990C-866779B960A7}" srcOrd="0" destOrd="0" presId="urn:microsoft.com/office/officeart/2005/8/layout/hierarchy2"/>
    <dgm:cxn modelId="{6978CD3E-50DD-4F2F-8842-9B96C80D14C6}" type="presOf" srcId="{2C0E8DAB-083B-498A-A610-C8E540D1F95F}" destId="{B110B952-0C9F-4163-9C30-E699F6BC7E5B}" srcOrd="0" destOrd="0" presId="urn:microsoft.com/office/officeart/2005/8/layout/hierarchy2"/>
    <dgm:cxn modelId="{184EF163-ECF9-4321-A020-8399ABBECDF0}" type="presOf" srcId="{F79E7C3E-1450-474E-8C09-C55A71BFC6B5}" destId="{20234416-28EC-4241-BCF5-E0C7F6003066}" srcOrd="0" destOrd="0" presId="urn:microsoft.com/office/officeart/2005/8/layout/hierarchy2"/>
    <dgm:cxn modelId="{C70E1F6A-560B-485D-B002-693C091499D3}"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4C64404B-F17F-498B-AC6F-4AAB3063650B}" type="presOf" srcId="{192981D6-D395-421F-849F-8CEA5A562D44}" destId="{246D3C73-DB90-4F3F-B2CE-19B8FAF892C5}" srcOrd="1" destOrd="0" presId="urn:microsoft.com/office/officeart/2005/8/layout/hierarchy2"/>
    <dgm:cxn modelId="{8FDC4A4F-9C6C-486E-B3E4-555C5E4207F9}" type="presOf" srcId="{35620437-B674-441E-BE64-127B11C8921C}" destId="{C7F46534-8252-45D8-B9A1-8986B75AB1C1}" srcOrd="1" destOrd="0" presId="urn:microsoft.com/office/officeart/2005/8/layout/hierarchy2"/>
    <dgm:cxn modelId="{9A715750-374F-434B-9B2C-B1401ACF2D93}" type="presOf" srcId="{C69F461A-897A-4BF5-9B75-F51BC5391E24}" destId="{9BCABDBA-7F17-4ABD-88F5-05078D8F9D3D}" srcOrd="0" destOrd="0" presId="urn:microsoft.com/office/officeart/2005/8/layout/hierarchy2"/>
    <dgm:cxn modelId="{8304F450-097A-45F0-A58A-7B0D87521333}" type="presOf" srcId="{B5DB198B-E114-4475-880F-7A6C856D26AF}" destId="{F0640859-70FD-45E2-89B2-966EFB26F72D}" srcOrd="0" destOrd="0" presId="urn:microsoft.com/office/officeart/2005/8/layout/hierarchy2"/>
    <dgm:cxn modelId="{29073871-976D-4F54-B362-55658D6A030A}" type="presOf" srcId="{51CA0FC4-56AD-4A14-A18D-AD08A9D56AF2}" destId="{2951EFB9-CA63-48AD-A351-B1EC841ED46A}" srcOrd="0" destOrd="0" presId="urn:microsoft.com/office/officeart/2005/8/layout/hierarchy2"/>
    <dgm:cxn modelId="{3385CD54-1571-405C-BC66-BA0A8CB6022B}" type="presOf" srcId="{DF7B78C9-B3EF-44CF-852D-36C695E50F17}" destId="{A40036BC-E5D6-446C-80F6-C7A4B80883DA}" srcOrd="0" destOrd="0" presId="urn:microsoft.com/office/officeart/2005/8/layout/hierarchy2"/>
    <dgm:cxn modelId="{01E16659-6BF0-4F40-AFE6-598E3A513858}" type="presOf" srcId="{E3D7FB9E-9622-4165-894E-263143EEC98E}" destId="{A89A13DB-233E-4EEC-9999-82C30F66A90E}" srcOrd="1" destOrd="0" presId="urn:microsoft.com/office/officeart/2005/8/layout/hierarchy2"/>
    <dgm:cxn modelId="{738AAB7A-912B-4719-96F7-02F7AB4DED54}" type="presOf" srcId="{62A74657-1757-4134-B32F-736F54F796F4}" destId="{0D57AE7D-6277-4AFD-8A7D-B6521F402FAC}"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EF484C81-1564-40C6-8A99-4375D400BE7B}" type="presOf" srcId="{33401E37-71FE-4451-BCD3-F37629F87B29}" destId="{088DDF99-B61C-4A64-AA14-854E47AF3584}" srcOrd="1" destOrd="0" presId="urn:microsoft.com/office/officeart/2005/8/layout/hierarchy2"/>
    <dgm:cxn modelId="{D7F37782-298E-488D-93D6-CE2FF33808C8}" type="presOf" srcId="{2B250F0C-4E60-4888-AB85-917A9C3905BD}" destId="{FB9CE7AB-F422-4FE4-9FA5-61325F477F59}" srcOrd="1" destOrd="0" presId="urn:microsoft.com/office/officeart/2005/8/layout/hierarchy2"/>
    <dgm:cxn modelId="{450B9A8A-C7F1-4A28-B3A2-140E129B47ED}" type="presOf" srcId="{E6A63798-4050-4A2F-9AA9-FB5D925F7930}" destId="{D2915285-78D3-4FD7-B30D-F18D871355D3}" srcOrd="0" destOrd="0" presId="urn:microsoft.com/office/officeart/2005/8/layout/hierarchy2"/>
    <dgm:cxn modelId="{76BC8C90-039A-4034-990B-FE7289FE1AFA}" type="presOf" srcId="{29B19C76-28E5-47C9-A96C-57318656787A}" destId="{7F788EF5-DC52-4163-B798-0DFF5CF2C276}" srcOrd="0" destOrd="0" presId="urn:microsoft.com/office/officeart/2005/8/layout/hierarchy2"/>
    <dgm:cxn modelId="{CDB6B690-7317-4459-BBBD-57BFEB68D7DC}" type="presOf" srcId="{192981D6-D395-421F-849F-8CEA5A562D44}" destId="{E896778B-EE3E-4BFF-9DFE-42B988C3A32F}"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D05DE99-9AEB-4372-9924-96760BDC31EB}" type="presOf" srcId="{C69F461A-897A-4BF5-9B75-F51BC5391E24}" destId="{5FEF92C6-AD1B-43F2-B683-83434038F417}" srcOrd="1" destOrd="0" presId="urn:microsoft.com/office/officeart/2005/8/layout/hierarchy2"/>
    <dgm:cxn modelId="{BB1FB89D-0627-4D31-80AA-EAD49174DA53}" type="presOf" srcId="{5BF11984-0E64-4B57-B875-2E1B0B00A098}" destId="{37A62DE8-991B-4255-B69A-EED90D4303BD}" srcOrd="1" destOrd="0" presId="urn:microsoft.com/office/officeart/2005/8/layout/hierarchy2"/>
    <dgm:cxn modelId="{784ABBA2-A7E0-4E65-8DEB-0A4E0BD1705C}" type="presOf" srcId="{8D300FD8-F99E-4E8E-904B-BA6027F12312}" destId="{EA7B220E-DA23-4680-8C80-00CBE08DC458}" srcOrd="0" destOrd="0" presId="urn:microsoft.com/office/officeart/2005/8/layout/hierarchy2"/>
    <dgm:cxn modelId="{D62022A7-0344-4BAC-942F-A7E0FEDEF5EA}" type="presOf" srcId="{D9A682CB-5DDE-43AB-919F-8B7F7B104615}" destId="{73BB7357-1A7B-4050-88C4-790ADBCB625D}" srcOrd="0" destOrd="0" presId="urn:microsoft.com/office/officeart/2005/8/layout/hierarchy2"/>
    <dgm:cxn modelId="{3D1D20A9-1014-4D15-BFE0-0A203E049211}" type="presOf" srcId="{B88A5BE3-D857-4A15-81D6-A637ABABF1ED}" destId="{776B66B8-00FC-404C-89CC-70709C5E302B}" srcOrd="0" destOrd="0" presId="urn:microsoft.com/office/officeart/2005/8/layout/hierarchy2"/>
    <dgm:cxn modelId="{74D236AE-2AA8-40EB-859E-5D60C98C9203}" type="presOf" srcId="{3B1B22F4-350F-4BC1-A123-F6062B0A8B95}" destId="{E39695A4-54B7-4CB7-AA93-918708DEE7F7}" srcOrd="1" destOrd="0" presId="urn:microsoft.com/office/officeart/2005/8/layout/hierarchy2"/>
    <dgm:cxn modelId="{2E97FEAF-8168-47BD-AEE4-A69B0D53703B}" type="presOf" srcId="{AB713054-F984-4E73-B88E-60C1BFF55F0C}" destId="{9C04ADB7-7B5E-463A-A24D-8A9EBD543A34}" srcOrd="0" destOrd="0" presId="urn:microsoft.com/office/officeart/2005/8/layout/hierarchy2"/>
    <dgm:cxn modelId="{C6A173B6-0F76-4E7E-8E4E-CE3DFB3DF9D5}" type="presOf" srcId="{3B1B22F4-350F-4BC1-A123-F6062B0A8B95}" destId="{BA0C878D-3867-44B7-9E66-E292FB7D0CD3}" srcOrd="0" destOrd="0" presId="urn:microsoft.com/office/officeart/2005/8/layout/hierarchy2"/>
    <dgm:cxn modelId="{FB356FBD-8B97-412D-A474-EA1CA486FD84}" type="presOf" srcId="{5BF11984-0E64-4B57-B875-2E1B0B00A098}" destId="{31D0A266-AA5A-4E51-BC99-D0CDA70500B6}"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5DEBCC1-C5E2-4920-B31E-C0FF41718270}" type="presOf" srcId="{78719D9A-1EF8-46FC-8F7F-64CB86D163E5}" destId="{AEC6587A-76AF-44E9-BC10-667E8682EB31}"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35B3A2CB-9BD6-46E5-A663-45017D15310E}" type="presOf" srcId="{364AA1AE-EE94-40DC-A13C-26E16E52F283}" destId="{FE373A7E-3635-4340-9347-46B6BFBFD200}" srcOrd="0" destOrd="0" presId="urn:microsoft.com/office/officeart/2005/8/layout/hierarchy2"/>
    <dgm:cxn modelId="{2CAB9CCC-9C15-42A2-B6D4-E60A347C2F6A}" type="presOf" srcId="{51CA0FC4-56AD-4A14-A18D-AD08A9D56AF2}" destId="{34D20AF5-6735-4F2F-803B-ACF9EE36BEA2}" srcOrd="1" destOrd="0" presId="urn:microsoft.com/office/officeart/2005/8/layout/hierarchy2"/>
    <dgm:cxn modelId="{7B483DCF-870E-4995-916C-8934A308EDCE}" type="presOf" srcId="{62A74657-1757-4134-B32F-736F54F796F4}" destId="{31B006C0-0EA0-4561-A653-10E38A298D09}"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38614BDA-D8ED-4019-997E-A34A54C153FC}" type="presOf" srcId="{48D4D2DD-923D-473B-8FF8-F00B40868278}" destId="{3DC07AF5-D86B-4C94-B519-7A6277D2FBCD}" srcOrd="0" destOrd="0" presId="urn:microsoft.com/office/officeart/2005/8/layout/hierarchy2"/>
    <dgm:cxn modelId="{3983FDDA-64DB-43A6-9284-02BBF587779A}" type="presOf" srcId="{E3D7FB9E-9622-4165-894E-263143EEC98E}" destId="{86B348EC-F8BD-4917-A3B0-428897B6BCC8}" srcOrd="0" destOrd="0" presId="urn:microsoft.com/office/officeart/2005/8/layout/hierarchy2"/>
    <dgm:cxn modelId="{11795EDF-BBEE-4B6A-BBBF-DE0D3DBAD7D1}" type="presOf" srcId="{195B9EE5-1EFB-4F31-AB89-D8A0164D7F56}" destId="{6584FD33-B777-4F82-B4D0-B5E46AC2C02D}"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C245F3EC-4D00-4362-8997-C1C6F746EC9E}" type="presOf" srcId="{4AC740F5-7A0B-425C-9B3E-37C36A205422}" destId="{DD8EF61D-0D20-4705-AB55-535AF47A94C5}"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E824BF1-6540-4591-B8CF-71D3B7D846E7}" type="presOf" srcId="{2B250F0C-4E60-4888-AB85-917A9C3905BD}" destId="{9D22EEE4-FF93-4FD7-9762-7F90B9B2174D}" srcOrd="0" destOrd="0" presId="urn:microsoft.com/office/officeart/2005/8/layout/hierarchy2"/>
    <dgm:cxn modelId="{D6D9C2F3-45D5-46CD-9DEC-935FFE1F125F}" type="presOf" srcId="{F0B9BAFF-14FA-4FD1-90AF-A0E86CFD26E0}" destId="{A438051B-3C6F-4543-B441-F2A2CEB90A1B}" srcOrd="0" destOrd="0" presId="urn:microsoft.com/office/officeart/2005/8/layout/hierarchy2"/>
    <dgm:cxn modelId="{281B5DF7-21D0-4FB3-AE22-F2C7889FD76C}" type="presOf" srcId="{565E1BEE-27C3-4F31-A8B1-EE2149CF7DB5}" destId="{3F4CF3E3-0AF7-4852-917A-846D9EF91ABA}"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5ED220F8-F717-4A6E-BC28-102F7380584F}" type="presOf" srcId="{AC412031-9545-4DC8-ACBC-5942C63FF0B9}" destId="{CEB35589-E368-4BD1-AB36-49CDB99364D5}" srcOrd="0" destOrd="0" presId="urn:microsoft.com/office/officeart/2005/8/layout/hierarchy2"/>
    <dgm:cxn modelId="{2BDF84FB-E381-4866-AA33-1A81BC3471EA}" type="presOf" srcId="{35620437-B674-441E-BE64-127B11C8921C}" destId="{F6E4463E-7AB1-40C6-9184-A50DB147E61E}" srcOrd="0" destOrd="0" presId="urn:microsoft.com/office/officeart/2005/8/layout/hierarchy2"/>
    <dgm:cxn modelId="{FE9778FC-EAD9-4BFB-BB28-03AB99FF07B1}" type="presOf" srcId="{9DE36E45-D8F6-4E64-BE13-DED9608A523D}" destId="{70CFE622-9822-4AED-B673-DD47B2D762F4}" srcOrd="0" destOrd="0" presId="urn:microsoft.com/office/officeart/2005/8/layout/hierarchy2"/>
    <dgm:cxn modelId="{569CDCFA-8D46-49F9-A995-E6AB49C105A2}" type="presParOf" srcId="{B6DAA14B-3305-4F93-A6BA-AC8805E13BBC}" destId="{45E3ECBA-C6D0-4585-880A-A01F56B443D6}" srcOrd="0" destOrd="0" presId="urn:microsoft.com/office/officeart/2005/8/layout/hierarchy2"/>
    <dgm:cxn modelId="{62B9325F-697B-49AB-9ABE-B309E69F0956}" type="presParOf" srcId="{45E3ECBA-C6D0-4585-880A-A01F56B443D6}" destId="{AD69DD67-DA8B-4327-8FB6-B1ED5881B6C0}" srcOrd="0" destOrd="0" presId="urn:microsoft.com/office/officeart/2005/8/layout/hierarchy2"/>
    <dgm:cxn modelId="{AABF5F14-274F-413D-BDEF-12DF7B9D60C4}" type="presParOf" srcId="{45E3ECBA-C6D0-4585-880A-A01F56B443D6}" destId="{AEFB50EF-9B7B-4A67-8A06-3768D82F4F35}" srcOrd="1" destOrd="0" presId="urn:microsoft.com/office/officeart/2005/8/layout/hierarchy2"/>
    <dgm:cxn modelId="{58224399-9FDC-4C26-A10D-3EC0ED7E0E6C}" type="presParOf" srcId="{AEFB50EF-9B7B-4A67-8A06-3768D82F4F35}" destId="{906EDC7A-0D71-4D4B-BA38-915370AA5ADA}" srcOrd="0" destOrd="0" presId="urn:microsoft.com/office/officeart/2005/8/layout/hierarchy2"/>
    <dgm:cxn modelId="{E022C2BB-5E73-4DAA-BEBF-85246B69E57F}" type="presParOf" srcId="{906EDC7A-0D71-4D4B-BA38-915370AA5ADA}" destId="{9BF4DBD3-5F95-474B-ADAC-133F9056B28B}" srcOrd="0" destOrd="0" presId="urn:microsoft.com/office/officeart/2005/8/layout/hierarchy2"/>
    <dgm:cxn modelId="{ACA2559B-48E8-49A4-88C6-79C5D2729133}" type="presParOf" srcId="{AEFB50EF-9B7B-4A67-8A06-3768D82F4F35}" destId="{7D96E242-F765-43D2-885D-856E91BD7876}" srcOrd="1" destOrd="0" presId="urn:microsoft.com/office/officeart/2005/8/layout/hierarchy2"/>
    <dgm:cxn modelId="{786D5F1E-29B5-491C-8535-11E556D77E4E}" type="presParOf" srcId="{7D96E242-F765-43D2-885D-856E91BD7876}" destId="{73BB7357-1A7B-4050-88C4-790ADBCB625D}" srcOrd="0" destOrd="0" presId="urn:microsoft.com/office/officeart/2005/8/layout/hierarchy2"/>
    <dgm:cxn modelId="{562124B5-E16D-4F07-A047-CAF408C001EF}" type="presParOf" srcId="{7D96E242-F765-43D2-885D-856E91BD7876}" destId="{D56EE5CC-C4D8-4DA6-AC06-6FF6333366BE}" srcOrd="1" destOrd="0" presId="urn:microsoft.com/office/officeart/2005/8/layout/hierarchy2"/>
    <dgm:cxn modelId="{E986582C-4E16-42D2-B5FB-D07122956962}" type="presParOf" srcId="{D56EE5CC-C4D8-4DA6-AC06-6FF6333366BE}" destId="{2951EFB9-CA63-48AD-A351-B1EC841ED46A}" srcOrd="0" destOrd="0" presId="urn:microsoft.com/office/officeart/2005/8/layout/hierarchy2"/>
    <dgm:cxn modelId="{6A72E8C9-5D1C-40A4-82AD-D61BAF45A3A9}" type="presParOf" srcId="{2951EFB9-CA63-48AD-A351-B1EC841ED46A}" destId="{34D20AF5-6735-4F2F-803B-ACF9EE36BEA2}" srcOrd="0" destOrd="0" presId="urn:microsoft.com/office/officeart/2005/8/layout/hierarchy2"/>
    <dgm:cxn modelId="{A0BB5BE7-083E-4BA7-947D-90D302193D41}" type="presParOf" srcId="{D56EE5CC-C4D8-4DA6-AC06-6FF6333366BE}" destId="{E4EEF5AC-A0E9-4DFF-973A-8F4B97B35161}" srcOrd="1" destOrd="0" presId="urn:microsoft.com/office/officeart/2005/8/layout/hierarchy2"/>
    <dgm:cxn modelId="{7150D7FA-0F65-4704-8197-2A9F9D0C1C40}" type="presParOf" srcId="{E4EEF5AC-A0E9-4DFF-973A-8F4B97B35161}" destId="{A40036BC-E5D6-446C-80F6-C7A4B80883DA}" srcOrd="0" destOrd="0" presId="urn:microsoft.com/office/officeart/2005/8/layout/hierarchy2"/>
    <dgm:cxn modelId="{33DF08D2-771D-480E-BD91-6C4371652149}" type="presParOf" srcId="{E4EEF5AC-A0E9-4DFF-973A-8F4B97B35161}" destId="{4862C7B3-1512-4C83-B2EB-00C9D604D13A}" srcOrd="1" destOrd="0" presId="urn:microsoft.com/office/officeart/2005/8/layout/hierarchy2"/>
    <dgm:cxn modelId="{C9E3B3D2-2644-4C2F-A8E2-68390421FCE9}" type="presParOf" srcId="{4862C7B3-1512-4C83-B2EB-00C9D604D13A}" destId="{0D57AE7D-6277-4AFD-8A7D-B6521F402FAC}" srcOrd="0" destOrd="0" presId="urn:microsoft.com/office/officeart/2005/8/layout/hierarchy2"/>
    <dgm:cxn modelId="{2F341615-80D7-4239-8EBF-4E5334A6D2AE}" type="presParOf" srcId="{0D57AE7D-6277-4AFD-8A7D-B6521F402FAC}" destId="{31B006C0-0EA0-4561-A653-10E38A298D09}" srcOrd="0" destOrd="0" presId="urn:microsoft.com/office/officeart/2005/8/layout/hierarchy2"/>
    <dgm:cxn modelId="{CF569B2A-5F6B-451C-A81E-847347DCEEBF}" type="presParOf" srcId="{4862C7B3-1512-4C83-B2EB-00C9D604D13A}" destId="{A579D7FC-93FC-448F-ACFD-7487307B41E8}" srcOrd="1" destOrd="0" presId="urn:microsoft.com/office/officeart/2005/8/layout/hierarchy2"/>
    <dgm:cxn modelId="{C8A06C97-322D-43EB-AF76-7371E2ABC05A}" type="presParOf" srcId="{A579D7FC-93FC-448F-ACFD-7487307B41E8}" destId="{70CFE622-9822-4AED-B673-DD47B2D762F4}" srcOrd="0" destOrd="0" presId="urn:microsoft.com/office/officeart/2005/8/layout/hierarchy2"/>
    <dgm:cxn modelId="{E72DE9CB-EB5F-427E-B0B1-63C7BB678D84}" type="presParOf" srcId="{A579D7FC-93FC-448F-ACFD-7487307B41E8}" destId="{4AD98EA5-1F56-4711-9B92-25B6221F5D9E}" srcOrd="1" destOrd="0" presId="urn:microsoft.com/office/officeart/2005/8/layout/hierarchy2"/>
    <dgm:cxn modelId="{7C3B5722-837E-40B3-AC7B-A28DC4D8B5B7}" type="presParOf" srcId="{D56EE5CC-C4D8-4DA6-AC06-6FF6333366BE}" destId="{F6E4463E-7AB1-40C6-9184-A50DB147E61E}" srcOrd="2" destOrd="0" presId="urn:microsoft.com/office/officeart/2005/8/layout/hierarchy2"/>
    <dgm:cxn modelId="{8A1211CF-269D-4EA6-A640-76F879287E4D}" type="presParOf" srcId="{F6E4463E-7AB1-40C6-9184-A50DB147E61E}" destId="{C7F46534-8252-45D8-B9A1-8986B75AB1C1}" srcOrd="0" destOrd="0" presId="urn:microsoft.com/office/officeart/2005/8/layout/hierarchy2"/>
    <dgm:cxn modelId="{67F8D906-7538-4DB1-99D8-0DE723BE401B}" type="presParOf" srcId="{D56EE5CC-C4D8-4DA6-AC06-6FF6333366BE}" destId="{6F982ADB-6E9B-4D23-92D6-6624D24AFD01}" srcOrd="3" destOrd="0" presId="urn:microsoft.com/office/officeart/2005/8/layout/hierarchy2"/>
    <dgm:cxn modelId="{D725B19B-C0BA-45F1-9914-88336464367F}" type="presParOf" srcId="{6F982ADB-6E9B-4D23-92D6-6624D24AFD01}" destId="{B110B952-0C9F-4163-9C30-E699F6BC7E5B}" srcOrd="0" destOrd="0" presId="urn:microsoft.com/office/officeart/2005/8/layout/hierarchy2"/>
    <dgm:cxn modelId="{CB2DB4E3-A851-4821-B317-AA2D92CE8B8C}" type="presParOf" srcId="{6F982ADB-6E9B-4D23-92D6-6624D24AFD01}" destId="{2BF6DC36-E629-4E6B-9446-5265AE188E80}" srcOrd="1" destOrd="0" presId="urn:microsoft.com/office/officeart/2005/8/layout/hierarchy2"/>
    <dgm:cxn modelId="{601B8126-DFC6-4EAE-888A-040F1149269E}" type="presParOf" srcId="{2BF6DC36-E629-4E6B-9446-5265AE188E80}" destId="{86B348EC-F8BD-4917-A3B0-428897B6BCC8}" srcOrd="0" destOrd="0" presId="urn:microsoft.com/office/officeart/2005/8/layout/hierarchy2"/>
    <dgm:cxn modelId="{77D22FB5-46F2-4B1B-9FA4-CD74CBC0D562}" type="presParOf" srcId="{86B348EC-F8BD-4917-A3B0-428897B6BCC8}" destId="{A89A13DB-233E-4EEC-9999-82C30F66A90E}" srcOrd="0" destOrd="0" presId="urn:microsoft.com/office/officeart/2005/8/layout/hierarchy2"/>
    <dgm:cxn modelId="{8ABE4A40-BC3F-4615-86B5-76E03E3BC819}" type="presParOf" srcId="{2BF6DC36-E629-4E6B-9446-5265AE188E80}" destId="{9D1C3DFE-3D16-461B-9452-FF21CAE520FE}" srcOrd="1" destOrd="0" presId="urn:microsoft.com/office/officeart/2005/8/layout/hierarchy2"/>
    <dgm:cxn modelId="{1E131E46-CFFB-40D2-81F4-D077762E7A97}" type="presParOf" srcId="{9D1C3DFE-3D16-461B-9452-FF21CAE520FE}" destId="{20234416-28EC-4241-BCF5-E0C7F6003066}" srcOrd="0" destOrd="0" presId="urn:microsoft.com/office/officeart/2005/8/layout/hierarchy2"/>
    <dgm:cxn modelId="{008599AC-65FF-47E2-A589-7F16E0FE3521}" type="presParOf" srcId="{9D1C3DFE-3D16-461B-9452-FF21CAE520FE}" destId="{0EF6E8C9-E1BA-4E19-BC66-FD9A558808B2}" srcOrd="1" destOrd="0" presId="urn:microsoft.com/office/officeart/2005/8/layout/hierarchy2"/>
    <dgm:cxn modelId="{E2217064-88CB-4028-BE60-0FCA4CF19BCE}" type="presParOf" srcId="{0EF6E8C9-E1BA-4E19-BC66-FD9A558808B2}" destId="{F0640859-70FD-45E2-89B2-966EFB26F72D}" srcOrd="0" destOrd="0" presId="urn:microsoft.com/office/officeart/2005/8/layout/hierarchy2"/>
    <dgm:cxn modelId="{EBCD3038-C10D-49FF-9513-B8CA4BFC00BE}" type="presParOf" srcId="{F0640859-70FD-45E2-89B2-966EFB26F72D}" destId="{4239A36A-38B8-4FB9-9FDC-677CDBD7D5BC}" srcOrd="0" destOrd="0" presId="urn:microsoft.com/office/officeart/2005/8/layout/hierarchy2"/>
    <dgm:cxn modelId="{2B80F042-3379-4707-985B-CED6059AF8A1}" type="presParOf" srcId="{0EF6E8C9-E1BA-4E19-BC66-FD9A558808B2}" destId="{5B9270CC-0708-40EC-ABEB-251A379A4467}" srcOrd="1" destOrd="0" presId="urn:microsoft.com/office/officeart/2005/8/layout/hierarchy2"/>
    <dgm:cxn modelId="{598EEE9D-CD22-4294-8273-935A2DA1490C}" type="presParOf" srcId="{5B9270CC-0708-40EC-ABEB-251A379A4467}" destId="{D2915285-78D3-4FD7-B30D-F18D871355D3}" srcOrd="0" destOrd="0" presId="urn:microsoft.com/office/officeart/2005/8/layout/hierarchy2"/>
    <dgm:cxn modelId="{938BBD00-18BA-425A-9311-3E2E1166B429}" type="presParOf" srcId="{5B9270CC-0708-40EC-ABEB-251A379A4467}" destId="{F31FAB54-D8C9-448C-A375-04B995ED75DA}" srcOrd="1" destOrd="0" presId="urn:microsoft.com/office/officeart/2005/8/layout/hierarchy2"/>
    <dgm:cxn modelId="{0C0B77F7-8E84-46B6-8C4F-9F30BE6C040F}" type="presParOf" srcId="{2BF6DC36-E629-4E6B-9446-5265AE188E80}" destId="{EA7B220E-DA23-4680-8C80-00CBE08DC458}" srcOrd="2" destOrd="0" presId="urn:microsoft.com/office/officeart/2005/8/layout/hierarchy2"/>
    <dgm:cxn modelId="{3AE5E033-CE55-484C-91F3-5917ED85D881}" type="presParOf" srcId="{EA7B220E-DA23-4680-8C80-00CBE08DC458}" destId="{37F8AF4D-6047-40EA-841C-0CB07C1CC88F}" srcOrd="0" destOrd="0" presId="urn:microsoft.com/office/officeart/2005/8/layout/hierarchy2"/>
    <dgm:cxn modelId="{51CCA419-FA0A-4D45-B2A9-CBC1D78D4C34}" type="presParOf" srcId="{2BF6DC36-E629-4E6B-9446-5265AE188E80}" destId="{4F729DA6-FFF5-41EA-88DB-8D6F545658BD}" srcOrd="3" destOrd="0" presId="urn:microsoft.com/office/officeart/2005/8/layout/hierarchy2"/>
    <dgm:cxn modelId="{42D61012-7702-4A47-9D9F-E43E93A6FA71}" type="presParOf" srcId="{4F729DA6-FFF5-41EA-88DB-8D6F545658BD}" destId="{6584FD33-B777-4F82-B4D0-B5E46AC2C02D}" srcOrd="0" destOrd="0" presId="urn:microsoft.com/office/officeart/2005/8/layout/hierarchy2"/>
    <dgm:cxn modelId="{01324852-BFBE-4B00-B9F7-DFD390F0CBDB}" type="presParOf" srcId="{4F729DA6-FFF5-41EA-88DB-8D6F545658BD}" destId="{B6A9D6FB-61F8-477C-881C-411468F8CA77}" srcOrd="1" destOrd="0" presId="urn:microsoft.com/office/officeart/2005/8/layout/hierarchy2"/>
    <dgm:cxn modelId="{111D23D3-8ECA-4437-A53A-EC0D39EA721C}" type="presParOf" srcId="{B6A9D6FB-61F8-477C-881C-411468F8CA77}" destId="{7F788EF5-DC52-4163-B798-0DFF5CF2C276}" srcOrd="0" destOrd="0" presId="urn:microsoft.com/office/officeart/2005/8/layout/hierarchy2"/>
    <dgm:cxn modelId="{F19D7705-F685-4086-9113-821A8C08B5FA}" type="presParOf" srcId="{7F788EF5-DC52-4163-B798-0DFF5CF2C276}" destId="{2242881E-6013-4E89-ABE5-27D85D3B39D5}" srcOrd="0" destOrd="0" presId="urn:microsoft.com/office/officeart/2005/8/layout/hierarchy2"/>
    <dgm:cxn modelId="{4FA14BA2-3635-48CE-8B99-8CC052FAB06B}" type="presParOf" srcId="{B6A9D6FB-61F8-477C-881C-411468F8CA77}" destId="{DA823D4C-8F32-4819-94E6-0D1F8DF4E996}" srcOrd="1" destOrd="0" presId="urn:microsoft.com/office/officeart/2005/8/layout/hierarchy2"/>
    <dgm:cxn modelId="{3D0BAB2E-D650-4B87-B364-5B556B5B9CCB}" type="presParOf" srcId="{DA823D4C-8F32-4819-94E6-0D1F8DF4E996}" destId="{3F4CF3E3-0AF7-4852-917A-846D9EF91ABA}" srcOrd="0" destOrd="0" presId="urn:microsoft.com/office/officeart/2005/8/layout/hierarchy2"/>
    <dgm:cxn modelId="{77763831-3D5A-445B-828F-CACB28679A68}" type="presParOf" srcId="{DA823D4C-8F32-4819-94E6-0D1F8DF4E996}" destId="{A4782F4C-C108-4C83-ABEF-FBE3B5816532}" srcOrd="1" destOrd="0" presId="urn:microsoft.com/office/officeart/2005/8/layout/hierarchy2"/>
    <dgm:cxn modelId="{A4781149-DE51-4225-9AB4-B75DB1EEF9A5}" type="presParOf" srcId="{AEFB50EF-9B7B-4A67-8A06-3768D82F4F35}" destId="{9BCABDBA-7F17-4ABD-88F5-05078D8F9D3D}" srcOrd="2" destOrd="0" presId="urn:microsoft.com/office/officeart/2005/8/layout/hierarchy2"/>
    <dgm:cxn modelId="{50E96BC7-7C2A-483F-A960-551BBA2B69A6}" type="presParOf" srcId="{9BCABDBA-7F17-4ABD-88F5-05078D8F9D3D}" destId="{5FEF92C6-AD1B-43F2-B683-83434038F417}" srcOrd="0" destOrd="0" presId="urn:microsoft.com/office/officeart/2005/8/layout/hierarchy2"/>
    <dgm:cxn modelId="{4E830159-6E1D-47EE-9A6C-8C7DF924F3BE}" type="presParOf" srcId="{AEFB50EF-9B7B-4A67-8A06-3768D82F4F35}" destId="{07B1D72D-4EA7-4449-B9B4-F4DB2D9BF03F}" srcOrd="3" destOrd="0" presId="urn:microsoft.com/office/officeart/2005/8/layout/hierarchy2"/>
    <dgm:cxn modelId="{9C7DC5BE-6E43-4099-A0A4-972F34164890}" type="presParOf" srcId="{07B1D72D-4EA7-4449-B9B4-F4DB2D9BF03F}" destId="{CB8FFB81-E4E3-43C3-8CF6-A920227023D6}" srcOrd="0" destOrd="0" presId="urn:microsoft.com/office/officeart/2005/8/layout/hierarchy2"/>
    <dgm:cxn modelId="{7AB90285-D17B-4C0E-9817-B4A39BB7C42A}" type="presParOf" srcId="{07B1D72D-4EA7-4449-B9B4-F4DB2D9BF03F}" destId="{8F84034B-D50D-4839-8710-01A10F25A1F7}" srcOrd="1" destOrd="0" presId="urn:microsoft.com/office/officeart/2005/8/layout/hierarchy2"/>
    <dgm:cxn modelId="{55794C0A-953D-4405-9263-66FE3B8F6F3E}" type="presParOf" srcId="{8F84034B-D50D-4839-8710-01A10F25A1F7}" destId="{FE373A7E-3635-4340-9347-46B6BFBFD200}" srcOrd="0" destOrd="0" presId="urn:microsoft.com/office/officeart/2005/8/layout/hierarchy2"/>
    <dgm:cxn modelId="{65D34403-D6B7-4A7E-8338-B44F135B3F87}" type="presParOf" srcId="{FE373A7E-3635-4340-9347-46B6BFBFD200}" destId="{47273E5C-67B7-4AF6-AC59-BF0E8FE9A07A}" srcOrd="0" destOrd="0" presId="urn:microsoft.com/office/officeart/2005/8/layout/hierarchy2"/>
    <dgm:cxn modelId="{6E56C15E-770D-4EC2-9B05-02A23C1A2D80}" type="presParOf" srcId="{8F84034B-D50D-4839-8710-01A10F25A1F7}" destId="{B5DDB5CA-DDD2-4470-BC39-E9DD3D8FE6A1}" srcOrd="1" destOrd="0" presId="urn:microsoft.com/office/officeart/2005/8/layout/hierarchy2"/>
    <dgm:cxn modelId="{E6746D4B-156E-41E1-B17E-368304928CF7}" type="presParOf" srcId="{B5DDB5CA-DDD2-4470-BC39-E9DD3D8FE6A1}" destId="{3DC07AF5-D86B-4C94-B519-7A6277D2FBCD}" srcOrd="0" destOrd="0" presId="urn:microsoft.com/office/officeart/2005/8/layout/hierarchy2"/>
    <dgm:cxn modelId="{2593207A-979E-4184-8CFE-1B86AE42D286}" type="presParOf" srcId="{B5DDB5CA-DDD2-4470-BC39-E9DD3D8FE6A1}" destId="{A961470E-9FEB-4A3D-A1DD-0C4C56A747DF}" srcOrd="1" destOrd="0" presId="urn:microsoft.com/office/officeart/2005/8/layout/hierarchy2"/>
    <dgm:cxn modelId="{BF3BB6AE-F289-4B98-865F-DB5592314583}" type="presParOf" srcId="{A961470E-9FEB-4A3D-A1DD-0C4C56A747DF}" destId="{BA0C878D-3867-44B7-9E66-E292FB7D0CD3}" srcOrd="0" destOrd="0" presId="urn:microsoft.com/office/officeart/2005/8/layout/hierarchy2"/>
    <dgm:cxn modelId="{1184F798-A15C-4C86-8AAD-CD3FE36CDC8A}" type="presParOf" srcId="{BA0C878D-3867-44B7-9E66-E292FB7D0CD3}" destId="{E39695A4-54B7-4CB7-AA93-918708DEE7F7}" srcOrd="0" destOrd="0" presId="urn:microsoft.com/office/officeart/2005/8/layout/hierarchy2"/>
    <dgm:cxn modelId="{140E828C-7A6F-486E-ACB2-4C1A10290D9B}" type="presParOf" srcId="{A961470E-9FEB-4A3D-A1DD-0C4C56A747DF}" destId="{499AAD32-7923-4069-AAAF-DC88216620CB}" srcOrd="1" destOrd="0" presId="urn:microsoft.com/office/officeart/2005/8/layout/hierarchy2"/>
    <dgm:cxn modelId="{C2389ED5-769E-4B70-A636-A87E27F75309}" type="presParOf" srcId="{499AAD32-7923-4069-AAAF-DC88216620CB}" destId="{7CD5B262-0843-40A9-B018-58A5C8DBE7C6}" srcOrd="0" destOrd="0" presId="urn:microsoft.com/office/officeart/2005/8/layout/hierarchy2"/>
    <dgm:cxn modelId="{818560F4-70B6-4AD0-B8C5-3C47F6B017F3}" type="presParOf" srcId="{499AAD32-7923-4069-AAAF-DC88216620CB}" destId="{8DE8DDE8-E1AC-4A98-AB4B-1B52197C75D5}" srcOrd="1" destOrd="0" presId="urn:microsoft.com/office/officeart/2005/8/layout/hierarchy2"/>
    <dgm:cxn modelId="{A356982A-80F7-4D04-AFA8-8FF434F9D590}" type="presParOf" srcId="{8DE8DDE8-E1AC-4A98-AB4B-1B52197C75D5}" destId="{E896778B-EE3E-4BFF-9DFE-42B988C3A32F}" srcOrd="0" destOrd="0" presId="urn:microsoft.com/office/officeart/2005/8/layout/hierarchy2"/>
    <dgm:cxn modelId="{6A8D5145-FC2C-486F-B2D6-04EF1316BD5C}" type="presParOf" srcId="{E896778B-EE3E-4BFF-9DFE-42B988C3A32F}" destId="{246D3C73-DB90-4F3F-B2CE-19B8FAF892C5}" srcOrd="0" destOrd="0" presId="urn:microsoft.com/office/officeart/2005/8/layout/hierarchy2"/>
    <dgm:cxn modelId="{AC585234-CCFA-4EE8-B673-DE4AC3D25097}" type="presParOf" srcId="{8DE8DDE8-E1AC-4A98-AB4B-1B52197C75D5}" destId="{E2C5968B-8A93-4D7A-84D1-1E6E20271CF1}" srcOrd="1" destOrd="0" presId="urn:microsoft.com/office/officeart/2005/8/layout/hierarchy2"/>
    <dgm:cxn modelId="{C02AB033-0B56-4D43-8D44-74B5C50CEA38}" type="presParOf" srcId="{E2C5968B-8A93-4D7A-84D1-1E6E20271CF1}" destId="{9C04ADB7-7B5E-463A-A24D-8A9EBD543A34}" srcOrd="0" destOrd="0" presId="urn:microsoft.com/office/officeart/2005/8/layout/hierarchy2"/>
    <dgm:cxn modelId="{164AD541-B37A-41D1-88A2-9D8ABDF15C2D}" type="presParOf" srcId="{E2C5968B-8A93-4D7A-84D1-1E6E20271CF1}" destId="{13F37715-DAA6-48B3-BB4C-D1FBA1ACCA0E}" srcOrd="1" destOrd="0" presId="urn:microsoft.com/office/officeart/2005/8/layout/hierarchy2"/>
    <dgm:cxn modelId="{AB8FFF61-A059-4CE5-993D-490041648E71}" type="presParOf" srcId="{A961470E-9FEB-4A3D-A1DD-0C4C56A747DF}" destId="{D773FB9E-9C8A-4167-990C-866779B960A7}" srcOrd="2" destOrd="0" presId="urn:microsoft.com/office/officeart/2005/8/layout/hierarchy2"/>
    <dgm:cxn modelId="{B934FDB8-B58D-46BF-B203-AAF8D8101875}" type="presParOf" srcId="{D773FB9E-9C8A-4167-990C-866779B960A7}" destId="{AEC6587A-76AF-44E9-BC10-667E8682EB31}" srcOrd="0" destOrd="0" presId="urn:microsoft.com/office/officeart/2005/8/layout/hierarchy2"/>
    <dgm:cxn modelId="{1EE5A43E-0A87-4108-B441-2CBF78D63513}" type="presParOf" srcId="{A961470E-9FEB-4A3D-A1DD-0C4C56A747DF}" destId="{50745FE0-9028-4616-8554-BE582325D8D9}" srcOrd="3" destOrd="0" presId="urn:microsoft.com/office/officeart/2005/8/layout/hierarchy2"/>
    <dgm:cxn modelId="{82E97BEC-F8BB-4CA2-9B51-A72EB291A140}" type="presParOf" srcId="{50745FE0-9028-4616-8554-BE582325D8D9}" destId="{776B66B8-00FC-404C-89CC-70709C5E302B}" srcOrd="0" destOrd="0" presId="urn:microsoft.com/office/officeart/2005/8/layout/hierarchy2"/>
    <dgm:cxn modelId="{5405596F-CEAF-4BED-A537-FE92DE3CCFE7}" type="presParOf" srcId="{50745FE0-9028-4616-8554-BE582325D8D9}" destId="{D8083601-A4C1-4291-8383-B76655C68A52}" srcOrd="1" destOrd="0" presId="urn:microsoft.com/office/officeart/2005/8/layout/hierarchy2"/>
    <dgm:cxn modelId="{2560B992-3FB0-4548-AAA7-7DDF3FD12BCF}" type="presParOf" srcId="{D8083601-A4C1-4291-8383-B76655C68A52}" destId="{31D0A266-AA5A-4E51-BC99-D0CDA70500B6}" srcOrd="0" destOrd="0" presId="urn:microsoft.com/office/officeart/2005/8/layout/hierarchy2"/>
    <dgm:cxn modelId="{D8ADDEC5-3F86-47CD-AD43-F6E111C7D428}" type="presParOf" srcId="{31D0A266-AA5A-4E51-BC99-D0CDA70500B6}" destId="{37A62DE8-991B-4255-B69A-EED90D4303BD}" srcOrd="0" destOrd="0" presId="urn:microsoft.com/office/officeart/2005/8/layout/hierarchy2"/>
    <dgm:cxn modelId="{4F632044-8EAE-4402-A151-9EEFD50F25B1}" type="presParOf" srcId="{D8083601-A4C1-4291-8383-B76655C68A52}" destId="{AF92D9E9-282A-4641-B5FD-7579F1109F89}" srcOrd="1" destOrd="0" presId="urn:microsoft.com/office/officeart/2005/8/layout/hierarchy2"/>
    <dgm:cxn modelId="{B15D33B0-5FA1-4011-A97D-C62D5CAFEA41}" type="presParOf" srcId="{AF92D9E9-282A-4641-B5FD-7579F1109F89}" destId="{CEB35589-E368-4BD1-AB36-49CDB99364D5}" srcOrd="0" destOrd="0" presId="urn:microsoft.com/office/officeart/2005/8/layout/hierarchy2"/>
    <dgm:cxn modelId="{44E018ED-C772-4F67-AF16-DB5BE3E7B82F}" type="presParOf" srcId="{AF92D9E9-282A-4641-B5FD-7579F1109F89}" destId="{F6CFFF34-5A29-415E-B0D9-56B2232F2C3F}" srcOrd="1" destOrd="0" presId="urn:microsoft.com/office/officeart/2005/8/layout/hierarchy2"/>
    <dgm:cxn modelId="{50546F17-39CC-4B87-9188-59949E38B2B2}" type="presParOf" srcId="{8F84034B-D50D-4839-8710-01A10F25A1F7}" destId="{9D22EEE4-FF93-4FD7-9762-7F90B9B2174D}" srcOrd="2" destOrd="0" presId="urn:microsoft.com/office/officeart/2005/8/layout/hierarchy2"/>
    <dgm:cxn modelId="{C4A15C13-1FC9-44CE-A2D2-23790E1F2676}" type="presParOf" srcId="{9D22EEE4-FF93-4FD7-9762-7F90B9B2174D}" destId="{FB9CE7AB-F422-4FE4-9FA5-61325F477F59}" srcOrd="0" destOrd="0" presId="urn:microsoft.com/office/officeart/2005/8/layout/hierarchy2"/>
    <dgm:cxn modelId="{BA16EC7B-E585-4615-85FD-4A035FA9F9C1}" type="presParOf" srcId="{8F84034B-D50D-4839-8710-01A10F25A1F7}" destId="{910573D3-2ABB-423F-AB2B-82AC86F1F3D4}" srcOrd="3" destOrd="0" presId="urn:microsoft.com/office/officeart/2005/8/layout/hierarchy2"/>
    <dgm:cxn modelId="{D8B46AC6-70CC-4FB8-B2D6-CB491ADB4D0D}" type="presParOf" srcId="{910573D3-2ABB-423F-AB2B-82AC86F1F3D4}" destId="{DD8EF61D-0D20-4705-AB55-535AF47A94C5}" srcOrd="0" destOrd="0" presId="urn:microsoft.com/office/officeart/2005/8/layout/hierarchy2"/>
    <dgm:cxn modelId="{1E70D20A-E8FE-4124-B9B6-A82FF3E3474C}" type="presParOf" srcId="{910573D3-2ABB-423F-AB2B-82AC86F1F3D4}" destId="{2F7C9C15-B0CF-40FA-A782-597C35BEAD78}" srcOrd="1" destOrd="0" presId="urn:microsoft.com/office/officeart/2005/8/layout/hierarchy2"/>
    <dgm:cxn modelId="{938E174C-02D9-4A64-A67C-2DC52E12CF21}" type="presParOf" srcId="{2F7C9C15-B0CF-40FA-A782-597C35BEAD78}" destId="{EDCF3DD2-E149-42B6-827D-DBC2235C186A}" srcOrd="0" destOrd="0" presId="urn:microsoft.com/office/officeart/2005/8/layout/hierarchy2"/>
    <dgm:cxn modelId="{9C644FE0-51BA-40CD-8181-41BAFCAE064F}" type="presParOf" srcId="{EDCF3DD2-E149-42B6-827D-DBC2235C186A}" destId="{088DDF99-B61C-4A64-AA14-854E47AF3584}" srcOrd="0" destOrd="0" presId="urn:microsoft.com/office/officeart/2005/8/layout/hierarchy2"/>
    <dgm:cxn modelId="{2910DC2C-22F4-471B-BA96-F92FAC64449C}" type="presParOf" srcId="{2F7C9C15-B0CF-40FA-A782-597C35BEAD78}" destId="{55687D82-6039-4F88-A790-9581699F7786}" srcOrd="1" destOrd="0" presId="urn:microsoft.com/office/officeart/2005/8/layout/hierarchy2"/>
    <dgm:cxn modelId="{24748BE8-893A-4159-AD3F-5B221C8F2E38}" type="presParOf" srcId="{55687D82-6039-4F88-A790-9581699F7786}" destId="{A438051B-3C6F-4543-B441-F2A2CEB90A1B}" srcOrd="0" destOrd="0" presId="urn:microsoft.com/office/officeart/2005/8/layout/hierarchy2"/>
    <dgm:cxn modelId="{11DF97CC-A655-45C5-8049-1359F73FD8F0}"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D9A682CB-5DDE-43AB-919F-8B7F7B104615}">
      <dgm:prSet phldrT="[Text]"/>
      <dgm:spPr/>
      <dgm:t>
        <a:bodyPr/>
        <a:lstStyle/>
        <a:p>
          <a:r>
            <a:rPr lang="en-US" dirty="0"/>
            <a:t>Income &lt;40k</a:t>
          </a:r>
        </a:p>
      </dgm:t>
    </dgm:pt>
    <dgm:pt modelId="{9BBA12D4-0609-4551-A692-41B6FD5C6578}" type="parTrans" cxnId="{FF73097F-FC4D-4777-B3AD-6299FC6E8E9C}">
      <dgm:prSet/>
      <dgm:spPr/>
      <dgm:t>
        <a:bodyPr/>
        <a:lstStyle/>
        <a:p>
          <a:endParaRPr lang="en-US"/>
        </a:p>
      </dgm:t>
    </dgm:pt>
    <dgm:pt modelId="{69E5AC1D-45FF-4EF1-A56B-61611C9CA890}" type="sibTrans" cxnId="{FF73097F-FC4D-4777-B3AD-6299FC6E8E9C}">
      <dgm:prSet/>
      <dgm:spPr/>
      <dgm:t>
        <a:bodyPr/>
        <a:lstStyle/>
        <a:p>
          <a:endParaRPr lang="en-US"/>
        </a:p>
      </dgm:t>
    </dgm:pt>
    <dgm:pt modelId="{CD7A4058-34F4-4D30-B853-2FEEFACFAA91}">
      <dgm:prSet phldrT="[Text]"/>
      <dgm:spPr/>
      <dgm:t>
        <a:bodyPr/>
        <a:lstStyle/>
        <a:p>
          <a:r>
            <a:rPr lang="en-US" dirty="0"/>
            <a:t>Income &gt;40k</a:t>
          </a:r>
        </a:p>
      </dgm:t>
    </dgm:pt>
    <dgm:pt modelId="{C69F461A-897A-4BF5-9B75-F51BC5391E24}" type="parTrans" cxnId="{43347CD4-87EA-4D24-A02E-41BF08BFB82C}">
      <dgm:prSet/>
      <dgm:spPr/>
      <dgm:t>
        <a:bodyPr/>
        <a:lstStyle/>
        <a:p>
          <a:endParaRPr lang="en-US"/>
        </a:p>
      </dgm:t>
    </dgm:pt>
    <dgm:pt modelId="{C20DC793-0867-47AE-888C-7B42962760DE}" type="sibTrans" cxnId="{43347CD4-87EA-4D24-A02E-41BF08BFB82C}">
      <dgm:prSet/>
      <dgm:spPr/>
      <dgm:t>
        <a:bodyPr/>
        <a:lstStyle/>
        <a:p>
          <a:endParaRPr lang="en-US"/>
        </a:p>
      </dgm:t>
    </dgm:pt>
    <dgm:pt modelId="{DF7B78C9-B3EF-44CF-852D-36C695E50F17}">
      <dgm:prSet phldrT="[Text]"/>
      <dgm:spPr/>
      <dgm:t>
        <a:bodyPr/>
        <a:lstStyle/>
        <a:p>
          <a:r>
            <a:rPr lang="en-US" dirty="0"/>
            <a:t>Debt &gt;20%</a:t>
          </a:r>
        </a:p>
      </dgm:t>
    </dgm:pt>
    <dgm:pt modelId="{51CA0FC4-56AD-4A14-A18D-AD08A9D56AF2}" type="parTrans" cxnId="{5F3ED735-7DCD-43B0-A3C5-0AECB1E78DC8}">
      <dgm:prSet/>
      <dgm:spPr/>
      <dgm:t>
        <a:bodyPr/>
        <a:lstStyle/>
        <a:p>
          <a:endParaRPr lang="en-US"/>
        </a:p>
      </dgm:t>
    </dgm:pt>
    <dgm:pt modelId="{A314811F-EA29-450A-B4FC-FA7A0DC22EC3}" type="sibTrans" cxnId="{5F3ED735-7DCD-43B0-A3C5-0AECB1E78DC8}">
      <dgm:prSet/>
      <dgm:spPr/>
      <dgm:t>
        <a:bodyPr/>
        <a:lstStyle/>
        <a:p>
          <a:endParaRPr lang="en-US"/>
        </a:p>
      </dgm:t>
    </dgm:pt>
    <dgm:pt modelId="{2C0E8DAB-083B-498A-A610-C8E540D1F95F}">
      <dgm:prSet phldrT="[Text]"/>
      <dgm:spPr/>
      <dgm:t>
        <a:bodyPr/>
        <a:lstStyle/>
        <a:p>
          <a:r>
            <a:rPr lang="en-US" dirty="0"/>
            <a:t>Debt &lt;20%</a:t>
          </a:r>
        </a:p>
      </dgm:t>
    </dgm:pt>
    <dgm:pt modelId="{35620437-B674-441E-BE64-127B11C8921C}" type="parTrans" cxnId="{0BD6C891-BF42-4072-AC6E-DFBA77B64025}">
      <dgm:prSet/>
      <dgm:spPr/>
      <dgm:t>
        <a:bodyPr/>
        <a:lstStyle/>
        <a:p>
          <a:endParaRPr lang="en-US"/>
        </a:p>
      </dgm:t>
    </dgm:pt>
    <dgm:pt modelId="{20E08FC9-1E2E-4BBC-ABCA-D64103835EA4}" type="sibTrans" cxnId="{0BD6C891-BF42-4072-AC6E-DFBA77B64025}">
      <dgm:prSet/>
      <dgm:spPr/>
      <dgm:t>
        <a:bodyPr/>
        <a:lstStyle/>
        <a:p>
          <a:endParaRPr lang="en-US"/>
        </a:p>
      </dgm:t>
    </dgm:pt>
    <dgm:pt modelId="{48D4D2DD-923D-473B-8FF8-F00B40868278}">
      <dgm:prSet phldrT="[Text]"/>
      <dgm:spPr/>
      <dgm:t>
        <a:bodyPr/>
        <a:lstStyle/>
        <a:p>
          <a:r>
            <a:rPr lang="en-US" dirty="0"/>
            <a:t>Debt &gt;20%</a:t>
          </a:r>
        </a:p>
      </dgm:t>
    </dgm:pt>
    <dgm:pt modelId="{364AA1AE-EE94-40DC-A13C-26E16E52F283}" type="parTrans" cxnId="{E7F4D8E3-BA69-4E56-93F6-92B7B165EF00}">
      <dgm:prSet/>
      <dgm:spPr/>
      <dgm:t>
        <a:bodyPr/>
        <a:lstStyle/>
        <a:p>
          <a:endParaRPr lang="en-US"/>
        </a:p>
      </dgm:t>
    </dgm:pt>
    <dgm:pt modelId="{62DD9E88-8AA6-4AEE-945C-E219F3993159}" type="sibTrans" cxnId="{E7F4D8E3-BA69-4E56-93F6-92B7B165EF00}">
      <dgm:prSet/>
      <dgm:spPr/>
      <dgm:t>
        <a:bodyPr/>
        <a:lstStyle/>
        <a:p>
          <a:endParaRPr lang="en-US"/>
        </a:p>
      </dgm:t>
    </dgm:pt>
    <dgm:pt modelId="{4AC740F5-7A0B-425C-9B3E-37C36A205422}">
      <dgm:prSet phldrT="[Text]"/>
      <dgm:spPr/>
      <dgm:t>
        <a:bodyPr/>
        <a:lstStyle/>
        <a:p>
          <a:r>
            <a:rPr lang="en-US" dirty="0"/>
            <a:t>Debt &lt;20%</a:t>
          </a:r>
        </a:p>
      </dgm:t>
    </dgm:pt>
    <dgm:pt modelId="{2B250F0C-4E60-4888-AB85-917A9C3905BD}" type="parTrans" cxnId="{C07B07BE-3C80-4A65-B3EC-45E0EA8C59A5}">
      <dgm:prSet/>
      <dgm:spPr/>
      <dgm:t>
        <a:bodyPr/>
        <a:lstStyle/>
        <a:p>
          <a:endParaRPr lang="en-US"/>
        </a:p>
      </dgm:t>
    </dgm:pt>
    <dgm:pt modelId="{256B22E1-1AA4-450A-BCBD-0A5F83DA91C0}" type="sibTrans" cxnId="{C07B07BE-3C80-4A65-B3EC-45E0EA8C59A5}">
      <dgm:prSet/>
      <dgm:spPr/>
      <dgm:t>
        <a:bodyPr/>
        <a:lstStyle/>
        <a:p>
          <a:endParaRPr lang="en-US"/>
        </a:p>
      </dgm:t>
    </dgm:pt>
    <dgm:pt modelId="{9DE36E45-D8F6-4E64-BE13-DED9608A523D}">
      <dgm:prSet phldrT="[Text]"/>
      <dgm:spPr>
        <a:solidFill>
          <a:schemeClr val="tx2"/>
        </a:solidFill>
      </dgm:spPr>
      <dgm:t>
        <a:bodyPr/>
        <a:lstStyle/>
        <a:p>
          <a:r>
            <a:rPr lang="en-US" dirty="0">
              <a:solidFill>
                <a:schemeClr val="bg1"/>
              </a:solidFill>
            </a:rPr>
            <a:t>1</a:t>
          </a:r>
        </a:p>
      </dgm:t>
    </dgm:pt>
    <dgm:pt modelId="{62A74657-1757-4134-B32F-736F54F796F4}" type="parTrans" cxnId="{7126B539-4E3C-4E12-8990-6DA5DB957DA9}">
      <dgm:prSet/>
      <dgm:spPr/>
      <dgm:t>
        <a:bodyPr/>
        <a:lstStyle/>
        <a:p>
          <a:endParaRPr lang="en-US"/>
        </a:p>
      </dgm:t>
    </dgm:pt>
    <dgm:pt modelId="{D8B61951-C446-4AB7-94CD-FB122BD5A9CF}" type="sibTrans" cxnId="{7126B539-4E3C-4E12-8990-6DA5DB957DA9}">
      <dgm:prSet/>
      <dgm:spPr/>
      <dgm:t>
        <a:bodyPr/>
        <a:lstStyle/>
        <a:p>
          <a:endParaRPr lang="en-US"/>
        </a:p>
      </dgm:t>
    </dgm:pt>
    <dgm:pt modelId="{F79E7C3E-1450-474E-8C09-C55A71BFC6B5}">
      <dgm:prSet phldrT="[Text]"/>
      <dgm:spPr/>
      <dgm:t>
        <a:bodyPr/>
        <a:lstStyle/>
        <a:p>
          <a:r>
            <a:rPr lang="en-US" dirty="0"/>
            <a:t>Owns house</a:t>
          </a:r>
        </a:p>
      </dgm:t>
    </dgm:pt>
    <dgm:pt modelId="{E3D7FB9E-9622-4165-894E-263143EEC98E}" type="parTrans" cxnId="{9857B44A-BC37-45BF-B4CB-64EB04460575}">
      <dgm:prSet/>
      <dgm:spPr/>
      <dgm:t>
        <a:bodyPr/>
        <a:lstStyle/>
        <a:p>
          <a:endParaRPr lang="en-US"/>
        </a:p>
      </dgm:t>
    </dgm:pt>
    <dgm:pt modelId="{1483A4EF-5ADF-4E23-A7A0-9BEBCFEFB2B5}" type="sibTrans" cxnId="{9857B44A-BC37-45BF-B4CB-64EB04460575}">
      <dgm:prSet/>
      <dgm:spPr/>
      <dgm:t>
        <a:bodyPr/>
        <a:lstStyle/>
        <a:p>
          <a:endParaRPr lang="en-US"/>
        </a:p>
      </dgm:t>
    </dgm:pt>
    <dgm:pt modelId="{195B9EE5-1EFB-4F31-AB89-D8A0164D7F56}">
      <dgm:prSet phldrT="[Text]"/>
      <dgm:spPr/>
      <dgm:t>
        <a:bodyPr/>
        <a:lstStyle/>
        <a:p>
          <a:r>
            <a:rPr lang="en-US" dirty="0"/>
            <a:t>Rents</a:t>
          </a:r>
        </a:p>
      </dgm:t>
    </dgm:pt>
    <dgm:pt modelId="{8D300FD8-F99E-4E8E-904B-BA6027F12312}" type="parTrans" cxnId="{EA1FEF29-19FC-4F1B-8B80-5EF72F659908}">
      <dgm:prSet/>
      <dgm:spPr/>
      <dgm:t>
        <a:bodyPr/>
        <a:lstStyle/>
        <a:p>
          <a:endParaRPr lang="en-US"/>
        </a:p>
      </dgm:t>
    </dgm:pt>
    <dgm:pt modelId="{1D1000F0-49AD-4391-AF7F-BCC139834308}" type="sibTrans" cxnId="{EA1FEF29-19FC-4F1B-8B80-5EF72F659908}">
      <dgm:prSet/>
      <dgm:spPr/>
      <dgm:t>
        <a:bodyPr/>
        <a:lstStyle/>
        <a:p>
          <a:endParaRPr lang="en-US"/>
        </a:p>
      </dgm:t>
    </dgm:pt>
    <dgm:pt modelId="{E6A63798-4050-4A2F-9AA9-FB5D925F7930}">
      <dgm:prSet phldrT="[Text]"/>
      <dgm:spPr>
        <a:solidFill>
          <a:schemeClr val="tx2"/>
        </a:solidFill>
      </dgm:spPr>
      <dgm:t>
        <a:bodyPr/>
        <a:lstStyle/>
        <a:p>
          <a:r>
            <a:rPr lang="en-US" dirty="0"/>
            <a:t>0</a:t>
          </a:r>
        </a:p>
      </dgm:t>
    </dgm:pt>
    <dgm:pt modelId="{B5DB198B-E114-4475-880F-7A6C856D26AF}" type="parTrans" cxnId="{E49DA3D6-76C9-4595-9B36-E422AFBF51F8}">
      <dgm:prSet/>
      <dgm:spPr/>
      <dgm:t>
        <a:bodyPr/>
        <a:lstStyle/>
        <a:p>
          <a:endParaRPr lang="en-US"/>
        </a:p>
      </dgm:t>
    </dgm:pt>
    <dgm:pt modelId="{BFBBCC0F-6004-4576-B2CD-A4EF6BA1884F}" type="sibTrans" cxnId="{E49DA3D6-76C9-4595-9B36-E422AFBF51F8}">
      <dgm:prSet/>
      <dgm:spPr/>
      <dgm:t>
        <a:bodyPr/>
        <a:lstStyle/>
        <a:p>
          <a:endParaRPr lang="en-US"/>
        </a:p>
      </dgm:t>
    </dgm:pt>
    <dgm:pt modelId="{565E1BEE-27C3-4F31-A8B1-EE2149CF7DB5}">
      <dgm:prSet phldrT="[Text]"/>
      <dgm:spPr>
        <a:solidFill>
          <a:schemeClr val="tx2"/>
        </a:solidFill>
      </dgm:spPr>
      <dgm:t>
        <a:bodyPr/>
        <a:lstStyle/>
        <a:p>
          <a:r>
            <a:rPr lang="en-US"/>
            <a:t>0</a:t>
          </a:r>
          <a:endParaRPr lang="en-US" dirty="0"/>
        </a:p>
      </dgm:t>
    </dgm:pt>
    <dgm:pt modelId="{29B19C76-28E5-47C9-A96C-57318656787A}" type="parTrans" cxnId="{B422B6EB-EB6F-4AA2-A940-B2103C988373}">
      <dgm:prSet/>
      <dgm:spPr/>
      <dgm:t>
        <a:bodyPr/>
        <a:lstStyle/>
        <a:p>
          <a:endParaRPr lang="en-US"/>
        </a:p>
      </dgm:t>
    </dgm:pt>
    <dgm:pt modelId="{1314FB65-4B3B-4AA7-9A8F-1611F4F04A90}" type="sibTrans" cxnId="{B422B6EB-EB6F-4AA2-A940-B2103C988373}">
      <dgm:prSet/>
      <dgm:spPr/>
      <dgm:t>
        <a:bodyPr/>
        <a:lstStyle/>
        <a:p>
          <a:endParaRPr lang="en-US"/>
        </a:p>
      </dgm:t>
    </dgm:pt>
    <dgm:pt modelId="{B487B2ED-E69D-4DD6-9E27-3D52FE6528BC}">
      <dgm:prSet phldrT="[Text]"/>
      <dgm:spPr/>
      <dgm:t>
        <a:bodyPr/>
        <a:lstStyle/>
        <a:p>
          <a:r>
            <a:rPr lang="en-US" dirty="0"/>
            <a:t>Owns house</a:t>
          </a:r>
        </a:p>
      </dgm:t>
    </dgm:pt>
    <dgm:pt modelId="{3B1B22F4-350F-4BC1-A123-F6062B0A8B95}" type="parTrans" cxnId="{174112EF-CA42-4223-8064-9D248D97C56B}">
      <dgm:prSet/>
      <dgm:spPr/>
      <dgm:t>
        <a:bodyPr/>
        <a:lstStyle/>
        <a:p>
          <a:endParaRPr lang="en-US"/>
        </a:p>
      </dgm:t>
    </dgm:pt>
    <dgm:pt modelId="{678D6438-05FD-4B34-83C1-481F720C714C}" type="sibTrans" cxnId="{174112EF-CA42-4223-8064-9D248D97C56B}">
      <dgm:prSet/>
      <dgm:spPr/>
      <dgm:t>
        <a:bodyPr/>
        <a:lstStyle/>
        <a:p>
          <a:endParaRPr lang="en-US"/>
        </a:p>
      </dgm:t>
    </dgm:pt>
    <dgm:pt modelId="{B88A5BE3-D857-4A15-81D6-A637ABABF1ED}">
      <dgm:prSet phldrT="[Text]"/>
      <dgm:spPr/>
      <dgm:t>
        <a:bodyPr/>
        <a:lstStyle/>
        <a:p>
          <a:r>
            <a:rPr lang="en-US" dirty="0"/>
            <a:t>Rents</a:t>
          </a:r>
        </a:p>
      </dgm:t>
    </dgm:pt>
    <dgm:pt modelId="{78719D9A-1EF8-46FC-8F7F-64CB86D163E5}" type="parTrans" cxnId="{F59965F7-E8AD-46E8-888E-B82302836DF4}">
      <dgm:prSet/>
      <dgm:spPr/>
      <dgm:t>
        <a:bodyPr/>
        <a:lstStyle/>
        <a:p>
          <a:endParaRPr lang="en-US"/>
        </a:p>
      </dgm:t>
    </dgm:pt>
    <dgm:pt modelId="{F04F80F3-0BB1-49CE-B324-F48CC127B456}" type="sibTrans" cxnId="{F59965F7-E8AD-46E8-888E-B82302836DF4}">
      <dgm:prSet/>
      <dgm:spPr/>
      <dgm:t>
        <a:bodyPr/>
        <a:lstStyle/>
        <a:p>
          <a:endParaRPr lang="en-US"/>
        </a:p>
      </dgm:t>
    </dgm:pt>
    <dgm:pt modelId="{AB713054-F984-4E73-B88E-60C1BFF55F0C}">
      <dgm:prSet phldrT="[Text]"/>
      <dgm:spPr>
        <a:solidFill>
          <a:schemeClr val="tx2"/>
        </a:solidFill>
      </dgm:spPr>
      <dgm:t>
        <a:bodyPr/>
        <a:lstStyle/>
        <a:p>
          <a:r>
            <a:rPr lang="en-US"/>
            <a:t>0</a:t>
          </a:r>
          <a:endParaRPr lang="en-US" dirty="0"/>
        </a:p>
      </dgm:t>
    </dgm:pt>
    <dgm:pt modelId="{192981D6-D395-421F-849F-8CEA5A562D44}" type="parTrans" cxnId="{32AD0725-4E72-4DFE-A7A3-1E08687FE5E4}">
      <dgm:prSet/>
      <dgm:spPr/>
      <dgm:t>
        <a:bodyPr/>
        <a:lstStyle/>
        <a:p>
          <a:endParaRPr lang="en-US"/>
        </a:p>
      </dgm:t>
    </dgm:pt>
    <dgm:pt modelId="{FAFE54A1-4F1E-4F27-A95F-EB50C977BD4C}" type="sibTrans" cxnId="{32AD0725-4E72-4DFE-A7A3-1E08687FE5E4}">
      <dgm:prSet/>
      <dgm:spPr/>
      <dgm:t>
        <a:bodyPr/>
        <a:lstStyle/>
        <a:p>
          <a:endParaRPr lang="en-US"/>
        </a:p>
      </dgm:t>
    </dgm:pt>
    <dgm:pt modelId="{AC412031-9545-4DC8-ACBC-5942C63FF0B9}">
      <dgm:prSet phldrT="[Text]"/>
      <dgm:spPr>
        <a:solidFill>
          <a:schemeClr val="tx2"/>
        </a:solidFill>
      </dgm:spPr>
      <dgm:t>
        <a:bodyPr/>
        <a:lstStyle/>
        <a:p>
          <a:r>
            <a:rPr lang="en-US"/>
            <a:t>1</a:t>
          </a:r>
          <a:endParaRPr lang="en-US" dirty="0"/>
        </a:p>
      </dgm:t>
    </dgm:pt>
    <dgm:pt modelId="{5BF11984-0E64-4B57-B875-2E1B0B00A098}" type="parTrans" cxnId="{D61ED2C6-D2D6-473F-B3D7-B3537D35A300}">
      <dgm:prSet/>
      <dgm:spPr/>
      <dgm:t>
        <a:bodyPr/>
        <a:lstStyle/>
        <a:p>
          <a:endParaRPr lang="en-US"/>
        </a:p>
      </dgm:t>
    </dgm:pt>
    <dgm:pt modelId="{F7F8B94D-3CA0-4F8E-9610-2F9D1C7FFF02}" type="sibTrans" cxnId="{D61ED2C6-D2D6-473F-B3D7-B3537D35A300}">
      <dgm:prSet/>
      <dgm:spPr/>
      <dgm:t>
        <a:bodyPr/>
        <a:lstStyle/>
        <a:p>
          <a:endParaRPr lang="en-US"/>
        </a:p>
      </dgm:t>
    </dgm:pt>
    <dgm:pt modelId="{F0B9BAFF-14FA-4FD1-90AF-A0E86CFD26E0}">
      <dgm:prSet phldrT="[Text]"/>
      <dgm:spPr>
        <a:solidFill>
          <a:schemeClr val="tx2"/>
        </a:solidFill>
      </dgm:spPr>
      <dgm:t>
        <a:bodyPr/>
        <a:lstStyle/>
        <a:p>
          <a:r>
            <a:rPr lang="en-US" dirty="0">
              <a:solidFill>
                <a:schemeClr val="bg1"/>
              </a:solidFill>
            </a:rPr>
            <a:t>0</a:t>
          </a:r>
        </a:p>
      </dgm:t>
    </dgm:pt>
    <dgm:pt modelId="{33401E37-71FE-4451-BCD3-F37629F87B29}" type="parTrans" cxnId="{6A2FFFD0-917D-4BAA-B9A5-2AEF37A2818A}">
      <dgm:prSet/>
      <dgm:spPr/>
      <dgm:t>
        <a:bodyPr/>
        <a:lstStyle/>
        <a:p>
          <a:endParaRPr lang="en-US"/>
        </a:p>
      </dgm:t>
    </dgm:pt>
    <dgm:pt modelId="{FEC897BD-D0C6-48F3-BDEA-546A32152BC2}" type="sibTrans" cxnId="{6A2FFFD0-917D-4BAA-B9A5-2AEF37A2818A}">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0D57AE7D-6277-4AFD-8A7D-B6521F402FAC}" type="pres">
      <dgm:prSet presAssocID="{62A74657-1757-4134-B32F-736F54F796F4}" presName="conn2-1" presStyleLbl="parChTrans1D4" presStyleIdx="0" presStyleCnt="10"/>
      <dgm:spPr/>
    </dgm:pt>
    <dgm:pt modelId="{31B006C0-0EA0-4561-A653-10E38A298D09}" type="pres">
      <dgm:prSet presAssocID="{62A74657-1757-4134-B32F-736F54F796F4}" presName="connTx" presStyleLbl="parChTrans1D4" presStyleIdx="0" presStyleCnt="10"/>
      <dgm:spPr/>
    </dgm:pt>
    <dgm:pt modelId="{A579D7FC-93FC-448F-ACFD-7487307B41E8}" type="pres">
      <dgm:prSet presAssocID="{9DE36E45-D8F6-4E64-BE13-DED9608A523D}" presName="root2" presStyleCnt="0"/>
      <dgm:spPr/>
    </dgm:pt>
    <dgm:pt modelId="{70CFE622-9822-4AED-B673-DD47B2D762F4}" type="pres">
      <dgm:prSet presAssocID="{9DE36E45-D8F6-4E64-BE13-DED9608A523D}" presName="LevelTwoTextNode" presStyleLbl="node4" presStyleIdx="0" presStyleCnt="10" custScaleX="51908" custLinFactX="44598" custLinFactNeighborX="100000" custLinFactNeighborY="-1364">
        <dgm:presLayoutVars>
          <dgm:chPref val="3"/>
        </dgm:presLayoutVars>
      </dgm:prSet>
      <dgm:spPr/>
    </dgm:pt>
    <dgm:pt modelId="{4AD98EA5-1F56-4711-9B92-25B6221F5D9E}" type="pres">
      <dgm:prSet presAssocID="{9DE36E45-D8F6-4E64-BE13-DED9608A523D}"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86B348EC-F8BD-4917-A3B0-428897B6BCC8}" type="pres">
      <dgm:prSet presAssocID="{E3D7FB9E-9622-4165-894E-263143EEC98E}" presName="conn2-1" presStyleLbl="parChTrans1D4" presStyleIdx="1" presStyleCnt="10"/>
      <dgm:spPr/>
    </dgm:pt>
    <dgm:pt modelId="{A89A13DB-233E-4EEC-9999-82C30F66A90E}" type="pres">
      <dgm:prSet presAssocID="{E3D7FB9E-9622-4165-894E-263143EEC98E}" presName="connTx" presStyleLbl="parChTrans1D4" presStyleIdx="1" presStyleCnt="10"/>
      <dgm:spPr/>
    </dgm:pt>
    <dgm:pt modelId="{9D1C3DFE-3D16-461B-9452-FF21CAE520FE}" type="pres">
      <dgm:prSet presAssocID="{F79E7C3E-1450-474E-8C09-C55A71BFC6B5}" presName="root2" presStyleCnt="0"/>
      <dgm:spPr/>
    </dgm:pt>
    <dgm:pt modelId="{20234416-28EC-4241-BCF5-E0C7F6003066}" type="pres">
      <dgm:prSet presAssocID="{F79E7C3E-1450-474E-8C09-C55A71BFC6B5}" presName="LevelTwoTextNode" presStyleLbl="node4" presStyleIdx="1" presStyleCnt="10">
        <dgm:presLayoutVars>
          <dgm:chPref val="3"/>
        </dgm:presLayoutVars>
      </dgm:prSet>
      <dgm:spPr/>
    </dgm:pt>
    <dgm:pt modelId="{0EF6E8C9-E1BA-4E19-BC66-FD9A558808B2}" type="pres">
      <dgm:prSet presAssocID="{F79E7C3E-1450-474E-8C09-C55A71BFC6B5}" presName="level3hierChild" presStyleCnt="0"/>
      <dgm:spPr/>
    </dgm:pt>
    <dgm:pt modelId="{F0640859-70FD-45E2-89B2-966EFB26F72D}" type="pres">
      <dgm:prSet presAssocID="{B5DB198B-E114-4475-880F-7A6C856D26AF}" presName="conn2-1" presStyleLbl="parChTrans1D4" presStyleIdx="2" presStyleCnt="10"/>
      <dgm:spPr/>
    </dgm:pt>
    <dgm:pt modelId="{4239A36A-38B8-4FB9-9FDC-677CDBD7D5BC}" type="pres">
      <dgm:prSet presAssocID="{B5DB198B-E114-4475-880F-7A6C856D26AF}" presName="connTx" presStyleLbl="parChTrans1D4" presStyleIdx="2" presStyleCnt="10"/>
      <dgm:spPr/>
    </dgm:pt>
    <dgm:pt modelId="{5B9270CC-0708-40EC-ABEB-251A379A4467}" type="pres">
      <dgm:prSet presAssocID="{E6A63798-4050-4A2F-9AA9-FB5D925F7930}" presName="root2" presStyleCnt="0"/>
      <dgm:spPr/>
    </dgm:pt>
    <dgm:pt modelId="{D2915285-78D3-4FD7-B30D-F18D871355D3}" type="pres">
      <dgm:prSet presAssocID="{E6A63798-4050-4A2F-9AA9-FB5D925F7930}" presName="LevelTwoTextNode" presStyleLbl="node4" presStyleIdx="2" presStyleCnt="10" custScaleX="51908">
        <dgm:presLayoutVars>
          <dgm:chPref val="3"/>
        </dgm:presLayoutVars>
      </dgm:prSet>
      <dgm:spPr/>
    </dgm:pt>
    <dgm:pt modelId="{F31FAB54-D8C9-448C-A375-04B995ED75DA}" type="pres">
      <dgm:prSet presAssocID="{E6A63798-4050-4A2F-9AA9-FB5D925F7930}" presName="level3hierChild" presStyleCnt="0"/>
      <dgm:spPr/>
    </dgm:pt>
    <dgm:pt modelId="{EA7B220E-DA23-4680-8C80-00CBE08DC458}" type="pres">
      <dgm:prSet presAssocID="{8D300FD8-F99E-4E8E-904B-BA6027F12312}" presName="conn2-1" presStyleLbl="parChTrans1D4" presStyleIdx="3" presStyleCnt="10"/>
      <dgm:spPr/>
    </dgm:pt>
    <dgm:pt modelId="{37F8AF4D-6047-40EA-841C-0CB07C1CC88F}" type="pres">
      <dgm:prSet presAssocID="{8D300FD8-F99E-4E8E-904B-BA6027F12312}" presName="connTx" presStyleLbl="parChTrans1D4" presStyleIdx="3" presStyleCnt="10"/>
      <dgm:spPr/>
    </dgm:pt>
    <dgm:pt modelId="{4F729DA6-FFF5-41EA-88DB-8D6F545658BD}" type="pres">
      <dgm:prSet presAssocID="{195B9EE5-1EFB-4F31-AB89-D8A0164D7F56}" presName="root2" presStyleCnt="0"/>
      <dgm:spPr/>
    </dgm:pt>
    <dgm:pt modelId="{6584FD33-B777-4F82-B4D0-B5E46AC2C02D}" type="pres">
      <dgm:prSet presAssocID="{195B9EE5-1EFB-4F31-AB89-D8A0164D7F56}" presName="LevelTwoTextNode" presStyleLbl="node4" presStyleIdx="3" presStyleCnt="10">
        <dgm:presLayoutVars>
          <dgm:chPref val="3"/>
        </dgm:presLayoutVars>
      </dgm:prSet>
      <dgm:spPr/>
    </dgm:pt>
    <dgm:pt modelId="{B6A9D6FB-61F8-477C-881C-411468F8CA77}" type="pres">
      <dgm:prSet presAssocID="{195B9EE5-1EFB-4F31-AB89-D8A0164D7F56}" presName="level3hierChild" presStyleCnt="0"/>
      <dgm:spPr/>
    </dgm:pt>
    <dgm:pt modelId="{7F788EF5-DC52-4163-B798-0DFF5CF2C276}" type="pres">
      <dgm:prSet presAssocID="{29B19C76-28E5-47C9-A96C-57318656787A}" presName="conn2-1" presStyleLbl="parChTrans1D4" presStyleIdx="4" presStyleCnt="10"/>
      <dgm:spPr/>
    </dgm:pt>
    <dgm:pt modelId="{2242881E-6013-4E89-ABE5-27D85D3B39D5}" type="pres">
      <dgm:prSet presAssocID="{29B19C76-28E5-47C9-A96C-57318656787A}" presName="connTx" presStyleLbl="parChTrans1D4" presStyleIdx="4" presStyleCnt="10"/>
      <dgm:spPr/>
    </dgm:pt>
    <dgm:pt modelId="{DA823D4C-8F32-4819-94E6-0D1F8DF4E996}" type="pres">
      <dgm:prSet presAssocID="{565E1BEE-27C3-4F31-A8B1-EE2149CF7DB5}" presName="root2" presStyleCnt="0"/>
      <dgm:spPr/>
    </dgm:pt>
    <dgm:pt modelId="{3F4CF3E3-0AF7-4852-917A-846D9EF91ABA}" type="pres">
      <dgm:prSet presAssocID="{565E1BEE-27C3-4F31-A8B1-EE2149CF7DB5}" presName="LevelTwoTextNode" presStyleLbl="node4" presStyleIdx="4" presStyleCnt="10" custScaleX="51908">
        <dgm:presLayoutVars>
          <dgm:chPref val="3"/>
        </dgm:presLayoutVars>
      </dgm:prSet>
      <dgm:spPr/>
    </dgm:pt>
    <dgm:pt modelId="{A4782F4C-C108-4C83-ABEF-FBE3B5816532}" type="pres">
      <dgm:prSet presAssocID="{565E1BEE-27C3-4F31-A8B1-EE2149CF7DB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BA0C878D-3867-44B7-9E66-E292FB7D0CD3}" type="pres">
      <dgm:prSet presAssocID="{3B1B22F4-350F-4BC1-A123-F6062B0A8B95}" presName="conn2-1" presStyleLbl="parChTrans1D4" presStyleIdx="5" presStyleCnt="10"/>
      <dgm:spPr/>
    </dgm:pt>
    <dgm:pt modelId="{E39695A4-54B7-4CB7-AA93-918708DEE7F7}" type="pres">
      <dgm:prSet presAssocID="{3B1B22F4-350F-4BC1-A123-F6062B0A8B95}" presName="connTx" presStyleLbl="parChTrans1D4" presStyleIdx="5" presStyleCnt="10"/>
      <dgm:spPr/>
    </dgm:pt>
    <dgm:pt modelId="{499AAD32-7923-4069-AAAF-DC88216620CB}" type="pres">
      <dgm:prSet presAssocID="{B487B2ED-E69D-4DD6-9E27-3D52FE6528BC}" presName="root2" presStyleCnt="0"/>
      <dgm:spPr/>
    </dgm:pt>
    <dgm:pt modelId="{7CD5B262-0843-40A9-B018-58A5C8DBE7C6}" type="pres">
      <dgm:prSet presAssocID="{B487B2ED-E69D-4DD6-9E27-3D52FE6528BC}" presName="LevelTwoTextNode" presStyleLbl="node4" presStyleIdx="5" presStyleCnt="10">
        <dgm:presLayoutVars>
          <dgm:chPref val="3"/>
        </dgm:presLayoutVars>
      </dgm:prSet>
      <dgm:spPr/>
    </dgm:pt>
    <dgm:pt modelId="{8DE8DDE8-E1AC-4A98-AB4B-1B52197C75D5}" type="pres">
      <dgm:prSet presAssocID="{B487B2ED-E69D-4DD6-9E27-3D52FE6528BC}" presName="level3hierChild" presStyleCnt="0"/>
      <dgm:spPr/>
    </dgm:pt>
    <dgm:pt modelId="{E896778B-EE3E-4BFF-9DFE-42B988C3A32F}" type="pres">
      <dgm:prSet presAssocID="{192981D6-D395-421F-849F-8CEA5A562D44}" presName="conn2-1" presStyleLbl="parChTrans1D4" presStyleIdx="6" presStyleCnt="10"/>
      <dgm:spPr/>
    </dgm:pt>
    <dgm:pt modelId="{246D3C73-DB90-4F3F-B2CE-19B8FAF892C5}" type="pres">
      <dgm:prSet presAssocID="{192981D6-D395-421F-849F-8CEA5A562D44}" presName="connTx" presStyleLbl="parChTrans1D4" presStyleIdx="6" presStyleCnt="10"/>
      <dgm:spPr/>
    </dgm:pt>
    <dgm:pt modelId="{E2C5968B-8A93-4D7A-84D1-1E6E20271CF1}" type="pres">
      <dgm:prSet presAssocID="{AB713054-F984-4E73-B88E-60C1BFF55F0C}" presName="root2" presStyleCnt="0"/>
      <dgm:spPr/>
    </dgm:pt>
    <dgm:pt modelId="{9C04ADB7-7B5E-463A-A24D-8A9EBD543A34}" type="pres">
      <dgm:prSet presAssocID="{AB713054-F984-4E73-B88E-60C1BFF55F0C}" presName="LevelTwoTextNode" presStyleLbl="node4" presStyleIdx="6" presStyleCnt="10" custScaleX="51908">
        <dgm:presLayoutVars>
          <dgm:chPref val="3"/>
        </dgm:presLayoutVars>
      </dgm:prSet>
      <dgm:spPr/>
    </dgm:pt>
    <dgm:pt modelId="{13F37715-DAA6-48B3-BB4C-D1FBA1ACCA0E}" type="pres">
      <dgm:prSet presAssocID="{AB713054-F984-4E73-B88E-60C1BFF55F0C}" presName="level3hierChild" presStyleCnt="0"/>
      <dgm:spPr/>
    </dgm:pt>
    <dgm:pt modelId="{D773FB9E-9C8A-4167-990C-866779B960A7}" type="pres">
      <dgm:prSet presAssocID="{78719D9A-1EF8-46FC-8F7F-64CB86D163E5}" presName="conn2-1" presStyleLbl="parChTrans1D4" presStyleIdx="7" presStyleCnt="10"/>
      <dgm:spPr/>
    </dgm:pt>
    <dgm:pt modelId="{AEC6587A-76AF-44E9-BC10-667E8682EB31}" type="pres">
      <dgm:prSet presAssocID="{78719D9A-1EF8-46FC-8F7F-64CB86D163E5}" presName="connTx" presStyleLbl="parChTrans1D4" presStyleIdx="7" presStyleCnt="10"/>
      <dgm:spPr/>
    </dgm:pt>
    <dgm:pt modelId="{50745FE0-9028-4616-8554-BE582325D8D9}" type="pres">
      <dgm:prSet presAssocID="{B88A5BE3-D857-4A15-81D6-A637ABABF1ED}" presName="root2" presStyleCnt="0"/>
      <dgm:spPr/>
    </dgm:pt>
    <dgm:pt modelId="{776B66B8-00FC-404C-89CC-70709C5E302B}" type="pres">
      <dgm:prSet presAssocID="{B88A5BE3-D857-4A15-81D6-A637ABABF1ED}" presName="LevelTwoTextNode" presStyleLbl="node4" presStyleIdx="7" presStyleCnt="10">
        <dgm:presLayoutVars>
          <dgm:chPref val="3"/>
        </dgm:presLayoutVars>
      </dgm:prSet>
      <dgm:spPr/>
    </dgm:pt>
    <dgm:pt modelId="{D8083601-A4C1-4291-8383-B76655C68A52}" type="pres">
      <dgm:prSet presAssocID="{B88A5BE3-D857-4A15-81D6-A637ABABF1ED}" presName="level3hierChild" presStyleCnt="0"/>
      <dgm:spPr/>
    </dgm:pt>
    <dgm:pt modelId="{31D0A266-AA5A-4E51-BC99-D0CDA70500B6}" type="pres">
      <dgm:prSet presAssocID="{5BF11984-0E64-4B57-B875-2E1B0B00A098}" presName="conn2-1" presStyleLbl="parChTrans1D4" presStyleIdx="8" presStyleCnt="10"/>
      <dgm:spPr/>
    </dgm:pt>
    <dgm:pt modelId="{37A62DE8-991B-4255-B69A-EED90D4303BD}" type="pres">
      <dgm:prSet presAssocID="{5BF11984-0E64-4B57-B875-2E1B0B00A098}" presName="connTx" presStyleLbl="parChTrans1D4" presStyleIdx="8" presStyleCnt="10"/>
      <dgm:spPr/>
    </dgm:pt>
    <dgm:pt modelId="{AF92D9E9-282A-4641-B5FD-7579F1109F89}" type="pres">
      <dgm:prSet presAssocID="{AC412031-9545-4DC8-ACBC-5942C63FF0B9}" presName="root2" presStyleCnt="0"/>
      <dgm:spPr/>
    </dgm:pt>
    <dgm:pt modelId="{CEB35589-E368-4BD1-AB36-49CDB99364D5}" type="pres">
      <dgm:prSet presAssocID="{AC412031-9545-4DC8-ACBC-5942C63FF0B9}" presName="LevelTwoTextNode" presStyleLbl="node4" presStyleIdx="8" presStyleCnt="10" custScaleX="51908">
        <dgm:presLayoutVars>
          <dgm:chPref val="3"/>
        </dgm:presLayoutVars>
      </dgm:prSet>
      <dgm:spPr/>
    </dgm:pt>
    <dgm:pt modelId="{F6CFFF34-5A29-415E-B0D9-56B2232F2C3F}" type="pres">
      <dgm:prSet presAssocID="{AC412031-9545-4DC8-ACBC-5942C63FF0B9}"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 modelId="{EDCF3DD2-E149-42B6-827D-DBC2235C186A}" type="pres">
      <dgm:prSet presAssocID="{33401E37-71FE-4451-BCD3-F37629F87B29}" presName="conn2-1" presStyleLbl="parChTrans1D4" presStyleIdx="9" presStyleCnt="10"/>
      <dgm:spPr/>
    </dgm:pt>
    <dgm:pt modelId="{088DDF99-B61C-4A64-AA14-854E47AF3584}" type="pres">
      <dgm:prSet presAssocID="{33401E37-71FE-4451-BCD3-F37629F87B29}" presName="connTx" presStyleLbl="parChTrans1D4" presStyleIdx="9" presStyleCnt="10"/>
      <dgm:spPr/>
    </dgm:pt>
    <dgm:pt modelId="{55687D82-6039-4F88-A790-9581699F7786}" type="pres">
      <dgm:prSet presAssocID="{F0B9BAFF-14FA-4FD1-90AF-A0E86CFD26E0}" presName="root2" presStyleCnt="0"/>
      <dgm:spPr/>
    </dgm:pt>
    <dgm:pt modelId="{A438051B-3C6F-4543-B441-F2A2CEB90A1B}" type="pres">
      <dgm:prSet presAssocID="{F0B9BAFF-14FA-4FD1-90AF-A0E86CFD26E0}" presName="LevelTwoTextNode" presStyleLbl="node4" presStyleIdx="9" presStyleCnt="10" custScaleX="51908" custLinFactX="40176" custLinFactNeighborX="100000" custLinFactNeighborY="2634">
        <dgm:presLayoutVars>
          <dgm:chPref val="3"/>
        </dgm:presLayoutVars>
      </dgm:prSet>
      <dgm:spPr/>
    </dgm:pt>
    <dgm:pt modelId="{C6A39D92-E89F-41E4-8A34-90D39F1192D7}" type="pres">
      <dgm:prSet presAssocID="{F0B9BAFF-14FA-4FD1-90AF-A0E86CFD26E0}" presName="level3hierChild" presStyleCnt="0"/>
      <dgm:spPr/>
    </dgm:pt>
  </dgm:ptLst>
  <dgm:cxnLst>
    <dgm:cxn modelId="{820B2D0F-F74B-40A0-95BA-388C9698DE34}" type="presOf" srcId="{1C2ABE6B-2194-4104-A754-33FF1C233404}" destId="{B6DAA14B-3305-4F93-A6BA-AC8805E13BBC}" srcOrd="0" destOrd="0" presId="urn:microsoft.com/office/officeart/2005/8/layout/hierarchy2"/>
    <dgm:cxn modelId="{C9E65B15-E4F4-461C-9C6A-2F28F5D83EFF}" type="presOf" srcId="{33401E37-71FE-4451-BCD3-F37629F87B29}" destId="{EDCF3DD2-E149-42B6-827D-DBC2235C186A}" srcOrd="0" destOrd="0" presId="urn:microsoft.com/office/officeart/2005/8/layout/hierarchy2"/>
    <dgm:cxn modelId="{83114918-71A7-4508-BB60-6D29F3987610}" type="presOf" srcId="{9BBA12D4-0609-4551-A692-41B6FD5C6578}" destId="{906EDC7A-0D71-4D4B-BA38-915370AA5ADA}" srcOrd="0" destOrd="0" presId="urn:microsoft.com/office/officeart/2005/8/layout/hierarchy2"/>
    <dgm:cxn modelId="{FA55D71E-D353-4055-9901-A0E5DE76BBFA}" type="presOf" srcId="{364AA1AE-EE94-40DC-A13C-26E16E52F283}" destId="{47273E5C-67B7-4AF6-AC59-BF0E8FE9A07A}" srcOrd="1" destOrd="0" presId="urn:microsoft.com/office/officeart/2005/8/layout/hierarchy2"/>
    <dgm:cxn modelId="{82508B1F-C046-4E6D-8379-95CBB1B52AC0}" type="presOf" srcId="{9BBA12D4-0609-4551-A692-41B6FD5C6578}" destId="{9BF4DBD3-5F95-474B-ADAC-133F9056B28B}" srcOrd="1" destOrd="0" presId="urn:microsoft.com/office/officeart/2005/8/layout/hierarchy2"/>
    <dgm:cxn modelId="{A6D22D21-FEA9-49C5-9D33-5583CCCFFA5C}" type="presOf" srcId="{B5DB198B-E114-4475-880F-7A6C856D26AF}" destId="{4239A36A-38B8-4FB9-9FDC-677CDBD7D5BC}" srcOrd="1" destOrd="0" presId="urn:microsoft.com/office/officeart/2005/8/layout/hierarchy2"/>
    <dgm:cxn modelId="{712CE522-F649-4EF3-9B5D-C272E8111D6F}" type="presOf" srcId="{29B19C76-28E5-47C9-A96C-57318656787A}" destId="{2242881E-6013-4E89-ABE5-27D85D3B39D5}"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32AD0725-4E72-4DFE-A7A3-1E08687FE5E4}" srcId="{B487B2ED-E69D-4DD6-9E27-3D52FE6528BC}" destId="{AB713054-F984-4E73-B88E-60C1BFF55F0C}" srcOrd="0" destOrd="0" parTransId="{192981D6-D395-421F-849F-8CEA5A562D44}" sibTransId="{FAFE54A1-4F1E-4F27-A95F-EB50C977BD4C}"/>
    <dgm:cxn modelId="{EA1FEF29-19FC-4F1B-8B80-5EF72F659908}" srcId="{2C0E8DAB-083B-498A-A610-C8E540D1F95F}" destId="{195B9EE5-1EFB-4F31-AB89-D8A0164D7F56}" srcOrd="1" destOrd="0" parTransId="{8D300FD8-F99E-4E8E-904B-BA6027F12312}" sibTransId="{1D1000F0-49AD-4391-AF7F-BCC139834308}"/>
    <dgm:cxn modelId="{805FC92D-2A68-4C98-89AC-F0155A9FA82E}" type="presOf" srcId="{B487B2ED-E69D-4DD6-9E27-3D52FE6528BC}" destId="{7CD5B262-0843-40A9-B018-58A5C8DBE7C6}" srcOrd="0"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7126B539-4E3C-4E12-8990-6DA5DB957DA9}" srcId="{DF7B78C9-B3EF-44CF-852D-36C695E50F17}" destId="{9DE36E45-D8F6-4E64-BE13-DED9608A523D}" srcOrd="0" destOrd="0" parTransId="{62A74657-1757-4134-B32F-736F54F796F4}" sibTransId="{D8B61951-C446-4AB7-94CD-FB122BD5A9CF}"/>
    <dgm:cxn modelId="{A4436A3B-D498-454F-B14B-2C8869892DA5}" type="presOf" srcId="{CD7A4058-34F4-4D30-B853-2FEEFACFAA91}" destId="{CB8FFB81-E4E3-43C3-8CF6-A920227023D6}" srcOrd="0" destOrd="0" presId="urn:microsoft.com/office/officeart/2005/8/layout/hierarchy2"/>
    <dgm:cxn modelId="{9CE89E3B-C2EC-4AE5-8D94-E2E514BD744D}" type="presOf" srcId="{8D300FD8-F99E-4E8E-904B-BA6027F12312}" destId="{37F8AF4D-6047-40EA-841C-0CB07C1CC88F}" srcOrd="1" destOrd="0" presId="urn:microsoft.com/office/officeart/2005/8/layout/hierarchy2"/>
    <dgm:cxn modelId="{33DDF23D-32A7-494B-9292-7DBE41F60B8D}" type="presOf" srcId="{78719D9A-1EF8-46FC-8F7F-64CB86D163E5}" destId="{D773FB9E-9C8A-4167-990C-866779B960A7}" srcOrd="0" destOrd="0" presId="urn:microsoft.com/office/officeart/2005/8/layout/hierarchy2"/>
    <dgm:cxn modelId="{6978CD3E-50DD-4F2F-8842-9B96C80D14C6}" type="presOf" srcId="{2C0E8DAB-083B-498A-A610-C8E540D1F95F}" destId="{B110B952-0C9F-4163-9C30-E699F6BC7E5B}" srcOrd="0" destOrd="0" presId="urn:microsoft.com/office/officeart/2005/8/layout/hierarchy2"/>
    <dgm:cxn modelId="{184EF163-ECF9-4321-A020-8399ABBECDF0}" type="presOf" srcId="{F79E7C3E-1450-474E-8C09-C55A71BFC6B5}" destId="{20234416-28EC-4241-BCF5-E0C7F6003066}" srcOrd="0" destOrd="0" presId="urn:microsoft.com/office/officeart/2005/8/layout/hierarchy2"/>
    <dgm:cxn modelId="{C70E1F6A-560B-485D-B002-693C091499D3}" type="presOf" srcId="{5298254B-75EF-4481-9316-64F54046A9CE}" destId="{AD69DD67-DA8B-4327-8FB6-B1ED5881B6C0}" srcOrd="0" destOrd="0" presId="urn:microsoft.com/office/officeart/2005/8/layout/hierarchy2"/>
    <dgm:cxn modelId="{9857B44A-BC37-45BF-B4CB-64EB04460575}" srcId="{2C0E8DAB-083B-498A-A610-C8E540D1F95F}" destId="{F79E7C3E-1450-474E-8C09-C55A71BFC6B5}" srcOrd="0" destOrd="0" parTransId="{E3D7FB9E-9622-4165-894E-263143EEC98E}" sibTransId="{1483A4EF-5ADF-4E23-A7A0-9BEBCFEFB2B5}"/>
    <dgm:cxn modelId="{4C64404B-F17F-498B-AC6F-4AAB3063650B}" type="presOf" srcId="{192981D6-D395-421F-849F-8CEA5A562D44}" destId="{246D3C73-DB90-4F3F-B2CE-19B8FAF892C5}" srcOrd="1" destOrd="0" presId="urn:microsoft.com/office/officeart/2005/8/layout/hierarchy2"/>
    <dgm:cxn modelId="{8FDC4A4F-9C6C-486E-B3E4-555C5E4207F9}" type="presOf" srcId="{35620437-B674-441E-BE64-127B11C8921C}" destId="{C7F46534-8252-45D8-B9A1-8986B75AB1C1}" srcOrd="1" destOrd="0" presId="urn:microsoft.com/office/officeart/2005/8/layout/hierarchy2"/>
    <dgm:cxn modelId="{9A715750-374F-434B-9B2C-B1401ACF2D93}" type="presOf" srcId="{C69F461A-897A-4BF5-9B75-F51BC5391E24}" destId="{9BCABDBA-7F17-4ABD-88F5-05078D8F9D3D}" srcOrd="0" destOrd="0" presId="urn:microsoft.com/office/officeart/2005/8/layout/hierarchy2"/>
    <dgm:cxn modelId="{8304F450-097A-45F0-A58A-7B0D87521333}" type="presOf" srcId="{B5DB198B-E114-4475-880F-7A6C856D26AF}" destId="{F0640859-70FD-45E2-89B2-966EFB26F72D}" srcOrd="0" destOrd="0" presId="urn:microsoft.com/office/officeart/2005/8/layout/hierarchy2"/>
    <dgm:cxn modelId="{29073871-976D-4F54-B362-55658D6A030A}" type="presOf" srcId="{51CA0FC4-56AD-4A14-A18D-AD08A9D56AF2}" destId="{2951EFB9-CA63-48AD-A351-B1EC841ED46A}" srcOrd="0" destOrd="0" presId="urn:microsoft.com/office/officeart/2005/8/layout/hierarchy2"/>
    <dgm:cxn modelId="{3385CD54-1571-405C-BC66-BA0A8CB6022B}" type="presOf" srcId="{DF7B78C9-B3EF-44CF-852D-36C695E50F17}" destId="{A40036BC-E5D6-446C-80F6-C7A4B80883DA}" srcOrd="0" destOrd="0" presId="urn:microsoft.com/office/officeart/2005/8/layout/hierarchy2"/>
    <dgm:cxn modelId="{01E16659-6BF0-4F40-AFE6-598E3A513858}" type="presOf" srcId="{E3D7FB9E-9622-4165-894E-263143EEC98E}" destId="{A89A13DB-233E-4EEC-9999-82C30F66A90E}" srcOrd="1" destOrd="0" presId="urn:microsoft.com/office/officeart/2005/8/layout/hierarchy2"/>
    <dgm:cxn modelId="{738AAB7A-912B-4719-96F7-02F7AB4DED54}" type="presOf" srcId="{62A74657-1757-4134-B32F-736F54F796F4}" destId="{0D57AE7D-6277-4AFD-8A7D-B6521F402FAC}"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EF484C81-1564-40C6-8A99-4375D400BE7B}" type="presOf" srcId="{33401E37-71FE-4451-BCD3-F37629F87B29}" destId="{088DDF99-B61C-4A64-AA14-854E47AF3584}" srcOrd="1" destOrd="0" presId="urn:microsoft.com/office/officeart/2005/8/layout/hierarchy2"/>
    <dgm:cxn modelId="{D7F37782-298E-488D-93D6-CE2FF33808C8}" type="presOf" srcId="{2B250F0C-4E60-4888-AB85-917A9C3905BD}" destId="{FB9CE7AB-F422-4FE4-9FA5-61325F477F59}" srcOrd="1" destOrd="0" presId="urn:microsoft.com/office/officeart/2005/8/layout/hierarchy2"/>
    <dgm:cxn modelId="{450B9A8A-C7F1-4A28-B3A2-140E129B47ED}" type="presOf" srcId="{E6A63798-4050-4A2F-9AA9-FB5D925F7930}" destId="{D2915285-78D3-4FD7-B30D-F18D871355D3}" srcOrd="0" destOrd="0" presId="urn:microsoft.com/office/officeart/2005/8/layout/hierarchy2"/>
    <dgm:cxn modelId="{76BC8C90-039A-4034-990B-FE7289FE1AFA}" type="presOf" srcId="{29B19C76-28E5-47C9-A96C-57318656787A}" destId="{7F788EF5-DC52-4163-B798-0DFF5CF2C276}" srcOrd="0" destOrd="0" presId="urn:microsoft.com/office/officeart/2005/8/layout/hierarchy2"/>
    <dgm:cxn modelId="{CDB6B690-7317-4459-BBBD-57BFEB68D7DC}" type="presOf" srcId="{192981D6-D395-421F-849F-8CEA5A562D44}" destId="{E896778B-EE3E-4BFF-9DFE-42B988C3A32F}"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6D05DE99-9AEB-4372-9924-96760BDC31EB}" type="presOf" srcId="{C69F461A-897A-4BF5-9B75-F51BC5391E24}" destId="{5FEF92C6-AD1B-43F2-B683-83434038F417}" srcOrd="1" destOrd="0" presId="urn:microsoft.com/office/officeart/2005/8/layout/hierarchy2"/>
    <dgm:cxn modelId="{BB1FB89D-0627-4D31-80AA-EAD49174DA53}" type="presOf" srcId="{5BF11984-0E64-4B57-B875-2E1B0B00A098}" destId="{37A62DE8-991B-4255-B69A-EED90D4303BD}" srcOrd="1" destOrd="0" presId="urn:microsoft.com/office/officeart/2005/8/layout/hierarchy2"/>
    <dgm:cxn modelId="{784ABBA2-A7E0-4E65-8DEB-0A4E0BD1705C}" type="presOf" srcId="{8D300FD8-F99E-4E8E-904B-BA6027F12312}" destId="{EA7B220E-DA23-4680-8C80-00CBE08DC458}" srcOrd="0" destOrd="0" presId="urn:microsoft.com/office/officeart/2005/8/layout/hierarchy2"/>
    <dgm:cxn modelId="{D62022A7-0344-4BAC-942F-A7E0FEDEF5EA}" type="presOf" srcId="{D9A682CB-5DDE-43AB-919F-8B7F7B104615}" destId="{73BB7357-1A7B-4050-88C4-790ADBCB625D}" srcOrd="0" destOrd="0" presId="urn:microsoft.com/office/officeart/2005/8/layout/hierarchy2"/>
    <dgm:cxn modelId="{3D1D20A9-1014-4D15-BFE0-0A203E049211}" type="presOf" srcId="{B88A5BE3-D857-4A15-81D6-A637ABABF1ED}" destId="{776B66B8-00FC-404C-89CC-70709C5E302B}" srcOrd="0" destOrd="0" presId="urn:microsoft.com/office/officeart/2005/8/layout/hierarchy2"/>
    <dgm:cxn modelId="{74D236AE-2AA8-40EB-859E-5D60C98C9203}" type="presOf" srcId="{3B1B22F4-350F-4BC1-A123-F6062B0A8B95}" destId="{E39695A4-54B7-4CB7-AA93-918708DEE7F7}" srcOrd="1" destOrd="0" presId="urn:microsoft.com/office/officeart/2005/8/layout/hierarchy2"/>
    <dgm:cxn modelId="{2E97FEAF-8168-47BD-AEE4-A69B0D53703B}" type="presOf" srcId="{AB713054-F984-4E73-B88E-60C1BFF55F0C}" destId="{9C04ADB7-7B5E-463A-A24D-8A9EBD543A34}" srcOrd="0" destOrd="0" presId="urn:microsoft.com/office/officeart/2005/8/layout/hierarchy2"/>
    <dgm:cxn modelId="{C6A173B6-0F76-4E7E-8E4E-CE3DFB3DF9D5}" type="presOf" srcId="{3B1B22F4-350F-4BC1-A123-F6062B0A8B95}" destId="{BA0C878D-3867-44B7-9E66-E292FB7D0CD3}" srcOrd="0" destOrd="0" presId="urn:microsoft.com/office/officeart/2005/8/layout/hierarchy2"/>
    <dgm:cxn modelId="{FB356FBD-8B97-412D-A474-EA1CA486FD84}" type="presOf" srcId="{5BF11984-0E64-4B57-B875-2E1B0B00A098}" destId="{31D0A266-AA5A-4E51-BC99-D0CDA70500B6}"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95DEBCC1-C5E2-4920-B31E-C0FF41718270}" type="presOf" srcId="{78719D9A-1EF8-46FC-8F7F-64CB86D163E5}" destId="{AEC6587A-76AF-44E9-BC10-667E8682EB31}" srcOrd="1" destOrd="0" presId="urn:microsoft.com/office/officeart/2005/8/layout/hierarchy2"/>
    <dgm:cxn modelId="{D61ED2C6-D2D6-473F-B3D7-B3537D35A300}" srcId="{B88A5BE3-D857-4A15-81D6-A637ABABF1ED}" destId="{AC412031-9545-4DC8-ACBC-5942C63FF0B9}" srcOrd="0" destOrd="0" parTransId="{5BF11984-0E64-4B57-B875-2E1B0B00A098}" sibTransId="{F7F8B94D-3CA0-4F8E-9610-2F9D1C7FFF02}"/>
    <dgm:cxn modelId="{35B3A2CB-9BD6-46E5-A663-45017D15310E}" type="presOf" srcId="{364AA1AE-EE94-40DC-A13C-26E16E52F283}" destId="{FE373A7E-3635-4340-9347-46B6BFBFD200}" srcOrd="0" destOrd="0" presId="urn:microsoft.com/office/officeart/2005/8/layout/hierarchy2"/>
    <dgm:cxn modelId="{2CAB9CCC-9C15-42A2-B6D4-E60A347C2F6A}" type="presOf" srcId="{51CA0FC4-56AD-4A14-A18D-AD08A9D56AF2}" destId="{34D20AF5-6735-4F2F-803B-ACF9EE36BEA2}" srcOrd="1" destOrd="0" presId="urn:microsoft.com/office/officeart/2005/8/layout/hierarchy2"/>
    <dgm:cxn modelId="{7B483DCF-870E-4995-916C-8934A308EDCE}" type="presOf" srcId="{62A74657-1757-4134-B32F-736F54F796F4}" destId="{31B006C0-0EA0-4561-A653-10E38A298D09}" srcOrd="1" destOrd="0" presId="urn:microsoft.com/office/officeart/2005/8/layout/hierarchy2"/>
    <dgm:cxn modelId="{6A2FFFD0-917D-4BAA-B9A5-2AEF37A2818A}" srcId="{4AC740F5-7A0B-425C-9B3E-37C36A205422}" destId="{F0B9BAFF-14FA-4FD1-90AF-A0E86CFD26E0}" srcOrd="0" destOrd="0" parTransId="{33401E37-71FE-4451-BCD3-F37629F87B29}" sibTransId="{FEC897BD-D0C6-48F3-BDEA-546A32152BC2}"/>
    <dgm:cxn modelId="{43347CD4-87EA-4D24-A02E-41BF08BFB82C}" srcId="{5298254B-75EF-4481-9316-64F54046A9CE}" destId="{CD7A4058-34F4-4D30-B853-2FEEFACFAA91}" srcOrd="1" destOrd="0" parTransId="{C69F461A-897A-4BF5-9B75-F51BC5391E24}" sibTransId="{C20DC793-0867-47AE-888C-7B42962760DE}"/>
    <dgm:cxn modelId="{E49DA3D6-76C9-4595-9B36-E422AFBF51F8}" srcId="{F79E7C3E-1450-474E-8C09-C55A71BFC6B5}" destId="{E6A63798-4050-4A2F-9AA9-FB5D925F7930}" srcOrd="0" destOrd="0" parTransId="{B5DB198B-E114-4475-880F-7A6C856D26AF}" sibTransId="{BFBBCC0F-6004-4576-B2CD-A4EF6BA1884F}"/>
    <dgm:cxn modelId="{38614BDA-D8ED-4019-997E-A34A54C153FC}" type="presOf" srcId="{48D4D2DD-923D-473B-8FF8-F00B40868278}" destId="{3DC07AF5-D86B-4C94-B519-7A6277D2FBCD}" srcOrd="0" destOrd="0" presId="urn:microsoft.com/office/officeart/2005/8/layout/hierarchy2"/>
    <dgm:cxn modelId="{3983FDDA-64DB-43A6-9284-02BBF587779A}" type="presOf" srcId="{E3D7FB9E-9622-4165-894E-263143EEC98E}" destId="{86B348EC-F8BD-4917-A3B0-428897B6BCC8}" srcOrd="0" destOrd="0" presId="urn:microsoft.com/office/officeart/2005/8/layout/hierarchy2"/>
    <dgm:cxn modelId="{11795EDF-BBEE-4B6A-BBBF-DE0D3DBAD7D1}" type="presOf" srcId="{195B9EE5-1EFB-4F31-AB89-D8A0164D7F56}" destId="{6584FD33-B777-4F82-B4D0-B5E46AC2C02D}" srcOrd="0" destOrd="0" presId="urn:microsoft.com/office/officeart/2005/8/layout/hierarchy2"/>
    <dgm:cxn modelId="{E7F4D8E3-BA69-4E56-93F6-92B7B165EF00}" srcId="{CD7A4058-34F4-4D30-B853-2FEEFACFAA91}" destId="{48D4D2DD-923D-473B-8FF8-F00B40868278}" srcOrd="0" destOrd="0" parTransId="{364AA1AE-EE94-40DC-A13C-26E16E52F283}" sibTransId="{62DD9E88-8AA6-4AEE-945C-E219F3993159}"/>
    <dgm:cxn modelId="{B422B6EB-EB6F-4AA2-A940-B2103C988373}" srcId="{195B9EE5-1EFB-4F31-AB89-D8A0164D7F56}" destId="{565E1BEE-27C3-4F31-A8B1-EE2149CF7DB5}" srcOrd="0" destOrd="0" parTransId="{29B19C76-28E5-47C9-A96C-57318656787A}" sibTransId="{1314FB65-4B3B-4AA7-9A8F-1611F4F04A90}"/>
    <dgm:cxn modelId="{C245F3EC-4D00-4362-8997-C1C6F746EC9E}" type="presOf" srcId="{4AC740F5-7A0B-425C-9B3E-37C36A205422}" destId="{DD8EF61D-0D20-4705-AB55-535AF47A94C5}" srcOrd="0" destOrd="0" presId="urn:microsoft.com/office/officeart/2005/8/layout/hierarchy2"/>
    <dgm:cxn modelId="{174112EF-CA42-4223-8064-9D248D97C56B}" srcId="{48D4D2DD-923D-473B-8FF8-F00B40868278}" destId="{B487B2ED-E69D-4DD6-9E27-3D52FE6528BC}" srcOrd="0" destOrd="0" parTransId="{3B1B22F4-350F-4BC1-A123-F6062B0A8B95}" sibTransId="{678D6438-05FD-4B34-83C1-481F720C714C}"/>
    <dgm:cxn modelId="{FE824BF1-6540-4591-B8CF-71D3B7D846E7}" type="presOf" srcId="{2B250F0C-4E60-4888-AB85-917A9C3905BD}" destId="{9D22EEE4-FF93-4FD7-9762-7F90B9B2174D}" srcOrd="0" destOrd="0" presId="urn:microsoft.com/office/officeart/2005/8/layout/hierarchy2"/>
    <dgm:cxn modelId="{D6D9C2F3-45D5-46CD-9DEC-935FFE1F125F}" type="presOf" srcId="{F0B9BAFF-14FA-4FD1-90AF-A0E86CFD26E0}" destId="{A438051B-3C6F-4543-B441-F2A2CEB90A1B}" srcOrd="0" destOrd="0" presId="urn:microsoft.com/office/officeart/2005/8/layout/hierarchy2"/>
    <dgm:cxn modelId="{281B5DF7-21D0-4FB3-AE22-F2C7889FD76C}" type="presOf" srcId="{565E1BEE-27C3-4F31-A8B1-EE2149CF7DB5}" destId="{3F4CF3E3-0AF7-4852-917A-846D9EF91ABA}" srcOrd="0" destOrd="0" presId="urn:microsoft.com/office/officeart/2005/8/layout/hierarchy2"/>
    <dgm:cxn modelId="{F59965F7-E8AD-46E8-888E-B82302836DF4}" srcId="{48D4D2DD-923D-473B-8FF8-F00B40868278}" destId="{B88A5BE3-D857-4A15-81D6-A637ABABF1ED}" srcOrd="1" destOrd="0" parTransId="{78719D9A-1EF8-46FC-8F7F-64CB86D163E5}" sibTransId="{F04F80F3-0BB1-49CE-B324-F48CC127B456}"/>
    <dgm:cxn modelId="{5ED220F8-F717-4A6E-BC28-102F7380584F}" type="presOf" srcId="{AC412031-9545-4DC8-ACBC-5942C63FF0B9}" destId="{CEB35589-E368-4BD1-AB36-49CDB99364D5}" srcOrd="0" destOrd="0" presId="urn:microsoft.com/office/officeart/2005/8/layout/hierarchy2"/>
    <dgm:cxn modelId="{2BDF84FB-E381-4866-AA33-1A81BC3471EA}" type="presOf" srcId="{35620437-B674-441E-BE64-127B11C8921C}" destId="{F6E4463E-7AB1-40C6-9184-A50DB147E61E}" srcOrd="0" destOrd="0" presId="urn:microsoft.com/office/officeart/2005/8/layout/hierarchy2"/>
    <dgm:cxn modelId="{FE9778FC-EAD9-4BFB-BB28-03AB99FF07B1}" type="presOf" srcId="{9DE36E45-D8F6-4E64-BE13-DED9608A523D}" destId="{70CFE622-9822-4AED-B673-DD47B2D762F4}" srcOrd="0" destOrd="0" presId="urn:microsoft.com/office/officeart/2005/8/layout/hierarchy2"/>
    <dgm:cxn modelId="{569CDCFA-8D46-49F9-A995-E6AB49C105A2}" type="presParOf" srcId="{B6DAA14B-3305-4F93-A6BA-AC8805E13BBC}" destId="{45E3ECBA-C6D0-4585-880A-A01F56B443D6}" srcOrd="0" destOrd="0" presId="urn:microsoft.com/office/officeart/2005/8/layout/hierarchy2"/>
    <dgm:cxn modelId="{62B9325F-697B-49AB-9ABE-B309E69F0956}" type="presParOf" srcId="{45E3ECBA-C6D0-4585-880A-A01F56B443D6}" destId="{AD69DD67-DA8B-4327-8FB6-B1ED5881B6C0}" srcOrd="0" destOrd="0" presId="urn:microsoft.com/office/officeart/2005/8/layout/hierarchy2"/>
    <dgm:cxn modelId="{AABF5F14-274F-413D-BDEF-12DF7B9D60C4}" type="presParOf" srcId="{45E3ECBA-C6D0-4585-880A-A01F56B443D6}" destId="{AEFB50EF-9B7B-4A67-8A06-3768D82F4F35}" srcOrd="1" destOrd="0" presId="urn:microsoft.com/office/officeart/2005/8/layout/hierarchy2"/>
    <dgm:cxn modelId="{58224399-9FDC-4C26-A10D-3EC0ED7E0E6C}" type="presParOf" srcId="{AEFB50EF-9B7B-4A67-8A06-3768D82F4F35}" destId="{906EDC7A-0D71-4D4B-BA38-915370AA5ADA}" srcOrd="0" destOrd="0" presId="urn:microsoft.com/office/officeart/2005/8/layout/hierarchy2"/>
    <dgm:cxn modelId="{E022C2BB-5E73-4DAA-BEBF-85246B69E57F}" type="presParOf" srcId="{906EDC7A-0D71-4D4B-BA38-915370AA5ADA}" destId="{9BF4DBD3-5F95-474B-ADAC-133F9056B28B}" srcOrd="0" destOrd="0" presId="urn:microsoft.com/office/officeart/2005/8/layout/hierarchy2"/>
    <dgm:cxn modelId="{ACA2559B-48E8-49A4-88C6-79C5D2729133}" type="presParOf" srcId="{AEFB50EF-9B7B-4A67-8A06-3768D82F4F35}" destId="{7D96E242-F765-43D2-885D-856E91BD7876}" srcOrd="1" destOrd="0" presId="urn:microsoft.com/office/officeart/2005/8/layout/hierarchy2"/>
    <dgm:cxn modelId="{786D5F1E-29B5-491C-8535-11E556D77E4E}" type="presParOf" srcId="{7D96E242-F765-43D2-885D-856E91BD7876}" destId="{73BB7357-1A7B-4050-88C4-790ADBCB625D}" srcOrd="0" destOrd="0" presId="urn:microsoft.com/office/officeart/2005/8/layout/hierarchy2"/>
    <dgm:cxn modelId="{562124B5-E16D-4F07-A047-CAF408C001EF}" type="presParOf" srcId="{7D96E242-F765-43D2-885D-856E91BD7876}" destId="{D56EE5CC-C4D8-4DA6-AC06-6FF6333366BE}" srcOrd="1" destOrd="0" presId="urn:microsoft.com/office/officeart/2005/8/layout/hierarchy2"/>
    <dgm:cxn modelId="{E986582C-4E16-42D2-B5FB-D07122956962}" type="presParOf" srcId="{D56EE5CC-C4D8-4DA6-AC06-6FF6333366BE}" destId="{2951EFB9-CA63-48AD-A351-B1EC841ED46A}" srcOrd="0" destOrd="0" presId="urn:microsoft.com/office/officeart/2005/8/layout/hierarchy2"/>
    <dgm:cxn modelId="{6A72E8C9-5D1C-40A4-82AD-D61BAF45A3A9}" type="presParOf" srcId="{2951EFB9-CA63-48AD-A351-B1EC841ED46A}" destId="{34D20AF5-6735-4F2F-803B-ACF9EE36BEA2}" srcOrd="0" destOrd="0" presId="urn:microsoft.com/office/officeart/2005/8/layout/hierarchy2"/>
    <dgm:cxn modelId="{A0BB5BE7-083E-4BA7-947D-90D302193D41}" type="presParOf" srcId="{D56EE5CC-C4D8-4DA6-AC06-6FF6333366BE}" destId="{E4EEF5AC-A0E9-4DFF-973A-8F4B97B35161}" srcOrd="1" destOrd="0" presId="urn:microsoft.com/office/officeart/2005/8/layout/hierarchy2"/>
    <dgm:cxn modelId="{7150D7FA-0F65-4704-8197-2A9F9D0C1C40}" type="presParOf" srcId="{E4EEF5AC-A0E9-4DFF-973A-8F4B97B35161}" destId="{A40036BC-E5D6-446C-80F6-C7A4B80883DA}" srcOrd="0" destOrd="0" presId="urn:microsoft.com/office/officeart/2005/8/layout/hierarchy2"/>
    <dgm:cxn modelId="{33DF08D2-771D-480E-BD91-6C4371652149}" type="presParOf" srcId="{E4EEF5AC-A0E9-4DFF-973A-8F4B97B35161}" destId="{4862C7B3-1512-4C83-B2EB-00C9D604D13A}" srcOrd="1" destOrd="0" presId="urn:microsoft.com/office/officeart/2005/8/layout/hierarchy2"/>
    <dgm:cxn modelId="{C9E3B3D2-2644-4C2F-A8E2-68390421FCE9}" type="presParOf" srcId="{4862C7B3-1512-4C83-B2EB-00C9D604D13A}" destId="{0D57AE7D-6277-4AFD-8A7D-B6521F402FAC}" srcOrd="0" destOrd="0" presId="urn:microsoft.com/office/officeart/2005/8/layout/hierarchy2"/>
    <dgm:cxn modelId="{2F341615-80D7-4239-8EBF-4E5334A6D2AE}" type="presParOf" srcId="{0D57AE7D-6277-4AFD-8A7D-B6521F402FAC}" destId="{31B006C0-0EA0-4561-A653-10E38A298D09}" srcOrd="0" destOrd="0" presId="urn:microsoft.com/office/officeart/2005/8/layout/hierarchy2"/>
    <dgm:cxn modelId="{CF569B2A-5F6B-451C-A81E-847347DCEEBF}" type="presParOf" srcId="{4862C7B3-1512-4C83-B2EB-00C9D604D13A}" destId="{A579D7FC-93FC-448F-ACFD-7487307B41E8}" srcOrd="1" destOrd="0" presId="urn:microsoft.com/office/officeart/2005/8/layout/hierarchy2"/>
    <dgm:cxn modelId="{C8A06C97-322D-43EB-AF76-7371E2ABC05A}" type="presParOf" srcId="{A579D7FC-93FC-448F-ACFD-7487307B41E8}" destId="{70CFE622-9822-4AED-B673-DD47B2D762F4}" srcOrd="0" destOrd="0" presId="urn:microsoft.com/office/officeart/2005/8/layout/hierarchy2"/>
    <dgm:cxn modelId="{E72DE9CB-EB5F-427E-B0B1-63C7BB678D84}" type="presParOf" srcId="{A579D7FC-93FC-448F-ACFD-7487307B41E8}" destId="{4AD98EA5-1F56-4711-9B92-25B6221F5D9E}" srcOrd="1" destOrd="0" presId="urn:microsoft.com/office/officeart/2005/8/layout/hierarchy2"/>
    <dgm:cxn modelId="{7C3B5722-837E-40B3-AC7B-A28DC4D8B5B7}" type="presParOf" srcId="{D56EE5CC-C4D8-4DA6-AC06-6FF6333366BE}" destId="{F6E4463E-7AB1-40C6-9184-A50DB147E61E}" srcOrd="2" destOrd="0" presId="urn:microsoft.com/office/officeart/2005/8/layout/hierarchy2"/>
    <dgm:cxn modelId="{8A1211CF-269D-4EA6-A640-76F879287E4D}" type="presParOf" srcId="{F6E4463E-7AB1-40C6-9184-A50DB147E61E}" destId="{C7F46534-8252-45D8-B9A1-8986B75AB1C1}" srcOrd="0" destOrd="0" presId="urn:microsoft.com/office/officeart/2005/8/layout/hierarchy2"/>
    <dgm:cxn modelId="{67F8D906-7538-4DB1-99D8-0DE723BE401B}" type="presParOf" srcId="{D56EE5CC-C4D8-4DA6-AC06-6FF6333366BE}" destId="{6F982ADB-6E9B-4D23-92D6-6624D24AFD01}" srcOrd="3" destOrd="0" presId="urn:microsoft.com/office/officeart/2005/8/layout/hierarchy2"/>
    <dgm:cxn modelId="{D725B19B-C0BA-45F1-9914-88336464367F}" type="presParOf" srcId="{6F982ADB-6E9B-4D23-92D6-6624D24AFD01}" destId="{B110B952-0C9F-4163-9C30-E699F6BC7E5B}" srcOrd="0" destOrd="0" presId="urn:microsoft.com/office/officeart/2005/8/layout/hierarchy2"/>
    <dgm:cxn modelId="{CB2DB4E3-A851-4821-B317-AA2D92CE8B8C}" type="presParOf" srcId="{6F982ADB-6E9B-4D23-92D6-6624D24AFD01}" destId="{2BF6DC36-E629-4E6B-9446-5265AE188E80}" srcOrd="1" destOrd="0" presId="urn:microsoft.com/office/officeart/2005/8/layout/hierarchy2"/>
    <dgm:cxn modelId="{601B8126-DFC6-4EAE-888A-040F1149269E}" type="presParOf" srcId="{2BF6DC36-E629-4E6B-9446-5265AE188E80}" destId="{86B348EC-F8BD-4917-A3B0-428897B6BCC8}" srcOrd="0" destOrd="0" presId="urn:microsoft.com/office/officeart/2005/8/layout/hierarchy2"/>
    <dgm:cxn modelId="{77D22FB5-46F2-4B1B-9FA4-CD74CBC0D562}" type="presParOf" srcId="{86B348EC-F8BD-4917-A3B0-428897B6BCC8}" destId="{A89A13DB-233E-4EEC-9999-82C30F66A90E}" srcOrd="0" destOrd="0" presId="urn:microsoft.com/office/officeart/2005/8/layout/hierarchy2"/>
    <dgm:cxn modelId="{8ABE4A40-BC3F-4615-86B5-76E03E3BC819}" type="presParOf" srcId="{2BF6DC36-E629-4E6B-9446-5265AE188E80}" destId="{9D1C3DFE-3D16-461B-9452-FF21CAE520FE}" srcOrd="1" destOrd="0" presId="urn:microsoft.com/office/officeart/2005/8/layout/hierarchy2"/>
    <dgm:cxn modelId="{1E131E46-CFFB-40D2-81F4-D077762E7A97}" type="presParOf" srcId="{9D1C3DFE-3D16-461B-9452-FF21CAE520FE}" destId="{20234416-28EC-4241-BCF5-E0C7F6003066}" srcOrd="0" destOrd="0" presId="urn:microsoft.com/office/officeart/2005/8/layout/hierarchy2"/>
    <dgm:cxn modelId="{008599AC-65FF-47E2-A589-7F16E0FE3521}" type="presParOf" srcId="{9D1C3DFE-3D16-461B-9452-FF21CAE520FE}" destId="{0EF6E8C9-E1BA-4E19-BC66-FD9A558808B2}" srcOrd="1" destOrd="0" presId="urn:microsoft.com/office/officeart/2005/8/layout/hierarchy2"/>
    <dgm:cxn modelId="{E2217064-88CB-4028-BE60-0FCA4CF19BCE}" type="presParOf" srcId="{0EF6E8C9-E1BA-4E19-BC66-FD9A558808B2}" destId="{F0640859-70FD-45E2-89B2-966EFB26F72D}" srcOrd="0" destOrd="0" presId="urn:microsoft.com/office/officeart/2005/8/layout/hierarchy2"/>
    <dgm:cxn modelId="{EBCD3038-C10D-49FF-9513-B8CA4BFC00BE}" type="presParOf" srcId="{F0640859-70FD-45E2-89B2-966EFB26F72D}" destId="{4239A36A-38B8-4FB9-9FDC-677CDBD7D5BC}" srcOrd="0" destOrd="0" presId="urn:microsoft.com/office/officeart/2005/8/layout/hierarchy2"/>
    <dgm:cxn modelId="{2B80F042-3379-4707-985B-CED6059AF8A1}" type="presParOf" srcId="{0EF6E8C9-E1BA-4E19-BC66-FD9A558808B2}" destId="{5B9270CC-0708-40EC-ABEB-251A379A4467}" srcOrd="1" destOrd="0" presId="urn:microsoft.com/office/officeart/2005/8/layout/hierarchy2"/>
    <dgm:cxn modelId="{598EEE9D-CD22-4294-8273-935A2DA1490C}" type="presParOf" srcId="{5B9270CC-0708-40EC-ABEB-251A379A4467}" destId="{D2915285-78D3-4FD7-B30D-F18D871355D3}" srcOrd="0" destOrd="0" presId="urn:microsoft.com/office/officeart/2005/8/layout/hierarchy2"/>
    <dgm:cxn modelId="{938BBD00-18BA-425A-9311-3E2E1166B429}" type="presParOf" srcId="{5B9270CC-0708-40EC-ABEB-251A379A4467}" destId="{F31FAB54-D8C9-448C-A375-04B995ED75DA}" srcOrd="1" destOrd="0" presId="urn:microsoft.com/office/officeart/2005/8/layout/hierarchy2"/>
    <dgm:cxn modelId="{0C0B77F7-8E84-46B6-8C4F-9F30BE6C040F}" type="presParOf" srcId="{2BF6DC36-E629-4E6B-9446-5265AE188E80}" destId="{EA7B220E-DA23-4680-8C80-00CBE08DC458}" srcOrd="2" destOrd="0" presId="urn:microsoft.com/office/officeart/2005/8/layout/hierarchy2"/>
    <dgm:cxn modelId="{3AE5E033-CE55-484C-91F3-5917ED85D881}" type="presParOf" srcId="{EA7B220E-DA23-4680-8C80-00CBE08DC458}" destId="{37F8AF4D-6047-40EA-841C-0CB07C1CC88F}" srcOrd="0" destOrd="0" presId="urn:microsoft.com/office/officeart/2005/8/layout/hierarchy2"/>
    <dgm:cxn modelId="{51CCA419-FA0A-4D45-B2A9-CBC1D78D4C34}" type="presParOf" srcId="{2BF6DC36-E629-4E6B-9446-5265AE188E80}" destId="{4F729DA6-FFF5-41EA-88DB-8D6F545658BD}" srcOrd="3" destOrd="0" presId="urn:microsoft.com/office/officeart/2005/8/layout/hierarchy2"/>
    <dgm:cxn modelId="{42D61012-7702-4A47-9D9F-E43E93A6FA71}" type="presParOf" srcId="{4F729DA6-FFF5-41EA-88DB-8D6F545658BD}" destId="{6584FD33-B777-4F82-B4D0-B5E46AC2C02D}" srcOrd="0" destOrd="0" presId="urn:microsoft.com/office/officeart/2005/8/layout/hierarchy2"/>
    <dgm:cxn modelId="{01324852-BFBE-4B00-B9F7-DFD390F0CBDB}" type="presParOf" srcId="{4F729DA6-FFF5-41EA-88DB-8D6F545658BD}" destId="{B6A9D6FB-61F8-477C-881C-411468F8CA77}" srcOrd="1" destOrd="0" presId="urn:microsoft.com/office/officeart/2005/8/layout/hierarchy2"/>
    <dgm:cxn modelId="{111D23D3-8ECA-4437-A53A-EC0D39EA721C}" type="presParOf" srcId="{B6A9D6FB-61F8-477C-881C-411468F8CA77}" destId="{7F788EF5-DC52-4163-B798-0DFF5CF2C276}" srcOrd="0" destOrd="0" presId="urn:microsoft.com/office/officeart/2005/8/layout/hierarchy2"/>
    <dgm:cxn modelId="{F19D7705-F685-4086-9113-821A8C08B5FA}" type="presParOf" srcId="{7F788EF5-DC52-4163-B798-0DFF5CF2C276}" destId="{2242881E-6013-4E89-ABE5-27D85D3B39D5}" srcOrd="0" destOrd="0" presId="urn:microsoft.com/office/officeart/2005/8/layout/hierarchy2"/>
    <dgm:cxn modelId="{4FA14BA2-3635-48CE-8B99-8CC052FAB06B}" type="presParOf" srcId="{B6A9D6FB-61F8-477C-881C-411468F8CA77}" destId="{DA823D4C-8F32-4819-94E6-0D1F8DF4E996}" srcOrd="1" destOrd="0" presId="urn:microsoft.com/office/officeart/2005/8/layout/hierarchy2"/>
    <dgm:cxn modelId="{3D0BAB2E-D650-4B87-B364-5B556B5B9CCB}" type="presParOf" srcId="{DA823D4C-8F32-4819-94E6-0D1F8DF4E996}" destId="{3F4CF3E3-0AF7-4852-917A-846D9EF91ABA}" srcOrd="0" destOrd="0" presId="urn:microsoft.com/office/officeart/2005/8/layout/hierarchy2"/>
    <dgm:cxn modelId="{77763831-3D5A-445B-828F-CACB28679A68}" type="presParOf" srcId="{DA823D4C-8F32-4819-94E6-0D1F8DF4E996}" destId="{A4782F4C-C108-4C83-ABEF-FBE3B5816532}" srcOrd="1" destOrd="0" presId="urn:microsoft.com/office/officeart/2005/8/layout/hierarchy2"/>
    <dgm:cxn modelId="{A4781149-DE51-4225-9AB4-B75DB1EEF9A5}" type="presParOf" srcId="{AEFB50EF-9B7B-4A67-8A06-3768D82F4F35}" destId="{9BCABDBA-7F17-4ABD-88F5-05078D8F9D3D}" srcOrd="2" destOrd="0" presId="urn:microsoft.com/office/officeart/2005/8/layout/hierarchy2"/>
    <dgm:cxn modelId="{50E96BC7-7C2A-483F-A960-551BBA2B69A6}" type="presParOf" srcId="{9BCABDBA-7F17-4ABD-88F5-05078D8F9D3D}" destId="{5FEF92C6-AD1B-43F2-B683-83434038F417}" srcOrd="0" destOrd="0" presId="urn:microsoft.com/office/officeart/2005/8/layout/hierarchy2"/>
    <dgm:cxn modelId="{4E830159-6E1D-47EE-9A6C-8C7DF924F3BE}" type="presParOf" srcId="{AEFB50EF-9B7B-4A67-8A06-3768D82F4F35}" destId="{07B1D72D-4EA7-4449-B9B4-F4DB2D9BF03F}" srcOrd="3" destOrd="0" presId="urn:microsoft.com/office/officeart/2005/8/layout/hierarchy2"/>
    <dgm:cxn modelId="{9C7DC5BE-6E43-4099-A0A4-972F34164890}" type="presParOf" srcId="{07B1D72D-4EA7-4449-B9B4-F4DB2D9BF03F}" destId="{CB8FFB81-E4E3-43C3-8CF6-A920227023D6}" srcOrd="0" destOrd="0" presId="urn:microsoft.com/office/officeart/2005/8/layout/hierarchy2"/>
    <dgm:cxn modelId="{7AB90285-D17B-4C0E-9817-B4A39BB7C42A}" type="presParOf" srcId="{07B1D72D-4EA7-4449-B9B4-F4DB2D9BF03F}" destId="{8F84034B-D50D-4839-8710-01A10F25A1F7}" srcOrd="1" destOrd="0" presId="urn:microsoft.com/office/officeart/2005/8/layout/hierarchy2"/>
    <dgm:cxn modelId="{55794C0A-953D-4405-9263-66FE3B8F6F3E}" type="presParOf" srcId="{8F84034B-D50D-4839-8710-01A10F25A1F7}" destId="{FE373A7E-3635-4340-9347-46B6BFBFD200}" srcOrd="0" destOrd="0" presId="urn:microsoft.com/office/officeart/2005/8/layout/hierarchy2"/>
    <dgm:cxn modelId="{65D34403-D6B7-4A7E-8338-B44F135B3F87}" type="presParOf" srcId="{FE373A7E-3635-4340-9347-46B6BFBFD200}" destId="{47273E5C-67B7-4AF6-AC59-BF0E8FE9A07A}" srcOrd="0" destOrd="0" presId="urn:microsoft.com/office/officeart/2005/8/layout/hierarchy2"/>
    <dgm:cxn modelId="{6E56C15E-770D-4EC2-9B05-02A23C1A2D80}" type="presParOf" srcId="{8F84034B-D50D-4839-8710-01A10F25A1F7}" destId="{B5DDB5CA-DDD2-4470-BC39-E9DD3D8FE6A1}" srcOrd="1" destOrd="0" presId="urn:microsoft.com/office/officeart/2005/8/layout/hierarchy2"/>
    <dgm:cxn modelId="{E6746D4B-156E-41E1-B17E-368304928CF7}" type="presParOf" srcId="{B5DDB5CA-DDD2-4470-BC39-E9DD3D8FE6A1}" destId="{3DC07AF5-D86B-4C94-B519-7A6277D2FBCD}" srcOrd="0" destOrd="0" presId="urn:microsoft.com/office/officeart/2005/8/layout/hierarchy2"/>
    <dgm:cxn modelId="{2593207A-979E-4184-8CFE-1B86AE42D286}" type="presParOf" srcId="{B5DDB5CA-DDD2-4470-BC39-E9DD3D8FE6A1}" destId="{A961470E-9FEB-4A3D-A1DD-0C4C56A747DF}" srcOrd="1" destOrd="0" presId="urn:microsoft.com/office/officeart/2005/8/layout/hierarchy2"/>
    <dgm:cxn modelId="{BF3BB6AE-F289-4B98-865F-DB5592314583}" type="presParOf" srcId="{A961470E-9FEB-4A3D-A1DD-0C4C56A747DF}" destId="{BA0C878D-3867-44B7-9E66-E292FB7D0CD3}" srcOrd="0" destOrd="0" presId="urn:microsoft.com/office/officeart/2005/8/layout/hierarchy2"/>
    <dgm:cxn modelId="{1184F798-A15C-4C86-8AAD-CD3FE36CDC8A}" type="presParOf" srcId="{BA0C878D-3867-44B7-9E66-E292FB7D0CD3}" destId="{E39695A4-54B7-4CB7-AA93-918708DEE7F7}" srcOrd="0" destOrd="0" presId="urn:microsoft.com/office/officeart/2005/8/layout/hierarchy2"/>
    <dgm:cxn modelId="{140E828C-7A6F-486E-ACB2-4C1A10290D9B}" type="presParOf" srcId="{A961470E-9FEB-4A3D-A1DD-0C4C56A747DF}" destId="{499AAD32-7923-4069-AAAF-DC88216620CB}" srcOrd="1" destOrd="0" presId="urn:microsoft.com/office/officeart/2005/8/layout/hierarchy2"/>
    <dgm:cxn modelId="{C2389ED5-769E-4B70-A636-A87E27F75309}" type="presParOf" srcId="{499AAD32-7923-4069-AAAF-DC88216620CB}" destId="{7CD5B262-0843-40A9-B018-58A5C8DBE7C6}" srcOrd="0" destOrd="0" presId="urn:microsoft.com/office/officeart/2005/8/layout/hierarchy2"/>
    <dgm:cxn modelId="{818560F4-70B6-4AD0-B8C5-3C47F6B017F3}" type="presParOf" srcId="{499AAD32-7923-4069-AAAF-DC88216620CB}" destId="{8DE8DDE8-E1AC-4A98-AB4B-1B52197C75D5}" srcOrd="1" destOrd="0" presId="urn:microsoft.com/office/officeart/2005/8/layout/hierarchy2"/>
    <dgm:cxn modelId="{A356982A-80F7-4D04-AFA8-8FF434F9D590}" type="presParOf" srcId="{8DE8DDE8-E1AC-4A98-AB4B-1B52197C75D5}" destId="{E896778B-EE3E-4BFF-9DFE-42B988C3A32F}" srcOrd="0" destOrd="0" presId="urn:microsoft.com/office/officeart/2005/8/layout/hierarchy2"/>
    <dgm:cxn modelId="{6A8D5145-FC2C-486F-B2D6-04EF1316BD5C}" type="presParOf" srcId="{E896778B-EE3E-4BFF-9DFE-42B988C3A32F}" destId="{246D3C73-DB90-4F3F-B2CE-19B8FAF892C5}" srcOrd="0" destOrd="0" presId="urn:microsoft.com/office/officeart/2005/8/layout/hierarchy2"/>
    <dgm:cxn modelId="{AC585234-CCFA-4EE8-B673-DE4AC3D25097}" type="presParOf" srcId="{8DE8DDE8-E1AC-4A98-AB4B-1B52197C75D5}" destId="{E2C5968B-8A93-4D7A-84D1-1E6E20271CF1}" srcOrd="1" destOrd="0" presId="urn:microsoft.com/office/officeart/2005/8/layout/hierarchy2"/>
    <dgm:cxn modelId="{C02AB033-0B56-4D43-8D44-74B5C50CEA38}" type="presParOf" srcId="{E2C5968B-8A93-4D7A-84D1-1E6E20271CF1}" destId="{9C04ADB7-7B5E-463A-A24D-8A9EBD543A34}" srcOrd="0" destOrd="0" presId="urn:microsoft.com/office/officeart/2005/8/layout/hierarchy2"/>
    <dgm:cxn modelId="{164AD541-B37A-41D1-88A2-9D8ABDF15C2D}" type="presParOf" srcId="{E2C5968B-8A93-4D7A-84D1-1E6E20271CF1}" destId="{13F37715-DAA6-48B3-BB4C-D1FBA1ACCA0E}" srcOrd="1" destOrd="0" presId="urn:microsoft.com/office/officeart/2005/8/layout/hierarchy2"/>
    <dgm:cxn modelId="{AB8FFF61-A059-4CE5-993D-490041648E71}" type="presParOf" srcId="{A961470E-9FEB-4A3D-A1DD-0C4C56A747DF}" destId="{D773FB9E-9C8A-4167-990C-866779B960A7}" srcOrd="2" destOrd="0" presId="urn:microsoft.com/office/officeart/2005/8/layout/hierarchy2"/>
    <dgm:cxn modelId="{B934FDB8-B58D-46BF-B203-AAF8D8101875}" type="presParOf" srcId="{D773FB9E-9C8A-4167-990C-866779B960A7}" destId="{AEC6587A-76AF-44E9-BC10-667E8682EB31}" srcOrd="0" destOrd="0" presId="urn:microsoft.com/office/officeart/2005/8/layout/hierarchy2"/>
    <dgm:cxn modelId="{1EE5A43E-0A87-4108-B441-2CBF78D63513}" type="presParOf" srcId="{A961470E-9FEB-4A3D-A1DD-0C4C56A747DF}" destId="{50745FE0-9028-4616-8554-BE582325D8D9}" srcOrd="3" destOrd="0" presId="urn:microsoft.com/office/officeart/2005/8/layout/hierarchy2"/>
    <dgm:cxn modelId="{82E97BEC-F8BB-4CA2-9B51-A72EB291A140}" type="presParOf" srcId="{50745FE0-9028-4616-8554-BE582325D8D9}" destId="{776B66B8-00FC-404C-89CC-70709C5E302B}" srcOrd="0" destOrd="0" presId="urn:microsoft.com/office/officeart/2005/8/layout/hierarchy2"/>
    <dgm:cxn modelId="{5405596F-CEAF-4BED-A537-FE92DE3CCFE7}" type="presParOf" srcId="{50745FE0-9028-4616-8554-BE582325D8D9}" destId="{D8083601-A4C1-4291-8383-B76655C68A52}" srcOrd="1" destOrd="0" presId="urn:microsoft.com/office/officeart/2005/8/layout/hierarchy2"/>
    <dgm:cxn modelId="{2560B992-3FB0-4548-AAA7-7DDF3FD12BCF}" type="presParOf" srcId="{D8083601-A4C1-4291-8383-B76655C68A52}" destId="{31D0A266-AA5A-4E51-BC99-D0CDA70500B6}" srcOrd="0" destOrd="0" presId="urn:microsoft.com/office/officeart/2005/8/layout/hierarchy2"/>
    <dgm:cxn modelId="{D8ADDEC5-3F86-47CD-AD43-F6E111C7D428}" type="presParOf" srcId="{31D0A266-AA5A-4E51-BC99-D0CDA70500B6}" destId="{37A62DE8-991B-4255-B69A-EED90D4303BD}" srcOrd="0" destOrd="0" presId="urn:microsoft.com/office/officeart/2005/8/layout/hierarchy2"/>
    <dgm:cxn modelId="{4F632044-8EAE-4402-A151-9EEFD50F25B1}" type="presParOf" srcId="{D8083601-A4C1-4291-8383-B76655C68A52}" destId="{AF92D9E9-282A-4641-B5FD-7579F1109F89}" srcOrd="1" destOrd="0" presId="urn:microsoft.com/office/officeart/2005/8/layout/hierarchy2"/>
    <dgm:cxn modelId="{B15D33B0-5FA1-4011-A97D-C62D5CAFEA41}" type="presParOf" srcId="{AF92D9E9-282A-4641-B5FD-7579F1109F89}" destId="{CEB35589-E368-4BD1-AB36-49CDB99364D5}" srcOrd="0" destOrd="0" presId="urn:microsoft.com/office/officeart/2005/8/layout/hierarchy2"/>
    <dgm:cxn modelId="{44E018ED-C772-4F67-AF16-DB5BE3E7B82F}" type="presParOf" srcId="{AF92D9E9-282A-4641-B5FD-7579F1109F89}" destId="{F6CFFF34-5A29-415E-B0D9-56B2232F2C3F}" srcOrd="1" destOrd="0" presId="urn:microsoft.com/office/officeart/2005/8/layout/hierarchy2"/>
    <dgm:cxn modelId="{50546F17-39CC-4B87-9188-59949E38B2B2}" type="presParOf" srcId="{8F84034B-D50D-4839-8710-01A10F25A1F7}" destId="{9D22EEE4-FF93-4FD7-9762-7F90B9B2174D}" srcOrd="2" destOrd="0" presId="urn:microsoft.com/office/officeart/2005/8/layout/hierarchy2"/>
    <dgm:cxn modelId="{C4A15C13-1FC9-44CE-A2D2-23790E1F2676}" type="presParOf" srcId="{9D22EEE4-FF93-4FD7-9762-7F90B9B2174D}" destId="{FB9CE7AB-F422-4FE4-9FA5-61325F477F59}" srcOrd="0" destOrd="0" presId="urn:microsoft.com/office/officeart/2005/8/layout/hierarchy2"/>
    <dgm:cxn modelId="{BA16EC7B-E585-4615-85FD-4A035FA9F9C1}" type="presParOf" srcId="{8F84034B-D50D-4839-8710-01A10F25A1F7}" destId="{910573D3-2ABB-423F-AB2B-82AC86F1F3D4}" srcOrd="3" destOrd="0" presId="urn:microsoft.com/office/officeart/2005/8/layout/hierarchy2"/>
    <dgm:cxn modelId="{D8B46AC6-70CC-4FB8-B2D6-CB491ADB4D0D}" type="presParOf" srcId="{910573D3-2ABB-423F-AB2B-82AC86F1F3D4}" destId="{DD8EF61D-0D20-4705-AB55-535AF47A94C5}" srcOrd="0" destOrd="0" presId="urn:microsoft.com/office/officeart/2005/8/layout/hierarchy2"/>
    <dgm:cxn modelId="{1E70D20A-E8FE-4124-B9B6-A82FF3E3474C}" type="presParOf" srcId="{910573D3-2ABB-423F-AB2B-82AC86F1F3D4}" destId="{2F7C9C15-B0CF-40FA-A782-597C35BEAD78}" srcOrd="1" destOrd="0" presId="urn:microsoft.com/office/officeart/2005/8/layout/hierarchy2"/>
    <dgm:cxn modelId="{938E174C-02D9-4A64-A67C-2DC52E12CF21}" type="presParOf" srcId="{2F7C9C15-B0CF-40FA-A782-597C35BEAD78}" destId="{EDCF3DD2-E149-42B6-827D-DBC2235C186A}" srcOrd="0" destOrd="0" presId="urn:microsoft.com/office/officeart/2005/8/layout/hierarchy2"/>
    <dgm:cxn modelId="{9C644FE0-51BA-40CD-8181-41BAFCAE064F}" type="presParOf" srcId="{EDCF3DD2-E149-42B6-827D-DBC2235C186A}" destId="{088DDF99-B61C-4A64-AA14-854E47AF3584}" srcOrd="0" destOrd="0" presId="urn:microsoft.com/office/officeart/2005/8/layout/hierarchy2"/>
    <dgm:cxn modelId="{2910DC2C-22F4-471B-BA96-F92FAC64449C}" type="presParOf" srcId="{2F7C9C15-B0CF-40FA-A782-597C35BEAD78}" destId="{55687D82-6039-4F88-A790-9581699F7786}" srcOrd="1" destOrd="0" presId="urn:microsoft.com/office/officeart/2005/8/layout/hierarchy2"/>
    <dgm:cxn modelId="{24748BE8-893A-4159-AD3F-5B221C8F2E38}" type="presParOf" srcId="{55687D82-6039-4F88-A790-9581699F7786}" destId="{A438051B-3C6F-4543-B441-F2A2CEB90A1B}" srcOrd="0" destOrd="0" presId="urn:microsoft.com/office/officeart/2005/8/layout/hierarchy2"/>
    <dgm:cxn modelId="{11DF97CC-A655-45C5-8049-1359F73FD8F0}" type="presParOf" srcId="{55687D82-6039-4F88-A790-9581699F7786}" destId="{C6A39D92-E89F-41E4-8A34-90D39F119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1C3757F0-1D92-419E-91AE-5AE747F1146E}">
      <dgm:prSet phldrT="[Text]"/>
      <dgm:spPr/>
      <dgm:t>
        <a:bodyPr/>
        <a:lstStyle/>
        <a:p>
          <a:r>
            <a:rPr lang="en-US" dirty="0"/>
            <a:t>Income</a:t>
          </a:r>
          <a:br>
            <a:rPr lang="en-US" dirty="0"/>
          </a:br>
          <a:r>
            <a:rPr lang="en-US" dirty="0"/>
            <a:t>&lt;40k</a:t>
          </a:r>
        </a:p>
      </dgm:t>
    </dgm:pt>
    <dgm:pt modelId="{4A3EBA2C-1249-4D63-810E-57318E4C8870}" type="parTrans" cxnId="{36E80946-BEB5-496B-A93A-676CF657628F}">
      <dgm:prSet/>
      <dgm:spPr/>
      <dgm:t>
        <a:bodyPr/>
        <a:lstStyle/>
        <a:p>
          <a:endParaRPr lang="en-US"/>
        </a:p>
      </dgm:t>
    </dgm:pt>
    <dgm:pt modelId="{3D0C51F1-6507-40B1-ACB3-872E9C6F45C3}" type="sibTrans" cxnId="{36E80946-BEB5-496B-A93A-676CF657628F}">
      <dgm:prSet/>
      <dgm:spPr/>
      <dgm:t>
        <a:bodyPr/>
        <a:lstStyle/>
        <a:p>
          <a:endParaRPr lang="en-US"/>
        </a:p>
      </dgm:t>
    </dgm:pt>
    <dgm:pt modelId="{444DF14B-39F3-4B48-8936-10F777644448}">
      <dgm:prSet phldrT="[Text]"/>
      <dgm:spPr/>
      <dgm:t>
        <a:bodyPr/>
        <a:lstStyle/>
        <a:p>
          <a:r>
            <a:rPr lang="en-US" dirty="0"/>
            <a:t>Income</a:t>
          </a:r>
          <a:br>
            <a:rPr lang="en-US" dirty="0"/>
          </a:br>
          <a:r>
            <a:rPr lang="en-US" dirty="0"/>
            <a:t>&gt;40k</a:t>
          </a:r>
        </a:p>
      </dgm:t>
    </dgm:pt>
    <dgm:pt modelId="{9E46A426-48DB-49D4-9452-22CFC445B93D}" type="parTrans" cxnId="{2B759C6C-10E5-4725-8539-74288CCD915F}">
      <dgm:prSet/>
      <dgm:spPr/>
      <dgm:t>
        <a:bodyPr/>
        <a:lstStyle/>
        <a:p>
          <a:endParaRPr lang="en-US"/>
        </a:p>
      </dgm:t>
    </dgm:pt>
    <dgm:pt modelId="{6B076EA2-9D0E-4F9E-AC8B-1D5D791FCFB0}" type="sibTrans" cxnId="{2B759C6C-10E5-4725-8539-74288CCD915F}">
      <dgm:prSet/>
      <dgm:spPr/>
      <dgm:t>
        <a:bodyPr/>
        <a:lstStyle/>
        <a:p>
          <a:endParaRPr lang="en-US"/>
        </a:p>
      </dgm:t>
    </dgm:pt>
    <dgm:pt modelId="{C01ACB44-8919-4C16-9345-65E8C4CC5C27}">
      <dgm:prSet phldrT="[Text]"/>
      <dgm:spPr/>
      <dgm:t>
        <a:bodyPr/>
        <a:lstStyle/>
        <a:p>
          <a:r>
            <a:rPr lang="en-US" dirty="0"/>
            <a:t>Debt &gt; 20%</a:t>
          </a:r>
        </a:p>
      </dgm:t>
    </dgm:pt>
    <dgm:pt modelId="{F3E7A82E-4DF9-47FA-B3A8-610C19F25C83}" type="parTrans" cxnId="{FDE7268E-ABD2-4695-86FC-CCDADEA0CAF4}">
      <dgm:prSet/>
      <dgm:spPr/>
      <dgm:t>
        <a:bodyPr/>
        <a:lstStyle/>
        <a:p>
          <a:endParaRPr lang="en-US"/>
        </a:p>
      </dgm:t>
    </dgm:pt>
    <dgm:pt modelId="{4A4283C4-F619-47C6-B4DC-A7602C8E180D}" type="sibTrans" cxnId="{FDE7268E-ABD2-4695-86FC-CCDADEA0CAF4}">
      <dgm:prSet/>
      <dgm:spPr/>
      <dgm:t>
        <a:bodyPr/>
        <a:lstStyle/>
        <a:p>
          <a:endParaRPr lang="en-US"/>
        </a:p>
      </dgm:t>
    </dgm:pt>
    <dgm:pt modelId="{2F11C414-8E39-4213-8136-D4FE510CC15A}">
      <dgm:prSet phldrT="[Text]"/>
      <dgm:spPr/>
      <dgm:t>
        <a:bodyPr/>
        <a:lstStyle/>
        <a:p>
          <a:r>
            <a:rPr lang="en-US" dirty="0"/>
            <a:t>Rents</a:t>
          </a:r>
        </a:p>
      </dgm:t>
    </dgm:pt>
    <dgm:pt modelId="{1462FFBF-C7E5-483B-B661-B21D24F8908F}" type="parTrans" cxnId="{2BF42E15-48FC-417D-8F70-AB55801479D2}">
      <dgm:prSet/>
      <dgm:spPr/>
      <dgm:t>
        <a:bodyPr/>
        <a:lstStyle/>
        <a:p>
          <a:endParaRPr lang="en-US"/>
        </a:p>
      </dgm:t>
    </dgm:pt>
    <dgm:pt modelId="{2CF5CFA3-7915-42A0-9814-F5C464D797E1}" type="sibTrans" cxnId="{2BF42E15-48FC-417D-8F70-AB55801479D2}">
      <dgm:prSet/>
      <dgm:spPr/>
      <dgm:t>
        <a:bodyPr/>
        <a:lstStyle/>
        <a:p>
          <a:endParaRPr lang="en-US"/>
        </a:p>
      </dgm:t>
    </dgm:pt>
    <dgm:pt modelId="{40FE246C-C826-4769-A5C2-9D75240976FE}">
      <dgm:prSet phldrT="[Text]"/>
      <dgm:spPr/>
      <dgm:t>
        <a:bodyPr/>
        <a:lstStyle/>
        <a:p>
          <a:r>
            <a:rPr lang="en-US" dirty="0"/>
            <a:t>Debt &gt; 20%</a:t>
          </a:r>
        </a:p>
      </dgm:t>
    </dgm:pt>
    <dgm:pt modelId="{D3723BC6-7ECB-476F-A2B7-498B998B7A56}" type="parTrans" cxnId="{6A0A0027-EC16-479B-B55A-0B35AB5AF0D2}">
      <dgm:prSet/>
      <dgm:spPr/>
      <dgm:t>
        <a:bodyPr/>
        <a:lstStyle/>
        <a:p>
          <a:endParaRPr lang="en-US"/>
        </a:p>
      </dgm:t>
    </dgm:pt>
    <dgm:pt modelId="{3A342C4C-3A11-4F67-9EAA-B4AA77887B5F}" type="sibTrans" cxnId="{6A0A0027-EC16-479B-B55A-0B35AB5AF0D2}">
      <dgm:prSet/>
      <dgm:spPr/>
      <dgm:t>
        <a:bodyPr/>
        <a:lstStyle/>
        <a:p>
          <a:endParaRPr lang="en-US"/>
        </a:p>
      </dgm:t>
    </dgm:pt>
    <dgm:pt modelId="{CF6F8CFB-C54C-427C-82B9-747F0C141494}">
      <dgm:prSet phldrT="[Text]"/>
      <dgm:spPr/>
      <dgm:t>
        <a:bodyPr/>
        <a:lstStyle/>
        <a:p>
          <a:r>
            <a:rPr lang="en-US" dirty="0"/>
            <a:t>Debt &lt; 20%</a:t>
          </a:r>
        </a:p>
      </dgm:t>
    </dgm:pt>
    <dgm:pt modelId="{BF95F12A-848C-4D76-BCAC-A60A48D21712}" type="parTrans" cxnId="{97045C67-C016-403D-9996-F87DDF095FB5}">
      <dgm:prSet/>
      <dgm:spPr/>
      <dgm:t>
        <a:bodyPr/>
        <a:lstStyle/>
        <a:p>
          <a:endParaRPr lang="en-US"/>
        </a:p>
      </dgm:t>
    </dgm:pt>
    <dgm:pt modelId="{9E01EC7A-03E0-410E-98BD-F127AA937462}" type="sibTrans" cxnId="{97045C67-C016-403D-9996-F87DDF095FB5}">
      <dgm:prSet/>
      <dgm:spPr/>
      <dgm:t>
        <a:bodyPr/>
        <a:lstStyle/>
        <a:p>
          <a:endParaRPr lang="en-US"/>
        </a:p>
      </dgm:t>
    </dgm:pt>
    <dgm:pt modelId="{6C2A5E75-3D20-416D-8B23-8508AC822551}">
      <dgm:prSet phldrT="[Text]"/>
      <dgm:spPr/>
      <dgm:t>
        <a:bodyPr/>
        <a:lstStyle/>
        <a:p>
          <a:r>
            <a:rPr lang="en-US" dirty="0"/>
            <a:t>Owns house</a:t>
          </a:r>
        </a:p>
      </dgm:t>
    </dgm:pt>
    <dgm:pt modelId="{D129D8C8-45D4-413D-9AA6-7735257A9552}" type="parTrans" cxnId="{60C13BE1-9993-43AD-86B7-20FC44CB5406}">
      <dgm:prSet/>
      <dgm:spPr/>
      <dgm:t>
        <a:bodyPr/>
        <a:lstStyle/>
        <a:p>
          <a:endParaRPr lang="en-US"/>
        </a:p>
      </dgm:t>
    </dgm:pt>
    <dgm:pt modelId="{C13C7751-19A1-4B42-90F5-2249120AA0DE}" type="sibTrans" cxnId="{60C13BE1-9993-43AD-86B7-20FC44CB5406}">
      <dgm:prSet/>
      <dgm:spPr/>
      <dgm:t>
        <a:bodyPr/>
        <a:lstStyle/>
        <a:p>
          <a:endParaRPr lang="en-US"/>
        </a:p>
      </dgm:t>
    </dgm:pt>
    <dgm:pt modelId="{F1C08F9B-435C-42DB-A449-2ECF7C7375AB}">
      <dgm:prSet phldrT="[Text]"/>
      <dgm:spPr/>
      <dgm:t>
        <a:bodyPr/>
        <a:lstStyle/>
        <a:p>
          <a:r>
            <a:rPr lang="en-US" dirty="0"/>
            <a:t>Rents</a:t>
          </a:r>
        </a:p>
      </dgm:t>
    </dgm:pt>
    <dgm:pt modelId="{8A9D6245-57B1-482C-9DC4-F2ACF75F2EEB}" type="parTrans" cxnId="{3E4901EC-BFDE-40E7-B8D7-255E3663255A}">
      <dgm:prSet/>
      <dgm:spPr/>
      <dgm:t>
        <a:bodyPr/>
        <a:lstStyle/>
        <a:p>
          <a:endParaRPr lang="en-US"/>
        </a:p>
      </dgm:t>
    </dgm:pt>
    <dgm:pt modelId="{C2AF35AB-9DA5-4E26-93D7-CA0C9B652FF6}" type="sibTrans" cxnId="{3E4901EC-BFDE-40E7-B8D7-255E3663255A}">
      <dgm:prSet/>
      <dgm:spPr/>
      <dgm:t>
        <a:bodyPr/>
        <a:lstStyle/>
        <a:p>
          <a:endParaRPr lang="en-US"/>
        </a:p>
      </dgm:t>
    </dgm:pt>
    <dgm:pt modelId="{A2F6F58A-C804-4EA7-A795-E7CFAD608A97}">
      <dgm:prSet phldrT="[Text]"/>
      <dgm:spPr/>
      <dgm:t>
        <a:bodyPr/>
        <a:lstStyle/>
        <a:p>
          <a:r>
            <a:rPr lang="en-US" dirty="0"/>
            <a:t>Owns house</a:t>
          </a:r>
        </a:p>
      </dgm:t>
    </dgm:pt>
    <dgm:pt modelId="{05ED55C3-A195-4231-81C9-7EAAC2A67DD3}" type="parTrans" cxnId="{87113557-F60C-4656-9994-38CF99A1064A}">
      <dgm:prSet/>
      <dgm:spPr/>
      <dgm:t>
        <a:bodyPr/>
        <a:lstStyle/>
        <a:p>
          <a:endParaRPr lang="en-US"/>
        </a:p>
      </dgm:t>
    </dgm:pt>
    <dgm:pt modelId="{6C91431B-1AEE-4795-91EC-BF227D97E515}" type="sibTrans" cxnId="{87113557-F60C-4656-9994-38CF99A1064A}">
      <dgm:prSet/>
      <dgm:spPr/>
      <dgm:t>
        <a:bodyPr/>
        <a:lstStyle/>
        <a:p>
          <a:endParaRPr lang="en-US"/>
        </a:p>
      </dgm:t>
    </dgm:pt>
    <dgm:pt modelId="{D7607F3E-8014-45F2-8B0F-DD341F116C26}">
      <dgm:prSet phldrT="[Text]"/>
      <dgm:spPr/>
      <dgm:t>
        <a:bodyPr/>
        <a:lstStyle/>
        <a:p>
          <a:r>
            <a:rPr lang="en-US" dirty="0"/>
            <a:t>Debt &lt; 20%</a:t>
          </a:r>
        </a:p>
      </dgm:t>
    </dgm:pt>
    <dgm:pt modelId="{D679DFCF-CE7D-4FCF-A62C-AA6E6F5B4528}" type="parTrans" cxnId="{592D3D04-8F85-4F15-8876-B6D2FBF77066}">
      <dgm:prSet/>
      <dgm:spPr/>
      <dgm:t>
        <a:bodyPr/>
        <a:lstStyle/>
        <a:p>
          <a:endParaRPr lang="en-US"/>
        </a:p>
      </dgm:t>
    </dgm:pt>
    <dgm:pt modelId="{63C1173E-6837-4344-8091-5DAD574270D3}" type="sibTrans" cxnId="{592D3D04-8F85-4F15-8876-B6D2FBF77066}">
      <dgm:prSet/>
      <dgm:spPr/>
      <dgm:t>
        <a:bodyPr/>
        <a:lstStyle/>
        <a:p>
          <a:endParaRPr lang="en-US"/>
        </a:p>
      </dgm:t>
    </dgm:pt>
    <dgm:pt modelId="{3EFC490E-694C-4854-B035-8B02D761B8A3}">
      <dgm:prSet phldrT="[Text]"/>
      <dgm:spPr>
        <a:solidFill>
          <a:schemeClr val="tx2"/>
        </a:solidFill>
      </dgm:spPr>
      <dgm:t>
        <a:bodyPr/>
        <a:lstStyle/>
        <a:p>
          <a:r>
            <a:rPr lang="en-US" dirty="0"/>
            <a:t>Default</a:t>
          </a:r>
        </a:p>
      </dgm:t>
    </dgm:pt>
    <dgm:pt modelId="{4197E8D6-94C8-432B-B797-608058FC4424}" type="parTrans" cxnId="{EAB1D666-9A9B-420F-AD51-8F4165B61664}">
      <dgm:prSet/>
      <dgm:spPr/>
      <dgm:t>
        <a:bodyPr/>
        <a:lstStyle/>
        <a:p>
          <a:endParaRPr lang="en-US"/>
        </a:p>
      </dgm:t>
    </dgm:pt>
    <dgm:pt modelId="{F22361E9-92C5-47FB-BBD0-B44BA9BF4C7D}" type="sibTrans" cxnId="{EAB1D666-9A9B-420F-AD51-8F4165B61664}">
      <dgm:prSet/>
      <dgm:spPr/>
      <dgm:t>
        <a:bodyPr/>
        <a:lstStyle/>
        <a:p>
          <a:endParaRPr lang="en-US"/>
        </a:p>
      </dgm:t>
    </dgm:pt>
    <dgm:pt modelId="{802534EE-0712-4599-81AA-4E95DD4CE0A5}">
      <dgm:prSet phldrT="[Text]"/>
      <dgm:spPr>
        <a:solidFill>
          <a:schemeClr val="tx2"/>
        </a:solidFill>
      </dgm:spPr>
      <dgm:t>
        <a:bodyPr/>
        <a:lstStyle/>
        <a:p>
          <a:r>
            <a:rPr lang="en-US" dirty="0"/>
            <a:t>No Default</a:t>
          </a:r>
        </a:p>
      </dgm:t>
    </dgm:pt>
    <dgm:pt modelId="{CE871202-C851-4283-B4F2-1F8DA3C445C3}" type="parTrans" cxnId="{75357DC7-BF3E-4BF6-A98A-F9797CF51EBE}">
      <dgm:prSet/>
      <dgm:spPr/>
      <dgm:t>
        <a:bodyPr/>
        <a:lstStyle/>
        <a:p>
          <a:endParaRPr lang="en-US"/>
        </a:p>
      </dgm:t>
    </dgm:pt>
    <dgm:pt modelId="{A2412999-D519-4FC4-9535-D76DC4FEBCA9}" type="sibTrans" cxnId="{75357DC7-BF3E-4BF6-A98A-F9797CF51EBE}">
      <dgm:prSet/>
      <dgm:spPr/>
      <dgm:t>
        <a:bodyPr/>
        <a:lstStyle/>
        <a:p>
          <a:endParaRPr lang="en-US"/>
        </a:p>
      </dgm:t>
    </dgm:pt>
    <dgm:pt modelId="{05927694-700E-4998-A746-BED67EAB8EF0}">
      <dgm:prSet phldrT="[Text]"/>
      <dgm:spPr>
        <a:solidFill>
          <a:schemeClr val="tx2"/>
        </a:solidFill>
      </dgm:spPr>
      <dgm:t>
        <a:bodyPr/>
        <a:lstStyle/>
        <a:p>
          <a:r>
            <a:rPr lang="en-US" dirty="0"/>
            <a:t>Default</a:t>
          </a:r>
        </a:p>
      </dgm:t>
    </dgm:pt>
    <dgm:pt modelId="{43552287-81BA-4A23-85DD-3D228EF15792}" type="parTrans" cxnId="{68BF35FB-0BEB-43A0-A906-03195DD4A247}">
      <dgm:prSet/>
      <dgm:spPr/>
      <dgm:t>
        <a:bodyPr/>
        <a:lstStyle/>
        <a:p>
          <a:endParaRPr lang="en-US"/>
        </a:p>
      </dgm:t>
    </dgm:pt>
    <dgm:pt modelId="{A7797333-99AF-464C-85B9-87F5DA8E8D66}" type="sibTrans" cxnId="{68BF35FB-0BEB-43A0-A906-03195DD4A247}">
      <dgm:prSet/>
      <dgm:spPr/>
      <dgm:t>
        <a:bodyPr/>
        <a:lstStyle/>
        <a:p>
          <a:endParaRPr lang="en-US"/>
        </a:p>
      </dgm:t>
    </dgm:pt>
    <dgm:pt modelId="{617503FF-ADE3-43F7-9E74-E07B63130207}">
      <dgm:prSet phldrT="[Text]"/>
      <dgm:spPr>
        <a:solidFill>
          <a:schemeClr val="tx2"/>
        </a:solidFill>
      </dgm:spPr>
      <dgm:t>
        <a:bodyPr/>
        <a:lstStyle/>
        <a:p>
          <a:r>
            <a:rPr lang="en-US" dirty="0"/>
            <a:t>No Default</a:t>
          </a:r>
        </a:p>
      </dgm:t>
    </dgm:pt>
    <dgm:pt modelId="{9581B8F4-F65E-406A-9F3A-2C0FAFB7904A}" type="parTrans" cxnId="{AB29EFEA-A442-4A5E-87AC-7E93AB107904}">
      <dgm:prSet/>
      <dgm:spPr/>
      <dgm:t>
        <a:bodyPr/>
        <a:lstStyle/>
        <a:p>
          <a:endParaRPr lang="en-US"/>
        </a:p>
      </dgm:t>
    </dgm:pt>
    <dgm:pt modelId="{B1B72055-FC5B-44AB-9111-9A7BCBE814AF}" type="sibTrans" cxnId="{AB29EFEA-A442-4A5E-87AC-7E93AB107904}">
      <dgm:prSet/>
      <dgm:spPr/>
      <dgm:t>
        <a:bodyPr/>
        <a:lstStyle/>
        <a:p>
          <a:endParaRPr lang="en-US"/>
        </a:p>
      </dgm:t>
    </dgm:pt>
    <dgm:pt modelId="{A785CB08-4A62-40BD-96AE-D3B0294CBD1F}">
      <dgm:prSet phldrT="[Text]"/>
      <dgm:spPr>
        <a:solidFill>
          <a:schemeClr val="tx2"/>
        </a:solidFill>
      </dgm:spPr>
      <dgm:t>
        <a:bodyPr/>
        <a:lstStyle/>
        <a:p>
          <a:r>
            <a:rPr lang="en-US" dirty="0"/>
            <a:t>Default</a:t>
          </a:r>
        </a:p>
      </dgm:t>
    </dgm:pt>
    <dgm:pt modelId="{6620CAB9-6D29-4FF8-945D-5E027CE13906}" type="parTrans" cxnId="{2C05A4E1-9C79-4382-B0CC-ED8A819F7BE7}">
      <dgm:prSet/>
      <dgm:spPr/>
      <dgm:t>
        <a:bodyPr/>
        <a:lstStyle/>
        <a:p>
          <a:endParaRPr lang="en-US"/>
        </a:p>
      </dgm:t>
    </dgm:pt>
    <dgm:pt modelId="{0EF4893D-A58C-4EF9-86C7-57EE6E514DBA}" type="sibTrans" cxnId="{2C05A4E1-9C79-4382-B0CC-ED8A819F7BE7}">
      <dgm:prSet/>
      <dgm:spPr/>
      <dgm:t>
        <a:bodyPr/>
        <a:lstStyle/>
        <a:p>
          <a:endParaRPr lang="en-US"/>
        </a:p>
      </dgm:t>
    </dgm:pt>
    <dgm:pt modelId="{00C22B20-F2F5-46E8-A3EC-DB8F81AC71E1}">
      <dgm:prSet phldrT="[Text]"/>
      <dgm:spPr>
        <a:solidFill>
          <a:schemeClr val="tx2"/>
        </a:solidFill>
      </dgm:spPr>
      <dgm:t>
        <a:bodyPr/>
        <a:lstStyle/>
        <a:p>
          <a:r>
            <a:rPr lang="en-US" dirty="0"/>
            <a:t>No Default</a:t>
          </a:r>
        </a:p>
      </dgm:t>
    </dgm:pt>
    <dgm:pt modelId="{4A4119C0-6876-4B46-B63C-C5B5E183083A}" type="parTrans" cxnId="{45A14A79-82F6-4297-9300-C6982BADBB45}">
      <dgm:prSet/>
      <dgm:spPr/>
      <dgm:t>
        <a:bodyPr/>
        <a:lstStyle/>
        <a:p>
          <a:endParaRPr lang="en-US"/>
        </a:p>
      </dgm:t>
    </dgm:pt>
    <dgm:pt modelId="{2492FB64-B32D-42B8-A3E7-E4838350932A}" type="sibTrans" cxnId="{45A14A79-82F6-4297-9300-C6982BADBB45}">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dgm:presLayoutVars>
          <dgm:chPref val="3"/>
        </dgm:presLayoutVars>
      </dgm:prSet>
      <dgm:spPr/>
    </dgm:pt>
    <dgm:pt modelId="{AEFB50EF-9B7B-4A67-8A06-3768D82F4F35}" type="pres">
      <dgm:prSet presAssocID="{5298254B-75EF-4481-9316-64F54046A9CE}" presName="level2hierChild" presStyleCnt="0"/>
      <dgm:spPr/>
    </dgm:pt>
    <dgm:pt modelId="{C6405F48-268C-4A9E-8C6B-EA7912642D7B}" type="pres">
      <dgm:prSet presAssocID="{4A3EBA2C-1249-4D63-810E-57318E4C8870}" presName="conn2-1" presStyleLbl="parChTrans1D2" presStyleIdx="0" presStyleCnt="2"/>
      <dgm:spPr/>
    </dgm:pt>
    <dgm:pt modelId="{597EBC6F-BFE1-4ECF-BCC7-84E0157F86FF}" type="pres">
      <dgm:prSet presAssocID="{4A3EBA2C-1249-4D63-810E-57318E4C8870}" presName="connTx" presStyleLbl="parChTrans1D2" presStyleIdx="0" presStyleCnt="2"/>
      <dgm:spPr/>
    </dgm:pt>
    <dgm:pt modelId="{D2C8D976-A468-412A-A9C9-6008470590C1}" type="pres">
      <dgm:prSet presAssocID="{1C3757F0-1D92-419E-91AE-5AE747F1146E}" presName="root2" presStyleCnt="0"/>
      <dgm:spPr/>
    </dgm:pt>
    <dgm:pt modelId="{1E65E39D-395D-4BD0-8D0A-DECF2AB935E9}" type="pres">
      <dgm:prSet presAssocID="{1C3757F0-1D92-419E-91AE-5AE747F1146E}" presName="LevelTwoTextNode" presStyleLbl="node2" presStyleIdx="0" presStyleCnt="2">
        <dgm:presLayoutVars>
          <dgm:chPref val="3"/>
        </dgm:presLayoutVars>
      </dgm:prSet>
      <dgm:spPr/>
    </dgm:pt>
    <dgm:pt modelId="{35E1DF7C-B9B2-41A6-95C9-2623A0F0844C}" type="pres">
      <dgm:prSet presAssocID="{1C3757F0-1D92-419E-91AE-5AE747F1146E}" presName="level3hierChild" presStyleCnt="0"/>
      <dgm:spPr/>
    </dgm:pt>
    <dgm:pt modelId="{8BDEEA43-5C2A-4BBE-99A5-44DEB7CB861C}" type="pres">
      <dgm:prSet presAssocID="{D3723BC6-7ECB-476F-A2B7-498B998B7A56}" presName="conn2-1" presStyleLbl="parChTrans1D3" presStyleIdx="0" presStyleCnt="4"/>
      <dgm:spPr/>
    </dgm:pt>
    <dgm:pt modelId="{B0EBDA45-12CE-4202-B1E6-40A49D832ECA}" type="pres">
      <dgm:prSet presAssocID="{D3723BC6-7ECB-476F-A2B7-498B998B7A56}" presName="connTx" presStyleLbl="parChTrans1D3" presStyleIdx="0" presStyleCnt="4"/>
      <dgm:spPr/>
    </dgm:pt>
    <dgm:pt modelId="{089E0F1C-9D5B-4BD6-A184-58831CD8143C}" type="pres">
      <dgm:prSet presAssocID="{40FE246C-C826-4769-A5C2-9D75240976FE}" presName="root2" presStyleCnt="0"/>
      <dgm:spPr/>
    </dgm:pt>
    <dgm:pt modelId="{6094D736-4F16-42FC-9437-D37BB023D5EA}" type="pres">
      <dgm:prSet presAssocID="{40FE246C-C826-4769-A5C2-9D75240976FE}" presName="LevelTwoTextNode" presStyleLbl="node3" presStyleIdx="0" presStyleCnt="4">
        <dgm:presLayoutVars>
          <dgm:chPref val="3"/>
        </dgm:presLayoutVars>
      </dgm:prSet>
      <dgm:spPr/>
    </dgm:pt>
    <dgm:pt modelId="{3DD22739-71BD-411F-BA72-C9784E117760}" type="pres">
      <dgm:prSet presAssocID="{40FE246C-C826-4769-A5C2-9D75240976FE}" presName="level3hierChild" presStyleCnt="0"/>
      <dgm:spPr/>
    </dgm:pt>
    <dgm:pt modelId="{EACB761D-2A2E-4784-B4CF-BBD5780F5023}" type="pres">
      <dgm:prSet presAssocID="{4197E8D6-94C8-432B-B797-608058FC4424}" presName="conn2-1" presStyleLbl="parChTrans1D4" presStyleIdx="0" presStyleCnt="10"/>
      <dgm:spPr/>
    </dgm:pt>
    <dgm:pt modelId="{99D2C2EE-8A15-4FFE-B5A1-D71ED610263A}" type="pres">
      <dgm:prSet presAssocID="{4197E8D6-94C8-432B-B797-608058FC4424}" presName="connTx" presStyleLbl="parChTrans1D4" presStyleIdx="0" presStyleCnt="10"/>
      <dgm:spPr/>
    </dgm:pt>
    <dgm:pt modelId="{E4394CE8-678F-48D8-96FE-D4F98A039D3D}" type="pres">
      <dgm:prSet presAssocID="{3EFC490E-694C-4854-B035-8B02D761B8A3}" presName="root2" presStyleCnt="0"/>
      <dgm:spPr/>
    </dgm:pt>
    <dgm:pt modelId="{E090B741-3BDB-4968-B042-3EDAEB5B7930}" type="pres">
      <dgm:prSet presAssocID="{3EFC490E-694C-4854-B035-8B02D761B8A3}" presName="LevelTwoTextNode" presStyleLbl="node4" presStyleIdx="0" presStyleCnt="10" custLinFactX="40084" custLinFactNeighborX="100000" custLinFactNeighborY="-2506">
        <dgm:presLayoutVars>
          <dgm:chPref val="3"/>
        </dgm:presLayoutVars>
      </dgm:prSet>
      <dgm:spPr/>
    </dgm:pt>
    <dgm:pt modelId="{92E6D765-79C3-4657-82E9-902A296B7D7E}" type="pres">
      <dgm:prSet presAssocID="{3EFC490E-694C-4854-B035-8B02D761B8A3}" presName="level3hierChild" presStyleCnt="0"/>
      <dgm:spPr/>
    </dgm:pt>
    <dgm:pt modelId="{B82998E9-B1CD-485F-8B4B-06888B1A28C4}" type="pres">
      <dgm:prSet presAssocID="{BF95F12A-848C-4D76-BCAC-A60A48D21712}" presName="conn2-1" presStyleLbl="parChTrans1D3" presStyleIdx="1" presStyleCnt="4"/>
      <dgm:spPr/>
    </dgm:pt>
    <dgm:pt modelId="{1356B274-B83F-434D-A869-2B988EF3F493}" type="pres">
      <dgm:prSet presAssocID="{BF95F12A-848C-4D76-BCAC-A60A48D21712}" presName="connTx" presStyleLbl="parChTrans1D3" presStyleIdx="1" presStyleCnt="4"/>
      <dgm:spPr/>
    </dgm:pt>
    <dgm:pt modelId="{5DBB30B0-AE7A-40E4-B393-830456382D3E}" type="pres">
      <dgm:prSet presAssocID="{CF6F8CFB-C54C-427C-82B9-747F0C141494}" presName="root2" presStyleCnt="0"/>
      <dgm:spPr/>
    </dgm:pt>
    <dgm:pt modelId="{A031128D-C55E-42DA-B8A2-D382735EF23E}" type="pres">
      <dgm:prSet presAssocID="{CF6F8CFB-C54C-427C-82B9-747F0C141494}" presName="LevelTwoTextNode" presStyleLbl="node3" presStyleIdx="1" presStyleCnt="4">
        <dgm:presLayoutVars>
          <dgm:chPref val="3"/>
        </dgm:presLayoutVars>
      </dgm:prSet>
      <dgm:spPr/>
    </dgm:pt>
    <dgm:pt modelId="{5F8186A5-9F66-4B76-A45C-87CEBF3CCEB9}" type="pres">
      <dgm:prSet presAssocID="{CF6F8CFB-C54C-427C-82B9-747F0C141494}" presName="level3hierChild" presStyleCnt="0"/>
      <dgm:spPr/>
    </dgm:pt>
    <dgm:pt modelId="{02AF2611-39C0-4EF8-B9AF-5E15D80097BE}" type="pres">
      <dgm:prSet presAssocID="{D129D8C8-45D4-413D-9AA6-7735257A9552}" presName="conn2-1" presStyleLbl="parChTrans1D4" presStyleIdx="1" presStyleCnt="10"/>
      <dgm:spPr/>
    </dgm:pt>
    <dgm:pt modelId="{3E9FDDD6-A26E-4F03-A903-10F09685D6A2}" type="pres">
      <dgm:prSet presAssocID="{D129D8C8-45D4-413D-9AA6-7735257A9552}" presName="connTx" presStyleLbl="parChTrans1D4" presStyleIdx="1" presStyleCnt="10"/>
      <dgm:spPr/>
    </dgm:pt>
    <dgm:pt modelId="{9473DCFC-6641-4D73-AA1E-9A1405C91094}" type="pres">
      <dgm:prSet presAssocID="{6C2A5E75-3D20-416D-8B23-8508AC822551}" presName="root2" presStyleCnt="0"/>
      <dgm:spPr/>
    </dgm:pt>
    <dgm:pt modelId="{008EB790-8EB0-4D82-BE0A-84C63F787288}" type="pres">
      <dgm:prSet presAssocID="{6C2A5E75-3D20-416D-8B23-8508AC822551}" presName="LevelTwoTextNode" presStyleLbl="node4" presStyleIdx="1" presStyleCnt="10">
        <dgm:presLayoutVars>
          <dgm:chPref val="3"/>
        </dgm:presLayoutVars>
      </dgm:prSet>
      <dgm:spPr/>
    </dgm:pt>
    <dgm:pt modelId="{6C28485D-F632-4669-96ED-3D964BEACEA2}" type="pres">
      <dgm:prSet presAssocID="{6C2A5E75-3D20-416D-8B23-8508AC822551}" presName="level3hierChild" presStyleCnt="0"/>
      <dgm:spPr/>
    </dgm:pt>
    <dgm:pt modelId="{3D3532D1-1FDA-4F24-AE90-3866BC16A43D}" type="pres">
      <dgm:prSet presAssocID="{CE871202-C851-4283-B4F2-1F8DA3C445C3}" presName="conn2-1" presStyleLbl="parChTrans1D4" presStyleIdx="2" presStyleCnt="10"/>
      <dgm:spPr/>
    </dgm:pt>
    <dgm:pt modelId="{6CD19230-CC0F-4288-A025-EBCBAFB6E87C}" type="pres">
      <dgm:prSet presAssocID="{CE871202-C851-4283-B4F2-1F8DA3C445C3}" presName="connTx" presStyleLbl="parChTrans1D4" presStyleIdx="2" presStyleCnt="10"/>
      <dgm:spPr/>
    </dgm:pt>
    <dgm:pt modelId="{B82FF517-BE19-45D5-A186-0A0A9AC7C59F}" type="pres">
      <dgm:prSet presAssocID="{802534EE-0712-4599-81AA-4E95DD4CE0A5}" presName="root2" presStyleCnt="0"/>
      <dgm:spPr/>
    </dgm:pt>
    <dgm:pt modelId="{DE93B5F2-1CA6-40F3-B124-24CBDE452C7F}" type="pres">
      <dgm:prSet presAssocID="{802534EE-0712-4599-81AA-4E95DD4CE0A5}" presName="LevelTwoTextNode" presStyleLbl="node4" presStyleIdx="2" presStyleCnt="10">
        <dgm:presLayoutVars>
          <dgm:chPref val="3"/>
        </dgm:presLayoutVars>
      </dgm:prSet>
      <dgm:spPr/>
    </dgm:pt>
    <dgm:pt modelId="{2FB0C740-68FD-45EB-963A-5882F7A1156B}" type="pres">
      <dgm:prSet presAssocID="{802534EE-0712-4599-81AA-4E95DD4CE0A5}" presName="level3hierChild" presStyleCnt="0"/>
      <dgm:spPr/>
    </dgm:pt>
    <dgm:pt modelId="{AF10D516-4F6C-4D46-86A1-9C1986C13320}" type="pres">
      <dgm:prSet presAssocID="{8A9D6245-57B1-482C-9DC4-F2ACF75F2EEB}" presName="conn2-1" presStyleLbl="parChTrans1D4" presStyleIdx="3" presStyleCnt="10"/>
      <dgm:spPr/>
    </dgm:pt>
    <dgm:pt modelId="{8DB10BF4-B3E8-4C63-AA80-1132AC83EE01}" type="pres">
      <dgm:prSet presAssocID="{8A9D6245-57B1-482C-9DC4-F2ACF75F2EEB}" presName="connTx" presStyleLbl="parChTrans1D4" presStyleIdx="3" presStyleCnt="10"/>
      <dgm:spPr/>
    </dgm:pt>
    <dgm:pt modelId="{E1BE2056-AE5C-4DB8-B5F8-1262B0BC3580}" type="pres">
      <dgm:prSet presAssocID="{F1C08F9B-435C-42DB-A449-2ECF7C7375AB}" presName="root2" presStyleCnt="0"/>
      <dgm:spPr/>
    </dgm:pt>
    <dgm:pt modelId="{99764013-9FFE-483E-9A94-8E74B88EB45B}" type="pres">
      <dgm:prSet presAssocID="{F1C08F9B-435C-42DB-A449-2ECF7C7375AB}" presName="LevelTwoTextNode" presStyleLbl="node4" presStyleIdx="3" presStyleCnt="10">
        <dgm:presLayoutVars>
          <dgm:chPref val="3"/>
        </dgm:presLayoutVars>
      </dgm:prSet>
      <dgm:spPr/>
    </dgm:pt>
    <dgm:pt modelId="{CBCC4E80-D41C-4591-AFD8-D9C5B0629FAD}" type="pres">
      <dgm:prSet presAssocID="{F1C08F9B-435C-42DB-A449-2ECF7C7375AB}" presName="level3hierChild" presStyleCnt="0"/>
      <dgm:spPr/>
    </dgm:pt>
    <dgm:pt modelId="{924C8F9A-D7B2-4767-8617-AD5D4A0F8C82}" type="pres">
      <dgm:prSet presAssocID="{43552287-81BA-4A23-85DD-3D228EF15792}" presName="conn2-1" presStyleLbl="parChTrans1D4" presStyleIdx="4" presStyleCnt="10"/>
      <dgm:spPr/>
    </dgm:pt>
    <dgm:pt modelId="{4D1012EA-ED43-4161-9183-D18250C04841}" type="pres">
      <dgm:prSet presAssocID="{43552287-81BA-4A23-85DD-3D228EF15792}" presName="connTx" presStyleLbl="parChTrans1D4" presStyleIdx="4" presStyleCnt="10"/>
      <dgm:spPr/>
    </dgm:pt>
    <dgm:pt modelId="{13F2C1AB-38AD-4ED5-9035-C2D351214192}" type="pres">
      <dgm:prSet presAssocID="{05927694-700E-4998-A746-BED67EAB8EF0}" presName="root2" presStyleCnt="0"/>
      <dgm:spPr/>
    </dgm:pt>
    <dgm:pt modelId="{4C14E865-13AF-43EC-93E8-957E72C167D9}" type="pres">
      <dgm:prSet presAssocID="{05927694-700E-4998-A746-BED67EAB8EF0}" presName="LevelTwoTextNode" presStyleLbl="node4" presStyleIdx="4" presStyleCnt="10">
        <dgm:presLayoutVars>
          <dgm:chPref val="3"/>
        </dgm:presLayoutVars>
      </dgm:prSet>
      <dgm:spPr/>
    </dgm:pt>
    <dgm:pt modelId="{5A67506E-C01C-4958-968A-88E9AA8D1DC9}" type="pres">
      <dgm:prSet presAssocID="{05927694-700E-4998-A746-BED67EAB8EF0}" presName="level3hierChild" presStyleCnt="0"/>
      <dgm:spPr/>
    </dgm:pt>
    <dgm:pt modelId="{07085415-AD02-4837-A819-DF8503991B40}" type="pres">
      <dgm:prSet presAssocID="{9E46A426-48DB-49D4-9452-22CFC445B93D}" presName="conn2-1" presStyleLbl="parChTrans1D2" presStyleIdx="1" presStyleCnt="2"/>
      <dgm:spPr/>
    </dgm:pt>
    <dgm:pt modelId="{6D471BBE-867D-4865-9628-1D7777EB5D2C}" type="pres">
      <dgm:prSet presAssocID="{9E46A426-48DB-49D4-9452-22CFC445B93D}" presName="connTx" presStyleLbl="parChTrans1D2" presStyleIdx="1" presStyleCnt="2"/>
      <dgm:spPr/>
    </dgm:pt>
    <dgm:pt modelId="{B9D0076E-1908-4470-9C44-2381915CB6FB}" type="pres">
      <dgm:prSet presAssocID="{444DF14B-39F3-4B48-8936-10F777644448}" presName="root2" presStyleCnt="0"/>
      <dgm:spPr/>
    </dgm:pt>
    <dgm:pt modelId="{7EBAE2C6-1480-46C8-900C-5102293148B2}" type="pres">
      <dgm:prSet presAssocID="{444DF14B-39F3-4B48-8936-10F777644448}" presName="LevelTwoTextNode" presStyleLbl="node2" presStyleIdx="1" presStyleCnt="2">
        <dgm:presLayoutVars>
          <dgm:chPref val="3"/>
        </dgm:presLayoutVars>
      </dgm:prSet>
      <dgm:spPr/>
    </dgm:pt>
    <dgm:pt modelId="{7F207EC3-B869-474B-A721-8A419CB73484}" type="pres">
      <dgm:prSet presAssocID="{444DF14B-39F3-4B48-8936-10F777644448}" presName="level3hierChild" presStyleCnt="0"/>
      <dgm:spPr/>
    </dgm:pt>
    <dgm:pt modelId="{72B1FC09-0EBA-4985-8788-8F4656152A7F}" type="pres">
      <dgm:prSet presAssocID="{F3E7A82E-4DF9-47FA-B3A8-610C19F25C83}" presName="conn2-1" presStyleLbl="parChTrans1D3" presStyleIdx="2" presStyleCnt="4"/>
      <dgm:spPr/>
    </dgm:pt>
    <dgm:pt modelId="{E53945B2-5361-41E5-A250-0FE9BB3209A7}" type="pres">
      <dgm:prSet presAssocID="{F3E7A82E-4DF9-47FA-B3A8-610C19F25C83}" presName="connTx" presStyleLbl="parChTrans1D3" presStyleIdx="2" presStyleCnt="4"/>
      <dgm:spPr/>
    </dgm:pt>
    <dgm:pt modelId="{93C1A79B-D7BC-4544-8471-9D8B8B93AD97}" type="pres">
      <dgm:prSet presAssocID="{C01ACB44-8919-4C16-9345-65E8C4CC5C27}" presName="root2" presStyleCnt="0"/>
      <dgm:spPr/>
    </dgm:pt>
    <dgm:pt modelId="{B81631BF-0964-4936-A9DE-5CF3C23A1D51}" type="pres">
      <dgm:prSet presAssocID="{C01ACB44-8919-4C16-9345-65E8C4CC5C27}" presName="LevelTwoTextNode" presStyleLbl="node3" presStyleIdx="2" presStyleCnt="4">
        <dgm:presLayoutVars>
          <dgm:chPref val="3"/>
        </dgm:presLayoutVars>
      </dgm:prSet>
      <dgm:spPr/>
    </dgm:pt>
    <dgm:pt modelId="{A47913E6-20D7-4EF9-8087-A267EE4CBBE9}" type="pres">
      <dgm:prSet presAssocID="{C01ACB44-8919-4C16-9345-65E8C4CC5C27}" presName="level3hierChild" presStyleCnt="0"/>
      <dgm:spPr/>
    </dgm:pt>
    <dgm:pt modelId="{E3B49C02-92DF-4E0E-9C64-BFDA4F6C8C57}" type="pres">
      <dgm:prSet presAssocID="{05ED55C3-A195-4231-81C9-7EAAC2A67DD3}" presName="conn2-1" presStyleLbl="parChTrans1D4" presStyleIdx="5" presStyleCnt="10"/>
      <dgm:spPr/>
    </dgm:pt>
    <dgm:pt modelId="{C22BEB7F-26B1-4408-A047-0DEC97855D01}" type="pres">
      <dgm:prSet presAssocID="{05ED55C3-A195-4231-81C9-7EAAC2A67DD3}" presName="connTx" presStyleLbl="parChTrans1D4" presStyleIdx="5" presStyleCnt="10"/>
      <dgm:spPr/>
    </dgm:pt>
    <dgm:pt modelId="{45E9E887-53F9-47D7-81E1-6BFB948D358C}" type="pres">
      <dgm:prSet presAssocID="{A2F6F58A-C804-4EA7-A795-E7CFAD608A97}" presName="root2" presStyleCnt="0"/>
      <dgm:spPr/>
    </dgm:pt>
    <dgm:pt modelId="{F532FF76-9233-4C88-8EB8-C57298DE75BC}" type="pres">
      <dgm:prSet presAssocID="{A2F6F58A-C804-4EA7-A795-E7CFAD608A97}" presName="LevelTwoTextNode" presStyleLbl="node4" presStyleIdx="5" presStyleCnt="10">
        <dgm:presLayoutVars>
          <dgm:chPref val="3"/>
        </dgm:presLayoutVars>
      </dgm:prSet>
      <dgm:spPr/>
    </dgm:pt>
    <dgm:pt modelId="{159E4A89-C683-474B-8EAE-3FA54900B771}" type="pres">
      <dgm:prSet presAssocID="{A2F6F58A-C804-4EA7-A795-E7CFAD608A97}" presName="level3hierChild" presStyleCnt="0"/>
      <dgm:spPr/>
    </dgm:pt>
    <dgm:pt modelId="{3D002938-9580-4C37-A937-06EE1FF34007}" type="pres">
      <dgm:prSet presAssocID="{9581B8F4-F65E-406A-9F3A-2C0FAFB7904A}" presName="conn2-1" presStyleLbl="parChTrans1D4" presStyleIdx="6" presStyleCnt="10"/>
      <dgm:spPr/>
    </dgm:pt>
    <dgm:pt modelId="{28A3C775-44DD-456D-ADBA-6C2015D144BB}" type="pres">
      <dgm:prSet presAssocID="{9581B8F4-F65E-406A-9F3A-2C0FAFB7904A}" presName="connTx" presStyleLbl="parChTrans1D4" presStyleIdx="6" presStyleCnt="10"/>
      <dgm:spPr/>
    </dgm:pt>
    <dgm:pt modelId="{1237F670-3E84-4091-B1B6-F998102FD3C7}" type="pres">
      <dgm:prSet presAssocID="{617503FF-ADE3-43F7-9E74-E07B63130207}" presName="root2" presStyleCnt="0"/>
      <dgm:spPr/>
    </dgm:pt>
    <dgm:pt modelId="{D9495291-86EC-4DCD-BB10-24DC98844A58}" type="pres">
      <dgm:prSet presAssocID="{617503FF-ADE3-43F7-9E74-E07B63130207}" presName="LevelTwoTextNode" presStyleLbl="node4" presStyleIdx="6" presStyleCnt="10">
        <dgm:presLayoutVars>
          <dgm:chPref val="3"/>
        </dgm:presLayoutVars>
      </dgm:prSet>
      <dgm:spPr/>
    </dgm:pt>
    <dgm:pt modelId="{B7AF5FD6-FC71-4C43-9ADB-E0DDF39AD7D4}" type="pres">
      <dgm:prSet presAssocID="{617503FF-ADE3-43F7-9E74-E07B63130207}" presName="level3hierChild" presStyleCnt="0"/>
      <dgm:spPr/>
    </dgm:pt>
    <dgm:pt modelId="{0A6EA505-89C7-49FD-ABE4-44B8C87A9F43}" type="pres">
      <dgm:prSet presAssocID="{1462FFBF-C7E5-483B-B661-B21D24F8908F}" presName="conn2-1" presStyleLbl="parChTrans1D4" presStyleIdx="7" presStyleCnt="10"/>
      <dgm:spPr/>
    </dgm:pt>
    <dgm:pt modelId="{A5AAA48F-9F15-49C7-A333-8B0C8DF03B3E}" type="pres">
      <dgm:prSet presAssocID="{1462FFBF-C7E5-483B-B661-B21D24F8908F}" presName="connTx" presStyleLbl="parChTrans1D4" presStyleIdx="7" presStyleCnt="10"/>
      <dgm:spPr/>
    </dgm:pt>
    <dgm:pt modelId="{10E2065F-A278-4DEA-AC87-92F1064AE18B}" type="pres">
      <dgm:prSet presAssocID="{2F11C414-8E39-4213-8136-D4FE510CC15A}" presName="root2" presStyleCnt="0"/>
      <dgm:spPr/>
    </dgm:pt>
    <dgm:pt modelId="{BCBAD13F-9F36-4A76-ACBF-38324C9DFD1E}" type="pres">
      <dgm:prSet presAssocID="{2F11C414-8E39-4213-8136-D4FE510CC15A}" presName="LevelTwoTextNode" presStyleLbl="node4" presStyleIdx="7" presStyleCnt="10">
        <dgm:presLayoutVars>
          <dgm:chPref val="3"/>
        </dgm:presLayoutVars>
      </dgm:prSet>
      <dgm:spPr/>
    </dgm:pt>
    <dgm:pt modelId="{40FF9161-F67F-470B-B339-D06EABCB52DF}" type="pres">
      <dgm:prSet presAssocID="{2F11C414-8E39-4213-8136-D4FE510CC15A}" presName="level3hierChild" presStyleCnt="0"/>
      <dgm:spPr/>
    </dgm:pt>
    <dgm:pt modelId="{FEC367EC-C7CC-46E0-8F0B-F4EB017F4B25}" type="pres">
      <dgm:prSet presAssocID="{6620CAB9-6D29-4FF8-945D-5E027CE13906}" presName="conn2-1" presStyleLbl="parChTrans1D4" presStyleIdx="8" presStyleCnt="10"/>
      <dgm:spPr/>
    </dgm:pt>
    <dgm:pt modelId="{C3BCA3D8-F0DE-402C-8374-951905FD4C54}" type="pres">
      <dgm:prSet presAssocID="{6620CAB9-6D29-4FF8-945D-5E027CE13906}" presName="connTx" presStyleLbl="parChTrans1D4" presStyleIdx="8" presStyleCnt="10"/>
      <dgm:spPr/>
    </dgm:pt>
    <dgm:pt modelId="{B68415FE-5E3F-482F-91F7-2CA2D6D0722D}" type="pres">
      <dgm:prSet presAssocID="{A785CB08-4A62-40BD-96AE-D3B0294CBD1F}" presName="root2" presStyleCnt="0"/>
      <dgm:spPr/>
    </dgm:pt>
    <dgm:pt modelId="{DD75CFEB-5D5C-464E-B857-D28B066AE2E1}" type="pres">
      <dgm:prSet presAssocID="{A785CB08-4A62-40BD-96AE-D3B0294CBD1F}" presName="LevelTwoTextNode" presStyleLbl="node4" presStyleIdx="8" presStyleCnt="10">
        <dgm:presLayoutVars>
          <dgm:chPref val="3"/>
        </dgm:presLayoutVars>
      </dgm:prSet>
      <dgm:spPr/>
    </dgm:pt>
    <dgm:pt modelId="{6C4899F7-A918-45D1-B75A-909AE5805EBA}" type="pres">
      <dgm:prSet presAssocID="{A785CB08-4A62-40BD-96AE-D3B0294CBD1F}" presName="level3hierChild" presStyleCnt="0"/>
      <dgm:spPr/>
    </dgm:pt>
    <dgm:pt modelId="{7F4C7A20-7D9B-4C87-80B4-7508EB7EED52}" type="pres">
      <dgm:prSet presAssocID="{D679DFCF-CE7D-4FCF-A62C-AA6E6F5B4528}" presName="conn2-1" presStyleLbl="parChTrans1D3" presStyleIdx="3" presStyleCnt="4"/>
      <dgm:spPr/>
    </dgm:pt>
    <dgm:pt modelId="{7B43BACD-3F70-4863-BF61-523651EF3109}" type="pres">
      <dgm:prSet presAssocID="{D679DFCF-CE7D-4FCF-A62C-AA6E6F5B4528}" presName="connTx" presStyleLbl="parChTrans1D3" presStyleIdx="3" presStyleCnt="4"/>
      <dgm:spPr/>
    </dgm:pt>
    <dgm:pt modelId="{76E3E7A4-1652-4B38-A06B-68E7642740A5}" type="pres">
      <dgm:prSet presAssocID="{D7607F3E-8014-45F2-8B0F-DD341F116C26}" presName="root2" presStyleCnt="0"/>
      <dgm:spPr/>
    </dgm:pt>
    <dgm:pt modelId="{F8179C33-7069-4902-8E2C-2F20E46E8782}" type="pres">
      <dgm:prSet presAssocID="{D7607F3E-8014-45F2-8B0F-DD341F116C26}" presName="LevelTwoTextNode" presStyleLbl="node3" presStyleIdx="3" presStyleCnt="4">
        <dgm:presLayoutVars>
          <dgm:chPref val="3"/>
        </dgm:presLayoutVars>
      </dgm:prSet>
      <dgm:spPr/>
    </dgm:pt>
    <dgm:pt modelId="{6EDDF3A4-2F45-4230-83F3-C27E8F06AE10}" type="pres">
      <dgm:prSet presAssocID="{D7607F3E-8014-45F2-8B0F-DD341F116C26}" presName="level3hierChild" presStyleCnt="0"/>
      <dgm:spPr/>
    </dgm:pt>
    <dgm:pt modelId="{306F450E-2B81-4A6B-9207-B97384612F41}" type="pres">
      <dgm:prSet presAssocID="{4A4119C0-6876-4B46-B63C-C5B5E183083A}" presName="conn2-1" presStyleLbl="parChTrans1D4" presStyleIdx="9" presStyleCnt="10"/>
      <dgm:spPr/>
    </dgm:pt>
    <dgm:pt modelId="{3ABC23EF-2179-439B-8D5E-B5306E91FA99}" type="pres">
      <dgm:prSet presAssocID="{4A4119C0-6876-4B46-B63C-C5B5E183083A}" presName="connTx" presStyleLbl="parChTrans1D4" presStyleIdx="9" presStyleCnt="10"/>
      <dgm:spPr/>
    </dgm:pt>
    <dgm:pt modelId="{7B281989-846E-414B-B107-DA1938C62A09}" type="pres">
      <dgm:prSet presAssocID="{00C22B20-F2F5-46E8-A3EC-DB8F81AC71E1}" presName="root2" presStyleCnt="0"/>
      <dgm:spPr/>
    </dgm:pt>
    <dgm:pt modelId="{E3F8EBE6-F572-48F2-83CE-C1DC35D3DBAE}" type="pres">
      <dgm:prSet presAssocID="{00C22B20-F2F5-46E8-A3EC-DB8F81AC71E1}" presName="LevelTwoTextNode" presStyleLbl="node4" presStyleIdx="9" presStyleCnt="10" custLinFactX="41334" custLinFactNeighborX="100000" custLinFactNeighborY="2990">
        <dgm:presLayoutVars>
          <dgm:chPref val="3"/>
        </dgm:presLayoutVars>
      </dgm:prSet>
      <dgm:spPr/>
    </dgm:pt>
    <dgm:pt modelId="{3B70D308-D149-46A8-BBDB-76C1F1117CA9}" type="pres">
      <dgm:prSet presAssocID="{00C22B20-F2F5-46E8-A3EC-DB8F81AC71E1}" presName="level3hierChild" presStyleCnt="0"/>
      <dgm:spPr/>
    </dgm:pt>
  </dgm:ptLst>
  <dgm:cxnLst>
    <dgm:cxn modelId="{489B3103-0F5A-4C71-8639-D93B61002BA0}" type="presOf" srcId="{A785CB08-4A62-40BD-96AE-D3B0294CBD1F}" destId="{DD75CFEB-5D5C-464E-B857-D28B066AE2E1}" srcOrd="0" destOrd="0" presId="urn:microsoft.com/office/officeart/2005/8/layout/hierarchy2"/>
    <dgm:cxn modelId="{592D3D04-8F85-4F15-8876-B6D2FBF77066}" srcId="{444DF14B-39F3-4B48-8936-10F777644448}" destId="{D7607F3E-8014-45F2-8B0F-DD341F116C26}" srcOrd="1" destOrd="0" parTransId="{D679DFCF-CE7D-4FCF-A62C-AA6E6F5B4528}" sibTransId="{63C1173E-6837-4344-8091-5DAD574270D3}"/>
    <dgm:cxn modelId="{6B6ED308-9383-455A-AA10-5A5BFB18486C}" type="presOf" srcId="{40FE246C-C826-4769-A5C2-9D75240976FE}" destId="{6094D736-4F16-42FC-9437-D37BB023D5EA}" srcOrd="0" destOrd="0" presId="urn:microsoft.com/office/officeart/2005/8/layout/hierarchy2"/>
    <dgm:cxn modelId="{089DC60C-CDAE-4CA6-9847-9104FF6F59F6}" type="presOf" srcId="{CF6F8CFB-C54C-427C-82B9-747F0C141494}" destId="{A031128D-C55E-42DA-B8A2-D382735EF23E}" srcOrd="0" destOrd="0" presId="urn:microsoft.com/office/officeart/2005/8/layout/hierarchy2"/>
    <dgm:cxn modelId="{450E1D12-9F7F-4758-9C0C-52FCAFD27577}" type="presOf" srcId="{BF95F12A-848C-4D76-BCAC-A60A48D21712}" destId="{1356B274-B83F-434D-A869-2B988EF3F493}" srcOrd="1" destOrd="0" presId="urn:microsoft.com/office/officeart/2005/8/layout/hierarchy2"/>
    <dgm:cxn modelId="{1218AD12-734E-49C2-B4DC-667CAEEE62F5}" type="presOf" srcId="{4197E8D6-94C8-432B-B797-608058FC4424}" destId="{EACB761D-2A2E-4784-B4CF-BBD5780F5023}" srcOrd="0" destOrd="0" presId="urn:microsoft.com/office/officeart/2005/8/layout/hierarchy2"/>
    <dgm:cxn modelId="{2BF42E15-48FC-417D-8F70-AB55801479D2}" srcId="{C01ACB44-8919-4C16-9345-65E8C4CC5C27}" destId="{2F11C414-8E39-4213-8136-D4FE510CC15A}" srcOrd="1" destOrd="0" parTransId="{1462FFBF-C7E5-483B-B661-B21D24F8908F}" sibTransId="{2CF5CFA3-7915-42A0-9814-F5C464D797E1}"/>
    <dgm:cxn modelId="{7D13AC19-94AD-4B18-9AFC-210214D4E2E0}" type="presOf" srcId="{444DF14B-39F3-4B48-8936-10F777644448}" destId="{7EBAE2C6-1480-46C8-900C-5102293148B2}" srcOrd="0" destOrd="0" presId="urn:microsoft.com/office/officeart/2005/8/layout/hierarchy2"/>
    <dgm:cxn modelId="{E948AD1C-2704-40FB-BC9B-C4E461B1110B}" type="presOf" srcId="{6C2A5E75-3D20-416D-8B23-8508AC822551}" destId="{008EB790-8EB0-4D82-BE0A-84C63F787288}" srcOrd="0"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0DAA7B24-9672-426B-BEA2-A58F719B1337}" type="presOf" srcId="{D3723BC6-7ECB-476F-A2B7-498B998B7A56}" destId="{8BDEEA43-5C2A-4BBE-99A5-44DEB7CB861C}" srcOrd="0" destOrd="0" presId="urn:microsoft.com/office/officeart/2005/8/layout/hierarchy2"/>
    <dgm:cxn modelId="{6A0A0027-EC16-479B-B55A-0B35AB5AF0D2}" srcId="{1C3757F0-1D92-419E-91AE-5AE747F1146E}" destId="{40FE246C-C826-4769-A5C2-9D75240976FE}" srcOrd="0" destOrd="0" parTransId="{D3723BC6-7ECB-476F-A2B7-498B998B7A56}" sibTransId="{3A342C4C-3A11-4F67-9EAA-B4AA77887B5F}"/>
    <dgm:cxn modelId="{5FEAD72A-502F-4061-816A-6912883C26F9}" type="presOf" srcId="{2F11C414-8E39-4213-8136-D4FE510CC15A}" destId="{BCBAD13F-9F36-4A76-ACBF-38324C9DFD1E}" srcOrd="0" destOrd="0" presId="urn:microsoft.com/office/officeart/2005/8/layout/hierarchy2"/>
    <dgm:cxn modelId="{F5ABBF30-5474-4D2B-8A1D-9AAD3E59068C}" type="presOf" srcId="{1462FFBF-C7E5-483B-B661-B21D24F8908F}" destId="{A5AAA48F-9F15-49C7-A333-8B0C8DF03B3E}" srcOrd="1" destOrd="0" presId="urn:microsoft.com/office/officeart/2005/8/layout/hierarchy2"/>
    <dgm:cxn modelId="{540D0A37-5DD2-47F1-AAC3-5DFAAF314969}" type="presOf" srcId="{BF95F12A-848C-4D76-BCAC-A60A48D21712}" destId="{B82998E9-B1CD-485F-8B4B-06888B1A28C4}" srcOrd="0" destOrd="0" presId="urn:microsoft.com/office/officeart/2005/8/layout/hierarchy2"/>
    <dgm:cxn modelId="{B55FE13D-0CA3-4974-9096-F5644339520A}" type="presOf" srcId="{9E46A426-48DB-49D4-9452-22CFC445B93D}" destId="{07085415-AD02-4837-A819-DF8503991B40}" srcOrd="0" destOrd="0" presId="urn:microsoft.com/office/officeart/2005/8/layout/hierarchy2"/>
    <dgm:cxn modelId="{59CED040-8008-42B8-A59E-6BD846ACE8FF}" type="presOf" srcId="{05ED55C3-A195-4231-81C9-7EAAC2A67DD3}" destId="{C22BEB7F-26B1-4408-A047-0DEC97855D01}" srcOrd="1" destOrd="0" presId="urn:microsoft.com/office/officeart/2005/8/layout/hierarchy2"/>
    <dgm:cxn modelId="{AF7FFD5C-6E84-4927-B51D-E6957B89C5BB}" type="presOf" srcId="{802534EE-0712-4599-81AA-4E95DD4CE0A5}" destId="{DE93B5F2-1CA6-40F3-B124-24CBDE452C7F}" srcOrd="0" destOrd="0" presId="urn:microsoft.com/office/officeart/2005/8/layout/hierarchy2"/>
    <dgm:cxn modelId="{E9606B61-88EA-4C8D-B1D7-8396579A1516}" type="presOf" srcId="{4A4119C0-6876-4B46-B63C-C5B5E183083A}" destId="{3ABC23EF-2179-439B-8D5E-B5306E91FA99}" srcOrd="1" destOrd="0" presId="urn:microsoft.com/office/officeart/2005/8/layout/hierarchy2"/>
    <dgm:cxn modelId="{5CC71742-EC46-4CB7-B808-E0ACE90B84F9}" type="presOf" srcId="{6620CAB9-6D29-4FF8-945D-5E027CE13906}" destId="{FEC367EC-C7CC-46E0-8F0B-F4EB017F4B25}" srcOrd="0" destOrd="0" presId="urn:microsoft.com/office/officeart/2005/8/layout/hierarchy2"/>
    <dgm:cxn modelId="{902D4F43-36EE-42FA-AEEB-BA12730B2619}" type="presOf" srcId="{6620CAB9-6D29-4FF8-945D-5E027CE13906}" destId="{C3BCA3D8-F0DE-402C-8374-951905FD4C54}" srcOrd="1" destOrd="0" presId="urn:microsoft.com/office/officeart/2005/8/layout/hierarchy2"/>
    <dgm:cxn modelId="{CC157944-EDAB-4F3D-86B3-FF5B7B157F77}" type="presOf" srcId="{F3E7A82E-4DF9-47FA-B3A8-610C19F25C83}" destId="{E53945B2-5361-41E5-A250-0FE9BB3209A7}" srcOrd="1" destOrd="0" presId="urn:microsoft.com/office/officeart/2005/8/layout/hierarchy2"/>
    <dgm:cxn modelId="{C983B144-6E76-43AB-80CA-E8F6B87D7DBB}" type="presOf" srcId="{D129D8C8-45D4-413D-9AA6-7735257A9552}" destId="{02AF2611-39C0-4EF8-B9AF-5E15D80097BE}" srcOrd="0" destOrd="0" presId="urn:microsoft.com/office/officeart/2005/8/layout/hierarchy2"/>
    <dgm:cxn modelId="{36E80946-BEB5-496B-A93A-676CF657628F}" srcId="{5298254B-75EF-4481-9316-64F54046A9CE}" destId="{1C3757F0-1D92-419E-91AE-5AE747F1146E}" srcOrd="0" destOrd="0" parTransId="{4A3EBA2C-1249-4D63-810E-57318E4C8870}" sibTransId="{3D0C51F1-6507-40B1-ACB3-872E9C6F45C3}"/>
    <dgm:cxn modelId="{EAB1D666-9A9B-420F-AD51-8F4165B61664}" srcId="{40FE246C-C826-4769-A5C2-9D75240976FE}" destId="{3EFC490E-694C-4854-B035-8B02D761B8A3}" srcOrd="0" destOrd="0" parTransId="{4197E8D6-94C8-432B-B797-608058FC4424}" sibTransId="{F22361E9-92C5-47FB-BBD0-B44BA9BF4C7D}"/>
    <dgm:cxn modelId="{97045C67-C016-403D-9996-F87DDF095FB5}" srcId="{1C3757F0-1D92-419E-91AE-5AE747F1146E}" destId="{CF6F8CFB-C54C-427C-82B9-747F0C141494}" srcOrd="1" destOrd="0" parTransId="{BF95F12A-848C-4D76-BCAC-A60A48D21712}" sibTransId="{9E01EC7A-03E0-410E-98BD-F127AA937462}"/>
    <dgm:cxn modelId="{2B759C6C-10E5-4725-8539-74288CCD915F}" srcId="{5298254B-75EF-4481-9316-64F54046A9CE}" destId="{444DF14B-39F3-4B48-8936-10F777644448}" srcOrd="1" destOrd="0" parTransId="{9E46A426-48DB-49D4-9452-22CFC445B93D}" sibTransId="{6B076EA2-9D0E-4F9E-AC8B-1D5D791FCFB0}"/>
    <dgm:cxn modelId="{0433684F-723D-4868-9D81-F80587C297DB}" type="presOf" srcId="{4A4119C0-6876-4B46-B63C-C5B5E183083A}" destId="{306F450E-2B81-4A6B-9207-B97384612F41}" srcOrd="0" destOrd="0" presId="urn:microsoft.com/office/officeart/2005/8/layout/hierarchy2"/>
    <dgm:cxn modelId="{623D7C53-2B9F-4BB8-85E9-4F05FFC81B93}" type="presOf" srcId="{F1C08F9B-435C-42DB-A449-2ECF7C7375AB}" destId="{99764013-9FFE-483E-9A94-8E74B88EB45B}" srcOrd="0" destOrd="0" presId="urn:microsoft.com/office/officeart/2005/8/layout/hierarchy2"/>
    <dgm:cxn modelId="{DBB59174-3CCA-4BBE-B844-8EAAAA1D7903}" type="presOf" srcId="{4197E8D6-94C8-432B-B797-608058FC4424}" destId="{99D2C2EE-8A15-4FFE-B5A1-D71ED610263A}" srcOrd="1" destOrd="0" presId="urn:microsoft.com/office/officeart/2005/8/layout/hierarchy2"/>
    <dgm:cxn modelId="{87113557-F60C-4656-9994-38CF99A1064A}" srcId="{C01ACB44-8919-4C16-9345-65E8C4CC5C27}" destId="{A2F6F58A-C804-4EA7-A795-E7CFAD608A97}" srcOrd="0" destOrd="0" parTransId="{05ED55C3-A195-4231-81C9-7EAAC2A67DD3}" sibTransId="{6C91431B-1AEE-4795-91EC-BF227D97E515}"/>
    <dgm:cxn modelId="{795D3677-EAF7-40B2-A445-DB49E02AE982}" type="presOf" srcId="{43552287-81BA-4A23-85DD-3D228EF15792}" destId="{4D1012EA-ED43-4161-9183-D18250C04841}" srcOrd="1" destOrd="0" presId="urn:microsoft.com/office/officeart/2005/8/layout/hierarchy2"/>
    <dgm:cxn modelId="{45A14A79-82F6-4297-9300-C6982BADBB45}" srcId="{D7607F3E-8014-45F2-8B0F-DD341F116C26}" destId="{00C22B20-F2F5-46E8-A3EC-DB8F81AC71E1}" srcOrd="0" destOrd="0" parTransId="{4A4119C0-6876-4B46-B63C-C5B5E183083A}" sibTransId="{2492FB64-B32D-42B8-A3E7-E4838350932A}"/>
    <dgm:cxn modelId="{3539165A-6067-4254-8E43-6A9381807DC7}" type="presOf" srcId="{05927694-700E-4998-A746-BED67EAB8EF0}" destId="{4C14E865-13AF-43EC-93E8-957E72C167D9}" srcOrd="0" destOrd="0" presId="urn:microsoft.com/office/officeart/2005/8/layout/hierarchy2"/>
    <dgm:cxn modelId="{1731547B-7CDB-4D94-AEAA-CE7FDFBF5ACA}" type="presOf" srcId="{CE871202-C851-4283-B4F2-1F8DA3C445C3}" destId="{3D3532D1-1FDA-4F24-AE90-3866BC16A43D}" srcOrd="0" destOrd="0" presId="urn:microsoft.com/office/officeart/2005/8/layout/hierarchy2"/>
    <dgm:cxn modelId="{C18E567E-7194-4D8D-9DEB-17781D32902F}" type="presOf" srcId="{617503FF-ADE3-43F7-9E74-E07B63130207}" destId="{D9495291-86EC-4DCD-BB10-24DC98844A58}" srcOrd="0" destOrd="0" presId="urn:microsoft.com/office/officeart/2005/8/layout/hierarchy2"/>
    <dgm:cxn modelId="{6D659384-0051-4640-9C35-9F3C9CB1C12F}" type="presOf" srcId="{D129D8C8-45D4-413D-9AA6-7735257A9552}" destId="{3E9FDDD6-A26E-4F03-A903-10F09685D6A2}" srcOrd="1" destOrd="0" presId="urn:microsoft.com/office/officeart/2005/8/layout/hierarchy2"/>
    <dgm:cxn modelId="{88CB9E85-83EA-4D02-AD1E-858998B0D7BD}" type="presOf" srcId="{00C22B20-F2F5-46E8-A3EC-DB8F81AC71E1}" destId="{E3F8EBE6-F572-48F2-83CE-C1DC35D3DBAE}" srcOrd="0" destOrd="0" presId="urn:microsoft.com/office/officeart/2005/8/layout/hierarchy2"/>
    <dgm:cxn modelId="{FDE7268E-ABD2-4695-86FC-CCDADEA0CAF4}" srcId="{444DF14B-39F3-4B48-8936-10F777644448}" destId="{C01ACB44-8919-4C16-9345-65E8C4CC5C27}" srcOrd="0" destOrd="0" parTransId="{F3E7A82E-4DF9-47FA-B3A8-610C19F25C83}" sibTransId="{4A4283C4-F619-47C6-B4DC-A7602C8E180D}"/>
    <dgm:cxn modelId="{C76F868F-15E2-40AE-87C9-EF7764351BCB}" type="presOf" srcId="{D679DFCF-CE7D-4FCF-A62C-AA6E6F5B4528}" destId="{7F4C7A20-7D9B-4C87-80B4-7508EB7EED52}" srcOrd="0" destOrd="0" presId="urn:microsoft.com/office/officeart/2005/8/layout/hierarchy2"/>
    <dgm:cxn modelId="{5DECAE96-3720-4A97-9AEC-2F0D4F4D2E22}" type="presOf" srcId="{CE871202-C851-4283-B4F2-1F8DA3C445C3}" destId="{6CD19230-CC0F-4288-A025-EBCBAFB6E87C}" srcOrd="1" destOrd="0" presId="urn:microsoft.com/office/officeart/2005/8/layout/hierarchy2"/>
    <dgm:cxn modelId="{D6A3219F-4040-435E-A284-AFD1389FE42C}" type="presOf" srcId="{A2F6F58A-C804-4EA7-A795-E7CFAD608A97}" destId="{F532FF76-9233-4C88-8EB8-C57298DE75BC}" srcOrd="0" destOrd="0" presId="urn:microsoft.com/office/officeart/2005/8/layout/hierarchy2"/>
    <dgm:cxn modelId="{9028B49F-B7D6-4826-85B1-42625C0A5D32}" type="presOf" srcId="{9581B8F4-F65E-406A-9F3A-2C0FAFB7904A}" destId="{28A3C775-44DD-456D-ADBA-6C2015D144BB}" srcOrd="1" destOrd="0" presId="urn:microsoft.com/office/officeart/2005/8/layout/hierarchy2"/>
    <dgm:cxn modelId="{66DCED9F-0BCC-4390-B226-59D0A564E11E}" type="presOf" srcId="{D7607F3E-8014-45F2-8B0F-DD341F116C26}" destId="{F8179C33-7069-4902-8E2C-2F20E46E8782}" srcOrd="0" destOrd="0" presId="urn:microsoft.com/office/officeart/2005/8/layout/hierarchy2"/>
    <dgm:cxn modelId="{D6ECE5A3-E0F4-4B54-9E34-06AC2A2FE88A}" type="presOf" srcId="{8A9D6245-57B1-482C-9DC4-F2ACF75F2EEB}" destId="{8DB10BF4-B3E8-4C63-AA80-1132AC83EE01}" srcOrd="1" destOrd="0" presId="urn:microsoft.com/office/officeart/2005/8/layout/hierarchy2"/>
    <dgm:cxn modelId="{2324DDA8-A2C7-453F-9A53-6319D9BCA1F4}" type="presOf" srcId="{43552287-81BA-4A23-85DD-3D228EF15792}" destId="{924C8F9A-D7B2-4767-8617-AD5D4A0F8C82}" srcOrd="0" destOrd="0" presId="urn:microsoft.com/office/officeart/2005/8/layout/hierarchy2"/>
    <dgm:cxn modelId="{470640AB-1666-47BC-8E96-C5AA4A5F3503}" type="presOf" srcId="{9581B8F4-F65E-406A-9F3A-2C0FAFB7904A}" destId="{3D002938-9580-4C37-A937-06EE1FF34007}" srcOrd="0" destOrd="0" presId="urn:microsoft.com/office/officeart/2005/8/layout/hierarchy2"/>
    <dgm:cxn modelId="{36C526AE-D46F-47E9-9C62-4051EFF4EB3B}" type="presOf" srcId="{D3723BC6-7ECB-476F-A2B7-498B998B7A56}" destId="{B0EBDA45-12CE-4202-B1E6-40A49D832ECA}" srcOrd="1" destOrd="0" presId="urn:microsoft.com/office/officeart/2005/8/layout/hierarchy2"/>
    <dgm:cxn modelId="{DBD3EDB2-A79A-4680-A20F-7AC0BFFC3FF8}" type="presOf" srcId="{05ED55C3-A195-4231-81C9-7EAAC2A67DD3}" destId="{E3B49C02-92DF-4E0E-9C64-BFDA4F6C8C57}" srcOrd="0" destOrd="0" presId="urn:microsoft.com/office/officeart/2005/8/layout/hierarchy2"/>
    <dgm:cxn modelId="{180B39B3-689C-47D2-AD50-AC8D68379458}" type="presOf" srcId="{1C2ABE6B-2194-4104-A754-33FF1C233404}" destId="{B6DAA14B-3305-4F93-A6BA-AC8805E13BBC}" srcOrd="0" destOrd="0" presId="urn:microsoft.com/office/officeart/2005/8/layout/hierarchy2"/>
    <dgm:cxn modelId="{CC112FB4-5C70-4D0F-85EF-8CFF578AC64F}" type="presOf" srcId="{3EFC490E-694C-4854-B035-8B02D761B8A3}" destId="{E090B741-3BDB-4968-B042-3EDAEB5B7930}" srcOrd="0" destOrd="0" presId="urn:microsoft.com/office/officeart/2005/8/layout/hierarchy2"/>
    <dgm:cxn modelId="{E3CE3DBF-104D-4B05-AD91-D302AC90F9FE}" type="presOf" srcId="{1C3757F0-1D92-419E-91AE-5AE747F1146E}" destId="{1E65E39D-395D-4BD0-8D0A-DECF2AB935E9}" srcOrd="0" destOrd="0" presId="urn:microsoft.com/office/officeart/2005/8/layout/hierarchy2"/>
    <dgm:cxn modelId="{B87259C6-575C-43C1-A739-6A98FB125D38}" type="presOf" srcId="{5298254B-75EF-4481-9316-64F54046A9CE}" destId="{AD69DD67-DA8B-4327-8FB6-B1ED5881B6C0}" srcOrd="0" destOrd="0" presId="urn:microsoft.com/office/officeart/2005/8/layout/hierarchy2"/>
    <dgm:cxn modelId="{75357DC7-BF3E-4BF6-A98A-F9797CF51EBE}" srcId="{6C2A5E75-3D20-416D-8B23-8508AC822551}" destId="{802534EE-0712-4599-81AA-4E95DD4CE0A5}" srcOrd="0" destOrd="0" parTransId="{CE871202-C851-4283-B4F2-1F8DA3C445C3}" sibTransId="{A2412999-D519-4FC4-9535-D76DC4FEBCA9}"/>
    <dgm:cxn modelId="{567B8AD1-390B-4C1E-B70D-721B0360805C}" type="presOf" srcId="{D679DFCF-CE7D-4FCF-A62C-AA6E6F5B4528}" destId="{7B43BACD-3F70-4863-BF61-523651EF3109}" srcOrd="1" destOrd="0" presId="urn:microsoft.com/office/officeart/2005/8/layout/hierarchy2"/>
    <dgm:cxn modelId="{80705BD6-C389-41A1-B744-FB3029BE6079}" type="presOf" srcId="{C01ACB44-8919-4C16-9345-65E8C4CC5C27}" destId="{B81631BF-0964-4936-A9DE-5CF3C23A1D51}" srcOrd="0" destOrd="0" presId="urn:microsoft.com/office/officeart/2005/8/layout/hierarchy2"/>
    <dgm:cxn modelId="{60C13BE1-9993-43AD-86B7-20FC44CB5406}" srcId="{CF6F8CFB-C54C-427C-82B9-747F0C141494}" destId="{6C2A5E75-3D20-416D-8B23-8508AC822551}" srcOrd="0" destOrd="0" parTransId="{D129D8C8-45D4-413D-9AA6-7735257A9552}" sibTransId="{C13C7751-19A1-4B42-90F5-2249120AA0DE}"/>
    <dgm:cxn modelId="{545250E1-294C-44BD-A1AD-AADB132CC6B7}" type="presOf" srcId="{4A3EBA2C-1249-4D63-810E-57318E4C8870}" destId="{597EBC6F-BFE1-4ECF-BCC7-84E0157F86FF}" srcOrd="1" destOrd="0" presId="urn:microsoft.com/office/officeart/2005/8/layout/hierarchy2"/>
    <dgm:cxn modelId="{2C05A4E1-9C79-4382-B0CC-ED8A819F7BE7}" srcId="{2F11C414-8E39-4213-8136-D4FE510CC15A}" destId="{A785CB08-4A62-40BD-96AE-D3B0294CBD1F}" srcOrd="0" destOrd="0" parTransId="{6620CAB9-6D29-4FF8-945D-5E027CE13906}" sibTransId="{0EF4893D-A58C-4EF9-86C7-57EE6E514DBA}"/>
    <dgm:cxn modelId="{853923E5-9AD3-4C2E-B2BD-64905E2E32D9}" type="presOf" srcId="{9E46A426-48DB-49D4-9452-22CFC445B93D}" destId="{6D471BBE-867D-4865-9628-1D7777EB5D2C}" srcOrd="1" destOrd="0" presId="urn:microsoft.com/office/officeart/2005/8/layout/hierarchy2"/>
    <dgm:cxn modelId="{5D6EB6E6-DD59-4699-89A8-63B1E9A37360}" type="presOf" srcId="{8A9D6245-57B1-482C-9DC4-F2ACF75F2EEB}" destId="{AF10D516-4F6C-4D46-86A1-9C1986C13320}" srcOrd="0" destOrd="0" presId="urn:microsoft.com/office/officeart/2005/8/layout/hierarchy2"/>
    <dgm:cxn modelId="{CED500EA-32BA-4AF5-9BB6-9605040B69C5}" type="presOf" srcId="{1462FFBF-C7E5-483B-B661-B21D24F8908F}" destId="{0A6EA505-89C7-49FD-ABE4-44B8C87A9F43}" srcOrd="0" destOrd="0" presId="urn:microsoft.com/office/officeart/2005/8/layout/hierarchy2"/>
    <dgm:cxn modelId="{AB29EFEA-A442-4A5E-87AC-7E93AB107904}" srcId="{A2F6F58A-C804-4EA7-A795-E7CFAD608A97}" destId="{617503FF-ADE3-43F7-9E74-E07B63130207}" srcOrd="0" destOrd="0" parTransId="{9581B8F4-F65E-406A-9F3A-2C0FAFB7904A}" sibTransId="{B1B72055-FC5B-44AB-9111-9A7BCBE814AF}"/>
    <dgm:cxn modelId="{3E4901EC-BFDE-40E7-B8D7-255E3663255A}" srcId="{CF6F8CFB-C54C-427C-82B9-747F0C141494}" destId="{F1C08F9B-435C-42DB-A449-2ECF7C7375AB}" srcOrd="1" destOrd="0" parTransId="{8A9D6245-57B1-482C-9DC4-F2ACF75F2EEB}" sibTransId="{C2AF35AB-9DA5-4E26-93D7-CA0C9B652FF6}"/>
    <dgm:cxn modelId="{A0106CEF-3EE4-4F60-BC6C-A56C9B046D2F}" type="presOf" srcId="{4A3EBA2C-1249-4D63-810E-57318E4C8870}" destId="{C6405F48-268C-4A9E-8C6B-EA7912642D7B}" srcOrd="0" destOrd="0" presId="urn:microsoft.com/office/officeart/2005/8/layout/hierarchy2"/>
    <dgm:cxn modelId="{53EEBAF2-C93F-427A-8401-93A4AC370CB0}" type="presOf" srcId="{F3E7A82E-4DF9-47FA-B3A8-610C19F25C83}" destId="{72B1FC09-0EBA-4985-8788-8F4656152A7F}" srcOrd="0" destOrd="0" presId="urn:microsoft.com/office/officeart/2005/8/layout/hierarchy2"/>
    <dgm:cxn modelId="{68BF35FB-0BEB-43A0-A906-03195DD4A247}" srcId="{F1C08F9B-435C-42DB-A449-2ECF7C7375AB}" destId="{05927694-700E-4998-A746-BED67EAB8EF0}" srcOrd="0" destOrd="0" parTransId="{43552287-81BA-4A23-85DD-3D228EF15792}" sibTransId="{A7797333-99AF-464C-85B9-87F5DA8E8D66}"/>
    <dgm:cxn modelId="{D3E777A8-7FC2-4A35-9EF7-4EEABC3BD2DD}" type="presParOf" srcId="{B6DAA14B-3305-4F93-A6BA-AC8805E13BBC}" destId="{45E3ECBA-C6D0-4585-880A-A01F56B443D6}" srcOrd="0" destOrd="0" presId="urn:microsoft.com/office/officeart/2005/8/layout/hierarchy2"/>
    <dgm:cxn modelId="{3210CF66-8071-4CE8-82AB-4A7F15A50244}" type="presParOf" srcId="{45E3ECBA-C6D0-4585-880A-A01F56B443D6}" destId="{AD69DD67-DA8B-4327-8FB6-B1ED5881B6C0}" srcOrd="0" destOrd="0" presId="urn:microsoft.com/office/officeart/2005/8/layout/hierarchy2"/>
    <dgm:cxn modelId="{50CF4EA8-6E96-427A-8E48-7B66F2D0D809}" type="presParOf" srcId="{45E3ECBA-C6D0-4585-880A-A01F56B443D6}" destId="{AEFB50EF-9B7B-4A67-8A06-3768D82F4F35}" srcOrd="1" destOrd="0" presId="urn:microsoft.com/office/officeart/2005/8/layout/hierarchy2"/>
    <dgm:cxn modelId="{C6F06FD8-53AC-4A64-8B72-FC67BE6E1FDD}" type="presParOf" srcId="{AEFB50EF-9B7B-4A67-8A06-3768D82F4F35}" destId="{C6405F48-268C-4A9E-8C6B-EA7912642D7B}" srcOrd="0" destOrd="0" presId="urn:microsoft.com/office/officeart/2005/8/layout/hierarchy2"/>
    <dgm:cxn modelId="{5343BF60-FAEC-4077-8AC6-BD0958619733}" type="presParOf" srcId="{C6405F48-268C-4A9E-8C6B-EA7912642D7B}" destId="{597EBC6F-BFE1-4ECF-BCC7-84E0157F86FF}" srcOrd="0" destOrd="0" presId="urn:microsoft.com/office/officeart/2005/8/layout/hierarchy2"/>
    <dgm:cxn modelId="{C237B013-0453-4E7E-80C7-2C31782B4369}" type="presParOf" srcId="{AEFB50EF-9B7B-4A67-8A06-3768D82F4F35}" destId="{D2C8D976-A468-412A-A9C9-6008470590C1}" srcOrd="1" destOrd="0" presId="urn:microsoft.com/office/officeart/2005/8/layout/hierarchy2"/>
    <dgm:cxn modelId="{5B5B622A-6823-4447-91D1-7F171B2675DA}" type="presParOf" srcId="{D2C8D976-A468-412A-A9C9-6008470590C1}" destId="{1E65E39D-395D-4BD0-8D0A-DECF2AB935E9}" srcOrd="0" destOrd="0" presId="urn:microsoft.com/office/officeart/2005/8/layout/hierarchy2"/>
    <dgm:cxn modelId="{3011468C-8289-4504-80C2-4F1A7CE2B417}" type="presParOf" srcId="{D2C8D976-A468-412A-A9C9-6008470590C1}" destId="{35E1DF7C-B9B2-41A6-95C9-2623A0F0844C}" srcOrd="1" destOrd="0" presId="urn:microsoft.com/office/officeart/2005/8/layout/hierarchy2"/>
    <dgm:cxn modelId="{13AE53FC-7E0D-4208-87AC-4B6F2B1DB4CC}" type="presParOf" srcId="{35E1DF7C-B9B2-41A6-95C9-2623A0F0844C}" destId="{8BDEEA43-5C2A-4BBE-99A5-44DEB7CB861C}" srcOrd="0" destOrd="0" presId="urn:microsoft.com/office/officeart/2005/8/layout/hierarchy2"/>
    <dgm:cxn modelId="{23AD1DCC-BFF3-4D4D-8FA6-503D231DC4E2}" type="presParOf" srcId="{8BDEEA43-5C2A-4BBE-99A5-44DEB7CB861C}" destId="{B0EBDA45-12CE-4202-B1E6-40A49D832ECA}" srcOrd="0" destOrd="0" presId="urn:microsoft.com/office/officeart/2005/8/layout/hierarchy2"/>
    <dgm:cxn modelId="{1B2E806A-B2D3-409D-90DE-0B3C5F0F2B60}" type="presParOf" srcId="{35E1DF7C-B9B2-41A6-95C9-2623A0F0844C}" destId="{089E0F1C-9D5B-4BD6-A184-58831CD8143C}" srcOrd="1" destOrd="0" presId="urn:microsoft.com/office/officeart/2005/8/layout/hierarchy2"/>
    <dgm:cxn modelId="{F17F2C97-3547-4710-BAB1-B94A575F3C47}" type="presParOf" srcId="{089E0F1C-9D5B-4BD6-A184-58831CD8143C}" destId="{6094D736-4F16-42FC-9437-D37BB023D5EA}" srcOrd="0" destOrd="0" presId="urn:microsoft.com/office/officeart/2005/8/layout/hierarchy2"/>
    <dgm:cxn modelId="{790D89E3-39B1-4C64-8024-4AF08F480781}" type="presParOf" srcId="{089E0F1C-9D5B-4BD6-A184-58831CD8143C}" destId="{3DD22739-71BD-411F-BA72-C9784E117760}" srcOrd="1" destOrd="0" presId="urn:microsoft.com/office/officeart/2005/8/layout/hierarchy2"/>
    <dgm:cxn modelId="{284A18DA-2AA4-4FC2-ACE8-53498C935E16}" type="presParOf" srcId="{3DD22739-71BD-411F-BA72-C9784E117760}" destId="{EACB761D-2A2E-4784-B4CF-BBD5780F5023}" srcOrd="0" destOrd="0" presId="urn:microsoft.com/office/officeart/2005/8/layout/hierarchy2"/>
    <dgm:cxn modelId="{22E05DE5-DBCC-451C-BD55-86E2F7996B9A}" type="presParOf" srcId="{EACB761D-2A2E-4784-B4CF-BBD5780F5023}" destId="{99D2C2EE-8A15-4FFE-B5A1-D71ED610263A}" srcOrd="0" destOrd="0" presId="urn:microsoft.com/office/officeart/2005/8/layout/hierarchy2"/>
    <dgm:cxn modelId="{9238DFB2-F04D-4AA9-8DE5-EF49F55F6E1A}" type="presParOf" srcId="{3DD22739-71BD-411F-BA72-C9784E117760}" destId="{E4394CE8-678F-48D8-96FE-D4F98A039D3D}" srcOrd="1" destOrd="0" presId="urn:microsoft.com/office/officeart/2005/8/layout/hierarchy2"/>
    <dgm:cxn modelId="{15BFF321-A3FA-4A8C-B8BE-D0659AFFF4D5}" type="presParOf" srcId="{E4394CE8-678F-48D8-96FE-D4F98A039D3D}" destId="{E090B741-3BDB-4968-B042-3EDAEB5B7930}" srcOrd="0" destOrd="0" presId="urn:microsoft.com/office/officeart/2005/8/layout/hierarchy2"/>
    <dgm:cxn modelId="{5867A579-E734-44FD-AFA7-D4D7015B9EAC}" type="presParOf" srcId="{E4394CE8-678F-48D8-96FE-D4F98A039D3D}" destId="{92E6D765-79C3-4657-82E9-902A296B7D7E}" srcOrd="1" destOrd="0" presId="urn:microsoft.com/office/officeart/2005/8/layout/hierarchy2"/>
    <dgm:cxn modelId="{82FF6D9B-4153-46F5-AF33-21AC53F4C4DF}" type="presParOf" srcId="{35E1DF7C-B9B2-41A6-95C9-2623A0F0844C}" destId="{B82998E9-B1CD-485F-8B4B-06888B1A28C4}" srcOrd="2" destOrd="0" presId="urn:microsoft.com/office/officeart/2005/8/layout/hierarchy2"/>
    <dgm:cxn modelId="{B90E748C-05AB-450B-AAA9-CCA4B47D3AB5}" type="presParOf" srcId="{B82998E9-B1CD-485F-8B4B-06888B1A28C4}" destId="{1356B274-B83F-434D-A869-2B988EF3F493}" srcOrd="0" destOrd="0" presId="urn:microsoft.com/office/officeart/2005/8/layout/hierarchy2"/>
    <dgm:cxn modelId="{5DF5A19E-CC30-42C9-9D01-6B253BBE8D70}" type="presParOf" srcId="{35E1DF7C-B9B2-41A6-95C9-2623A0F0844C}" destId="{5DBB30B0-AE7A-40E4-B393-830456382D3E}" srcOrd="3" destOrd="0" presId="urn:microsoft.com/office/officeart/2005/8/layout/hierarchy2"/>
    <dgm:cxn modelId="{ADF2BE0C-1E66-4F23-88B9-BE962B794958}" type="presParOf" srcId="{5DBB30B0-AE7A-40E4-B393-830456382D3E}" destId="{A031128D-C55E-42DA-B8A2-D382735EF23E}" srcOrd="0" destOrd="0" presId="urn:microsoft.com/office/officeart/2005/8/layout/hierarchy2"/>
    <dgm:cxn modelId="{D3ABF78A-39ED-4836-BEA2-242134F236C8}" type="presParOf" srcId="{5DBB30B0-AE7A-40E4-B393-830456382D3E}" destId="{5F8186A5-9F66-4B76-A45C-87CEBF3CCEB9}" srcOrd="1" destOrd="0" presId="urn:microsoft.com/office/officeart/2005/8/layout/hierarchy2"/>
    <dgm:cxn modelId="{CDDD42C1-C67D-49FD-B1F7-3EF758646429}" type="presParOf" srcId="{5F8186A5-9F66-4B76-A45C-87CEBF3CCEB9}" destId="{02AF2611-39C0-4EF8-B9AF-5E15D80097BE}" srcOrd="0" destOrd="0" presId="urn:microsoft.com/office/officeart/2005/8/layout/hierarchy2"/>
    <dgm:cxn modelId="{A107819E-B742-4413-93F6-502FE12B1F6A}" type="presParOf" srcId="{02AF2611-39C0-4EF8-B9AF-5E15D80097BE}" destId="{3E9FDDD6-A26E-4F03-A903-10F09685D6A2}" srcOrd="0" destOrd="0" presId="urn:microsoft.com/office/officeart/2005/8/layout/hierarchy2"/>
    <dgm:cxn modelId="{05664E58-DB54-4CAF-B2C3-4032F3C92DF0}" type="presParOf" srcId="{5F8186A5-9F66-4B76-A45C-87CEBF3CCEB9}" destId="{9473DCFC-6641-4D73-AA1E-9A1405C91094}" srcOrd="1" destOrd="0" presId="urn:microsoft.com/office/officeart/2005/8/layout/hierarchy2"/>
    <dgm:cxn modelId="{0965AD4C-A069-448C-8523-9C29C8C531BA}" type="presParOf" srcId="{9473DCFC-6641-4D73-AA1E-9A1405C91094}" destId="{008EB790-8EB0-4D82-BE0A-84C63F787288}" srcOrd="0" destOrd="0" presId="urn:microsoft.com/office/officeart/2005/8/layout/hierarchy2"/>
    <dgm:cxn modelId="{2F77D96B-285B-4525-904E-88224157B137}" type="presParOf" srcId="{9473DCFC-6641-4D73-AA1E-9A1405C91094}" destId="{6C28485D-F632-4669-96ED-3D964BEACEA2}" srcOrd="1" destOrd="0" presId="urn:microsoft.com/office/officeart/2005/8/layout/hierarchy2"/>
    <dgm:cxn modelId="{01A02E51-805F-4CAC-9B0A-733C6390CC3C}" type="presParOf" srcId="{6C28485D-F632-4669-96ED-3D964BEACEA2}" destId="{3D3532D1-1FDA-4F24-AE90-3866BC16A43D}" srcOrd="0" destOrd="0" presId="urn:microsoft.com/office/officeart/2005/8/layout/hierarchy2"/>
    <dgm:cxn modelId="{88E39029-FF1E-441B-A348-0A3319BF0DFF}" type="presParOf" srcId="{3D3532D1-1FDA-4F24-AE90-3866BC16A43D}" destId="{6CD19230-CC0F-4288-A025-EBCBAFB6E87C}" srcOrd="0" destOrd="0" presId="urn:microsoft.com/office/officeart/2005/8/layout/hierarchy2"/>
    <dgm:cxn modelId="{5295D35F-4363-419A-84B2-6619EB899A84}" type="presParOf" srcId="{6C28485D-F632-4669-96ED-3D964BEACEA2}" destId="{B82FF517-BE19-45D5-A186-0A0A9AC7C59F}" srcOrd="1" destOrd="0" presId="urn:microsoft.com/office/officeart/2005/8/layout/hierarchy2"/>
    <dgm:cxn modelId="{B89F3E6C-D4F9-4DD0-B5F1-E2F14BBE9E25}" type="presParOf" srcId="{B82FF517-BE19-45D5-A186-0A0A9AC7C59F}" destId="{DE93B5F2-1CA6-40F3-B124-24CBDE452C7F}" srcOrd="0" destOrd="0" presId="urn:microsoft.com/office/officeart/2005/8/layout/hierarchy2"/>
    <dgm:cxn modelId="{19D763C7-9031-4772-87C2-06D8BD11C4C5}" type="presParOf" srcId="{B82FF517-BE19-45D5-A186-0A0A9AC7C59F}" destId="{2FB0C740-68FD-45EB-963A-5882F7A1156B}" srcOrd="1" destOrd="0" presId="urn:microsoft.com/office/officeart/2005/8/layout/hierarchy2"/>
    <dgm:cxn modelId="{C518A29A-75F8-40EE-83AA-235EC68C9FF1}" type="presParOf" srcId="{5F8186A5-9F66-4B76-A45C-87CEBF3CCEB9}" destId="{AF10D516-4F6C-4D46-86A1-9C1986C13320}" srcOrd="2" destOrd="0" presId="urn:microsoft.com/office/officeart/2005/8/layout/hierarchy2"/>
    <dgm:cxn modelId="{48457463-19F5-41F0-85EF-3F45E8A9F619}" type="presParOf" srcId="{AF10D516-4F6C-4D46-86A1-9C1986C13320}" destId="{8DB10BF4-B3E8-4C63-AA80-1132AC83EE01}" srcOrd="0" destOrd="0" presId="urn:microsoft.com/office/officeart/2005/8/layout/hierarchy2"/>
    <dgm:cxn modelId="{D4CF065C-FCEC-4339-8617-567E7EBB7B59}" type="presParOf" srcId="{5F8186A5-9F66-4B76-A45C-87CEBF3CCEB9}" destId="{E1BE2056-AE5C-4DB8-B5F8-1262B0BC3580}" srcOrd="3" destOrd="0" presId="urn:microsoft.com/office/officeart/2005/8/layout/hierarchy2"/>
    <dgm:cxn modelId="{AC8DE40D-E882-4B31-A854-6C6FC70A21E8}" type="presParOf" srcId="{E1BE2056-AE5C-4DB8-B5F8-1262B0BC3580}" destId="{99764013-9FFE-483E-9A94-8E74B88EB45B}" srcOrd="0" destOrd="0" presId="urn:microsoft.com/office/officeart/2005/8/layout/hierarchy2"/>
    <dgm:cxn modelId="{18CE1FF2-912A-4ECC-9C68-B904FD92C81B}" type="presParOf" srcId="{E1BE2056-AE5C-4DB8-B5F8-1262B0BC3580}" destId="{CBCC4E80-D41C-4591-AFD8-D9C5B0629FAD}" srcOrd="1" destOrd="0" presId="urn:microsoft.com/office/officeart/2005/8/layout/hierarchy2"/>
    <dgm:cxn modelId="{5C804B2F-CBBE-4113-9B0E-6C595F3504A8}" type="presParOf" srcId="{CBCC4E80-D41C-4591-AFD8-D9C5B0629FAD}" destId="{924C8F9A-D7B2-4767-8617-AD5D4A0F8C82}" srcOrd="0" destOrd="0" presId="urn:microsoft.com/office/officeart/2005/8/layout/hierarchy2"/>
    <dgm:cxn modelId="{22FFD413-AC33-45C1-83DE-94F7B0E02C4A}" type="presParOf" srcId="{924C8F9A-D7B2-4767-8617-AD5D4A0F8C82}" destId="{4D1012EA-ED43-4161-9183-D18250C04841}" srcOrd="0" destOrd="0" presId="urn:microsoft.com/office/officeart/2005/8/layout/hierarchy2"/>
    <dgm:cxn modelId="{F9B6D1C3-6390-4B71-86FA-7E3B8F0B0B27}" type="presParOf" srcId="{CBCC4E80-D41C-4591-AFD8-D9C5B0629FAD}" destId="{13F2C1AB-38AD-4ED5-9035-C2D351214192}" srcOrd="1" destOrd="0" presId="urn:microsoft.com/office/officeart/2005/8/layout/hierarchy2"/>
    <dgm:cxn modelId="{F9CD294B-7AF6-4757-9FEA-1D913EFCF53A}" type="presParOf" srcId="{13F2C1AB-38AD-4ED5-9035-C2D351214192}" destId="{4C14E865-13AF-43EC-93E8-957E72C167D9}" srcOrd="0" destOrd="0" presId="urn:microsoft.com/office/officeart/2005/8/layout/hierarchy2"/>
    <dgm:cxn modelId="{49A597AF-CBCC-48F5-96F8-31AF0A882572}" type="presParOf" srcId="{13F2C1AB-38AD-4ED5-9035-C2D351214192}" destId="{5A67506E-C01C-4958-968A-88E9AA8D1DC9}" srcOrd="1" destOrd="0" presId="urn:microsoft.com/office/officeart/2005/8/layout/hierarchy2"/>
    <dgm:cxn modelId="{2A913FCB-6A81-49AC-A904-1901BCED6B2B}" type="presParOf" srcId="{AEFB50EF-9B7B-4A67-8A06-3768D82F4F35}" destId="{07085415-AD02-4837-A819-DF8503991B40}" srcOrd="2" destOrd="0" presId="urn:microsoft.com/office/officeart/2005/8/layout/hierarchy2"/>
    <dgm:cxn modelId="{180940C2-E013-4802-B702-20286E6D5BEF}" type="presParOf" srcId="{07085415-AD02-4837-A819-DF8503991B40}" destId="{6D471BBE-867D-4865-9628-1D7777EB5D2C}" srcOrd="0" destOrd="0" presId="urn:microsoft.com/office/officeart/2005/8/layout/hierarchy2"/>
    <dgm:cxn modelId="{12794D49-591C-41DE-B394-BE3A87B12D16}" type="presParOf" srcId="{AEFB50EF-9B7B-4A67-8A06-3768D82F4F35}" destId="{B9D0076E-1908-4470-9C44-2381915CB6FB}" srcOrd="3" destOrd="0" presId="urn:microsoft.com/office/officeart/2005/8/layout/hierarchy2"/>
    <dgm:cxn modelId="{E5598EFF-F642-4991-87EF-36504B0143A4}" type="presParOf" srcId="{B9D0076E-1908-4470-9C44-2381915CB6FB}" destId="{7EBAE2C6-1480-46C8-900C-5102293148B2}" srcOrd="0" destOrd="0" presId="urn:microsoft.com/office/officeart/2005/8/layout/hierarchy2"/>
    <dgm:cxn modelId="{B6EBC533-D889-401A-9237-C26E9F28E84C}" type="presParOf" srcId="{B9D0076E-1908-4470-9C44-2381915CB6FB}" destId="{7F207EC3-B869-474B-A721-8A419CB73484}" srcOrd="1" destOrd="0" presId="urn:microsoft.com/office/officeart/2005/8/layout/hierarchy2"/>
    <dgm:cxn modelId="{B11F4BBF-6EE4-4009-86A7-D69889BC1E49}" type="presParOf" srcId="{7F207EC3-B869-474B-A721-8A419CB73484}" destId="{72B1FC09-0EBA-4985-8788-8F4656152A7F}" srcOrd="0" destOrd="0" presId="urn:microsoft.com/office/officeart/2005/8/layout/hierarchy2"/>
    <dgm:cxn modelId="{4638D73E-E4E3-4409-B6BE-1E3C7C3AB5DE}" type="presParOf" srcId="{72B1FC09-0EBA-4985-8788-8F4656152A7F}" destId="{E53945B2-5361-41E5-A250-0FE9BB3209A7}" srcOrd="0" destOrd="0" presId="urn:microsoft.com/office/officeart/2005/8/layout/hierarchy2"/>
    <dgm:cxn modelId="{A500EB21-AC7F-447C-9DF8-696ED98C6EA8}" type="presParOf" srcId="{7F207EC3-B869-474B-A721-8A419CB73484}" destId="{93C1A79B-D7BC-4544-8471-9D8B8B93AD97}" srcOrd="1" destOrd="0" presId="urn:microsoft.com/office/officeart/2005/8/layout/hierarchy2"/>
    <dgm:cxn modelId="{F9EA2AAC-8D38-4354-8A7A-20D4AD221416}" type="presParOf" srcId="{93C1A79B-D7BC-4544-8471-9D8B8B93AD97}" destId="{B81631BF-0964-4936-A9DE-5CF3C23A1D51}" srcOrd="0" destOrd="0" presId="urn:microsoft.com/office/officeart/2005/8/layout/hierarchy2"/>
    <dgm:cxn modelId="{6B50AA6B-E4DF-42BE-BF38-2818633F573E}" type="presParOf" srcId="{93C1A79B-D7BC-4544-8471-9D8B8B93AD97}" destId="{A47913E6-20D7-4EF9-8087-A267EE4CBBE9}" srcOrd="1" destOrd="0" presId="urn:microsoft.com/office/officeart/2005/8/layout/hierarchy2"/>
    <dgm:cxn modelId="{CE508823-F138-4900-BCF7-F8004C4D6B24}" type="presParOf" srcId="{A47913E6-20D7-4EF9-8087-A267EE4CBBE9}" destId="{E3B49C02-92DF-4E0E-9C64-BFDA4F6C8C57}" srcOrd="0" destOrd="0" presId="urn:microsoft.com/office/officeart/2005/8/layout/hierarchy2"/>
    <dgm:cxn modelId="{1BEE7482-7670-4ECC-8AC1-33CAD7032E32}" type="presParOf" srcId="{E3B49C02-92DF-4E0E-9C64-BFDA4F6C8C57}" destId="{C22BEB7F-26B1-4408-A047-0DEC97855D01}" srcOrd="0" destOrd="0" presId="urn:microsoft.com/office/officeart/2005/8/layout/hierarchy2"/>
    <dgm:cxn modelId="{F62750E6-CD25-4B12-B1CB-34CC3AA42C34}" type="presParOf" srcId="{A47913E6-20D7-4EF9-8087-A267EE4CBBE9}" destId="{45E9E887-53F9-47D7-81E1-6BFB948D358C}" srcOrd="1" destOrd="0" presId="urn:microsoft.com/office/officeart/2005/8/layout/hierarchy2"/>
    <dgm:cxn modelId="{06CC6052-4885-4C46-B026-3B6B91DBF569}" type="presParOf" srcId="{45E9E887-53F9-47D7-81E1-6BFB948D358C}" destId="{F532FF76-9233-4C88-8EB8-C57298DE75BC}" srcOrd="0" destOrd="0" presId="urn:microsoft.com/office/officeart/2005/8/layout/hierarchy2"/>
    <dgm:cxn modelId="{4C1FB966-A582-4AF4-8109-DC1805FF58F0}" type="presParOf" srcId="{45E9E887-53F9-47D7-81E1-6BFB948D358C}" destId="{159E4A89-C683-474B-8EAE-3FA54900B771}" srcOrd="1" destOrd="0" presId="urn:microsoft.com/office/officeart/2005/8/layout/hierarchy2"/>
    <dgm:cxn modelId="{CB5A1AEF-4C71-4067-A9DE-0D31A37A4308}" type="presParOf" srcId="{159E4A89-C683-474B-8EAE-3FA54900B771}" destId="{3D002938-9580-4C37-A937-06EE1FF34007}" srcOrd="0" destOrd="0" presId="urn:microsoft.com/office/officeart/2005/8/layout/hierarchy2"/>
    <dgm:cxn modelId="{D900575C-15C3-49C4-A39F-4C57C4404215}" type="presParOf" srcId="{3D002938-9580-4C37-A937-06EE1FF34007}" destId="{28A3C775-44DD-456D-ADBA-6C2015D144BB}" srcOrd="0" destOrd="0" presId="urn:microsoft.com/office/officeart/2005/8/layout/hierarchy2"/>
    <dgm:cxn modelId="{E1E04225-7901-4E4E-83D4-ABF8B4DC0A12}" type="presParOf" srcId="{159E4A89-C683-474B-8EAE-3FA54900B771}" destId="{1237F670-3E84-4091-B1B6-F998102FD3C7}" srcOrd="1" destOrd="0" presId="urn:microsoft.com/office/officeart/2005/8/layout/hierarchy2"/>
    <dgm:cxn modelId="{D15C1248-8A0A-45D1-AA7B-279B16D91C4C}" type="presParOf" srcId="{1237F670-3E84-4091-B1B6-F998102FD3C7}" destId="{D9495291-86EC-4DCD-BB10-24DC98844A58}" srcOrd="0" destOrd="0" presId="urn:microsoft.com/office/officeart/2005/8/layout/hierarchy2"/>
    <dgm:cxn modelId="{884510DF-2AFE-4857-BC44-E56661E3D481}" type="presParOf" srcId="{1237F670-3E84-4091-B1B6-F998102FD3C7}" destId="{B7AF5FD6-FC71-4C43-9ADB-E0DDF39AD7D4}" srcOrd="1" destOrd="0" presId="urn:microsoft.com/office/officeart/2005/8/layout/hierarchy2"/>
    <dgm:cxn modelId="{F23BCDDC-2548-435E-AEB5-7617EEB5C0FF}" type="presParOf" srcId="{A47913E6-20D7-4EF9-8087-A267EE4CBBE9}" destId="{0A6EA505-89C7-49FD-ABE4-44B8C87A9F43}" srcOrd="2" destOrd="0" presId="urn:microsoft.com/office/officeart/2005/8/layout/hierarchy2"/>
    <dgm:cxn modelId="{7CC79A03-2E5D-4616-8295-B2B6A9B27099}" type="presParOf" srcId="{0A6EA505-89C7-49FD-ABE4-44B8C87A9F43}" destId="{A5AAA48F-9F15-49C7-A333-8B0C8DF03B3E}" srcOrd="0" destOrd="0" presId="urn:microsoft.com/office/officeart/2005/8/layout/hierarchy2"/>
    <dgm:cxn modelId="{672ED36C-0D5C-40FF-8C79-46D6760A7C66}" type="presParOf" srcId="{A47913E6-20D7-4EF9-8087-A267EE4CBBE9}" destId="{10E2065F-A278-4DEA-AC87-92F1064AE18B}" srcOrd="3" destOrd="0" presId="urn:microsoft.com/office/officeart/2005/8/layout/hierarchy2"/>
    <dgm:cxn modelId="{D196F9F2-90FF-4013-B678-8DBE962A2C6C}" type="presParOf" srcId="{10E2065F-A278-4DEA-AC87-92F1064AE18B}" destId="{BCBAD13F-9F36-4A76-ACBF-38324C9DFD1E}" srcOrd="0" destOrd="0" presId="urn:microsoft.com/office/officeart/2005/8/layout/hierarchy2"/>
    <dgm:cxn modelId="{A9D5EFE6-BFE9-4E84-930E-F3C16E516CCD}" type="presParOf" srcId="{10E2065F-A278-4DEA-AC87-92F1064AE18B}" destId="{40FF9161-F67F-470B-B339-D06EABCB52DF}" srcOrd="1" destOrd="0" presId="urn:microsoft.com/office/officeart/2005/8/layout/hierarchy2"/>
    <dgm:cxn modelId="{A57487F4-EFE4-4056-A5D5-5215FF99BE38}" type="presParOf" srcId="{40FF9161-F67F-470B-B339-D06EABCB52DF}" destId="{FEC367EC-C7CC-46E0-8F0B-F4EB017F4B25}" srcOrd="0" destOrd="0" presId="urn:microsoft.com/office/officeart/2005/8/layout/hierarchy2"/>
    <dgm:cxn modelId="{DF2492AF-18FB-43B0-B27D-D4FEB0C591F1}" type="presParOf" srcId="{FEC367EC-C7CC-46E0-8F0B-F4EB017F4B25}" destId="{C3BCA3D8-F0DE-402C-8374-951905FD4C54}" srcOrd="0" destOrd="0" presId="urn:microsoft.com/office/officeart/2005/8/layout/hierarchy2"/>
    <dgm:cxn modelId="{D5686D03-A63E-4FE8-8D55-ADA875058591}" type="presParOf" srcId="{40FF9161-F67F-470B-B339-D06EABCB52DF}" destId="{B68415FE-5E3F-482F-91F7-2CA2D6D0722D}" srcOrd="1" destOrd="0" presId="urn:microsoft.com/office/officeart/2005/8/layout/hierarchy2"/>
    <dgm:cxn modelId="{00125CB1-812D-4644-9883-7B10054FD54B}" type="presParOf" srcId="{B68415FE-5E3F-482F-91F7-2CA2D6D0722D}" destId="{DD75CFEB-5D5C-464E-B857-D28B066AE2E1}" srcOrd="0" destOrd="0" presId="urn:microsoft.com/office/officeart/2005/8/layout/hierarchy2"/>
    <dgm:cxn modelId="{871CFD67-3DA6-4922-A60B-4FA92339DA71}" type="presParOf" srcId="{B68415FE-5E3F-482F-91F7-2CA2D6D0722D}" destId="{6C4899F7-A918-45D1-B75A-909AE5805EBA}" srcOrd="1" destOrd="0" presId="urn:microsoft.com/office/officeart/2005/8/layout/hierarchy2"/>
    <dgm:cxn modelId="{D53613FD-9BCB-4762-A92A-7A849DEE0ABB}" type="presParOf" srcId="{7F207EC3-B869-474B-A721-8A419CB73484}" destId="{7F4C7A20-7D9B-4C87-80B4-7508EB7EED52}" srcOrd="2" destOrd="0" presId="urn:microsoft.com/office/officeart/2005/8/layout/hierarchy2"/>
    <dgm:cxn modelId="{E6AD73CC-B12A-4494-AA6E-C5E86EEB2033}" type="presParOf" srcId="{7F4C7A20-7D9B-4C87-80B4-7508EB7EED52}" destId="{7B43BACD-3F70-4863-BF61-523651EF3109}" srcOrd="0" destOrd="0" presId="urn:microsoft.com/office/officeart/2005/8/layout/hierarchy2"/>
    <dgm:cxn modelId="{8F0B4459-F205-4D4A-9032-B934D64D7D30}" type="presParOf" srcId="{7F207EC3-B869-474B-A721-8A419CB73484}" destId="{76E3E7A4-1652-4B38-A06B-68E7642740A5}" srcOrd="3" destOrd="0" presId="urn:microsoft.com/office/officeart/2005/8/layout/hierarchy2"/>
    <dgm:cxn modelId="{04AEA741-C4FB-4272-A3F4-8D16C0D621D4}" type="presParOf" srcId="{76E3E7A4-1652-4B38-A06B-68E7642740A5}" destId="{F8179C33-7069-4902-8E2C-2F20E46E8782}" srcOrd="0" destOrd="0" presId="urn:microsoft.com/office/officeart/2005/8/layout/hierarchy2"/>
    <dgm:cxn modelId="{5379AAB5-9AB9-4C5D-AE43-099A7CD63C82}" type="presParOf" srcId="{76E3E7A4-1652-4B38-A06B-68E7642740A5}" destId="{6EDDF3A4-2F45-4230-83F3-C27E8F06AE10}" srcOrd="1" destOrd="0" presId="urn:microsoft.com/office/officeart/2005/8/layout/hierarchy2"/>
    <dgm:cxn modelId="{3B0B01E8-3E7D-4076-8CA3-60ED633A27B2}" type="presParOf" srcId="{6EDDF3A4-2F45-4230-83F3-C27E8F06AE10}" destId="{306F450E-2B81-4A6B-9207-B97384612F41}" srcOrd="0" destOrd="0" presId="urn:microsoft.com/office/officeart/2005/8/layout/hierarchy2"/>
    <dgm:cxn modelId="{3B406F5D-7297-46AE-A7A7-B976068BD1DD}" type="presParOf" srcId="{306F450E-2B81-4A6B-9207-B97384612F41}" destId="{3ABC23EF-2179-439B-8D5E-B5306E91FA99}" srcOrd="0" destOrd="0" presId="urn:microsoft.com/office/officeart/2005/8/layout/hierarchy2"/>
    <dgm:cxn modelId="{8020A3E8-0BD4-409B-A3BC-C9AC2A917438}" type="presParOf" srcId="{6EDDF3A4-2F45-4230-83F3-C27E8F06AE10}" destId="{7B281989-846E-414B-B107-DA1938C62A09}" srcOrd="1" destOrd="0" presId="urn:microsoft.com/office/officeart/2005/8/layout/hierarchy2"/>
    <dgm:cxn modelId="{A26C6827-D202-40A1-86B5-1C0D90368CCE}" type="presParOf" srcId="{7B281989-846E-414B-B107-DA1938C62A09}" destId="{E3F8EBE6-F572-48F2-83CE-C1DC35D3DBAE}" srcOrd="0" destOrd="0" presId="urn:microsoft.com/office/officeart/2005/8/layout/hierarchy2"/>
    <dgm:cxn modelId="{0E7F5152-5F98-4F88-A22D-3BEE2C70DFE6}" type="presParOf" srcId="{7B281989-846E-414B-B107-DA1938C62A09}" destId="{3B70D308-D149-46A8-BBDB-76C1F1117CA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1C3757F0-1D92-419E-91AE-5AE747F1146E}">
      <dgm:prSet phldrT="[Text]"/>
      <dgm:spPr/>
      <dgm:t>
        <a:bodyPr/>
        <a:lstStyle/>
        <a:p>
          <a:r>
            <a:rPr lang="en-US" dirty="0"/>
            <a:t>Income</a:t>
          </a:r>
          <a:br>
            <a:rPr lang="en-US" dirty="0"/>
          </a:br>
          <a:r>
            <a:rPr lang="en-US" dirty="0"/>
            <a:t>&lt;40k</a:t>
          </a:r>
        </a:p>
      </dgm:t>
    </dgm:pt>
    <dgm:pt modelId="{4A3EBA2C-1249-4D63-810E-57318E4C8870}" type="parTrans" cxnId="{36E80946-BEB5-496B-A93A-676CF657628F}">
      <dgm:prSet/>
      <dgm:spPr/>
      <dgm:t>
        <a:bodyPr/>
        <a:lstStyle/>
        <a:p>
          <a:endParaRPr lang="en-US"/>
        </a:p>
      </dgm:t>
    </dgm:pt>
    <dgm:pt modelId="{3D0C51F1-6507-40B1-ACB3-872E9C6F45C3}" type="sibTrans" cxnId="{36E80946-BEB5-496B-A93A-676CF657628F}">
      <dgm:prSet/>
      <dgm:spPr/>
      <dgm:t>
        <a:bodyPr/>
        <a:lstStyle/>
        <a:p>
          <a:endParaRPr lang="en-US"/>
        </a:p>
      </dgm:t>
    </dgm:pt>
    <dgm:pt modelId="{444DF14B-39F3-4B48-8936-10F777644448}">
      <dgm:prSet phldrT="[Text]"/>
      <dgm:spPr/>
      <dgm:t>
        <a:bodyPr/>
        <a:lstStyle/>
        <a:p>
          <a:r>
            <a:rPr lang="en-US" dirty="0"/>
            <a:t>Income</a:t>
          </a:r>
          <a:br>
            <a:rPr lang="en-US" dirty="0"/>
          </a:br>
          <a:r>
            <a:rPr lang="en-US" dirty="0"/>
            <a:t>&gt;40k</a:t>
          </a:r>
        </a:p>
      </dgm:t>
    </dgm:pt>
    <dgm:pt modelId="{9E46A426-48DB-49D4-9452-22CFC445B93D}" type="parTrans" cxnId="{2B759C6C-10E5-4725-8539-74288CCD915F}">
      <dgm:prSet/>
      <dgm:spPr/>
      <dgm:t>
        <a:bodyPr/>
        <a:lstStyle/>
        <a:p>
          <a:endParaRPr lang="en-US"/>
        </a:p>
      </dgm:t>
    </dgm:pt>
    <dgm:pt modelId="{6B076EA2-9D0E-4F9E-AC8B-1D5D791FCFB0}" type="sibTrans" cxnId="{2B759C6C-10E5-4725-8539-74288CCD915F}">
      <dgm:prSet/>
      <dgm:spPr/>
      <dgm:t>
        <a:bodyPr/>
        <a:lstStyle/>
        <a:p>
          <a:endParaRPr lang="en-US"/>
        </a:p>
      </dgm:t>
    </dgm:pt>
    <dgm:pt modelId="{C01ACB44-8919-4C16-9345-65E8C4CC5C27}">
      <dgm:prSet phldrT="[Text]"/>
      <dgm:spPr/>
      <dgm:t>
        <a:bodyPr/>
        <a:lstStyle/>
        <a:p>
          <a:r>
            <a:rPr lang="en-US" dirty="0"/>
            <a:t>Debt &gt; 20%</a:t>
          </a:r>
        </a:p>
      </dgm:t>
    </dgm:pt>
    <dgm:pt modelId="{F3E7A82E-4DF9-47FA-B3A8-610C19F25C83}" type="parTrans" cxnId="{FDE7268E-ABD2-4695-86FC-CCDADEA0CAF4}">
      <dgm:prSet/>
      <dgm:spPr/>
      <dgm:t>
        <a:bodyPr/>
        <a:lstStyle/>
        <a:p>
          <a:endParaRPr lang="en-US"/>
        </a:p>
      </dgm:t>
    </dgm:pt>
    <dgm:pt modelId="{4A4283C4-F619-47C6-B4DC-A7602C8E180D}" type="sibTrans" cxnId="{FDE7268E-ABD2-4695-86FC-CCDADEA0CAF4}">
      <dgm:prSet/>
      <dgm:spPr/>
      <dgm:t>
        <a:bodyPr/>
        <a:lstStyle/>
        <a:p>
          <a:endParaRPr lang="en-US"/>
        </a:p>
      </dgm:t>
    </dgm:pt>
    <dgm:pt modelId="{2F11C414-8E39-4213-8136-D4FE510CC15A}">
      <dgm:prSet phldrT="[Text]"/>
      <dgm:spPr/>
      <dgm:t>
        <a:bodyPr/>
        <a:lstStyle/>
        <a:p>
          <a:r>
            <a:rPr lang="en-US" dirty="0"/>
            <a:t>Rents</a:t>
          </a:r>
        </a:p>
      </dgm:t>
    </dgm:pt>
    <dgm:pt modelId="{1462FFBF-C7E5-483B-B661-B21D24F8908F}" type="parTrans" cxnId="{2BF42E15-48FC-417D-8F70-AB55801479D2}">
      <dgm:prSet/>
      <dgm:spPr/>
      <dgm:t>
        <a:bodyPr/>
        <a:lstStyle/>
        <a:p>
          <a:endParaRPr lang="en-US"/>
        </a:p>
      </dgm:t>
    </dgm:pt>
    <dgm:pt modelId="{2CF5CFA3-7915-42A0-9814-F5C464D797E1}" type="sibTrans" cxnId="{2BF42E15-48FC-417D-8F70-AB55801479D2}">
      <dgm:prSet/>
      <dgm:spPr/>
      <dgm:t>
        <a:bodyPr/>
        <a:lstStyle/>
        <a:p>
          <a:endParaRPr lang="en-US"/>
        </a:p>
      </dgm:t>
    </dgm:pt>
    <dgm:pt modelId="{40FE246C-C826-4769-A5C2-9D75240976FE}">
      <dgm:prSet phldrT="[Text]"/>
      <dgm:spPr/>
      <dgm:t>
        <a:bodyPr/>
        <a:lstStyle/>
        <a:p>
          <a:r>
            <a:rPr lang="en-US" dirty="0"/>
            <a:t>Debt &gt; 20%</a:t>
          </a:r>
        </a:p>
      </dgm:t>
    </dgm:pt>
    <dgm:pt modelId="{D3723BC6-7ECB-476F-A2B7-498B998B7A56}" type="parTrans" cxnId="{6A0A0027-EC16-479B-B55A-0B35AB5AF0D2}">
      <dgm:prSet/>
      <dgm:spPr/>
      <dgm:t>
        <a:bodyPr/>
        <a:lstStyle/>
        <a:p>
          <a:endParaRPr lang="en-US"/>
        </a:p>
      </dgm:t>
    </dgm:pt>
    <dgm:pt modelId="{3A342C4C-3A11-4F67-9EAA-B4AA77887B5F}" type="sibTrans" cxnId="{6A0A0027-EC16-479B-B55A-0B35AB5AF0D2}">
      <dgm:prSet/>
      <dgm:spPr/>
      <dgm:t>
        <a:bodyPr/>
        <a:lstStyle/>
        <a:p>
          <a:endParaRPr lang="en-US"/>
        </a:p>
      </dgm:t>
    </dgm:pt>
    <dgm:pt modelId="{CF6F8CFB-C54C-427C-82B9-747F0C141494}">
      <dgm:prSet phldrT="[Text]"/>
      <dgm:spPr/>
      <dgm:t>
        <a:bodyPr/>
        <a:lstStyle/>
        <a:p>
          <a:r>
            <a:rPr lang="en-US" dirty="0"/>
            <a:t>Debt &lt; 20%</a:t>
          </a:r>
        </a:p>
      </dgm:t>
    </dgm:pt>
    <dgm:pt modelId="{BF95F12A-848C-4D76-BCAC-A60A48D21712}" type="parTrans" cxnId="{97045C67-C016-403D-9996-F87DDF095FB5}">
      <dgm:prSet/>
      <dgm:spPr/>
      <dgm:t>
        <a:bodyPr/>
        <a:lstStyle/>
        <a:p>
          <a:endParaRPr lang="en-US"/>
        </a:p>
      </dgm:t>
    </dgm:pt>
    <dgm:pt modelId="{9E01EC7A-03E0-410E-98BD-F127AA937462}" type="sibTrans" cxnId="{97045C67-C016-403D-9996-F87DDF095FB5}">
      <dgm:prSet/>
      <dgm:spPr/>
      <dgm:t>
        <a:bodyPr/>
        <a:lstStyle/>
        <a:p>
          <a:endParaRPr lang="en-US"/>
        </a:p>
      </dgm:t>
    </dgm:pt>
    <dgm:pt modelId="{6C2A5E75-3D20-416D-8B23-8508AC822551}">
      <dgm:prSet phldrT="[Text]"/>
      <dgm:spPr/>
      <dgm:t>
        <a:bodyPr/>
        <a:lstStyle/>
        <a:p>
          <a:r>
            <a:rPr lang="en-US" dirty="0"/>
            <a:t>Owns house</a:t>
          </a:r>
        </a:p>
      </dgm:t>
    </dgm:pt>
    <dgm:pt modelId="{D129D8C8-45D4-413D-9AA6-7735257A9552}" type="parTrans" cxnId="{60C13BE1-9993-43AD-86B7-20FC44CB5406}">
      <dgm:prSet/>
      <dgm:spPr/>
      <dgm:t>
        <a:bodyPr/>
        <a:lstStyle/>
        <a:p>
          <a:endParaRPr lang="en-US"/>
        </a:p>
      </dgm:t>
    </dgm:pt>
    <dgm:pt modelId="{C13C7751-19A1-4B42-90F5-2249120AA0DE}" type="sibTrans" cxnId="{60C13BE1-9993-43AD-86B7-20FC44CB5406}">
      <dgm:prSet/>
      <dgm:spPr/>
      <dgm:t>
        <a:bodyPr/>
        <a:lstStyle/>
        <a:p>
          <a:endParaRPr lang="en-US"/>
        </a:p>
      </dgm:t>
    </dgm:pt>
    <dgm:pt modelId="{F1C08F9B-435C-42DB-A449-2ECF7C7375AB}">
      <dgm:prSet phldrT="[Text]"/>
      <dgm:spPr/>
      <dgm:t>
        <a:bodyPr/>
        <a:lstStyle/>
        <a:p>
          <a:r>
            <a:rPr lang="en-US" dirty="0"/>
            <a:t>Rents</a:t>
          </a:r>
        </a:p>
      </dgm:t>
    </dgm:pt>
    <dgm:pt modelId="{8A9D6245-57B1-482C-9DC4-F2ACF75F2EEB}" type="parTrans" cxnId="{3E4901EC-BFDE-40E7-B8D7-255E3663255A}">
      <dgm:prSet/>
      <dgm:spPr/>
      <dgm:t>
        <a:bodyPr/>
        <a:lstStyle/>
        <a:p>
          <a:endParaRPr lang="en-US"/>
        </a:p>
      </dgm:t>
    </dgm:pt>
    <dgm:pt modelId="{C2AF35AB-9DA5-4E26-93D7-CA0C9B652FF6}" type="sibTrans" cxnId="{3E4901EC-BFDE-40E7-B8D7-255E3663255A}">
      <dgm:prSet/>
      <dgm:spPr/>
      <dgm:t>
        <a:bodyPr/>
        <a:lstStyle/>
        <a:p>
          <a:endParaRPr lang="en-US"/>
        </a:p>
      </dgm:t>
    </dgm:pt>
    <dgm:pt modelId="{A2F6F58A-C804-4EA7-A795-E7CFAD608A97}">
      <dgm:prSet phldrT="[Text]"/>
      <dgm:spPr/>
      <dgm:t>
        <a:bodyPr/>
        <a:lstStyle/>
        <a:p>
          <a:r>
            <a:rPr lang="en-US" dirty="0"/>
            <a:t>Owns house</a:t>
          </a:r>
        </a:p>
      </dgm:t>
    </dgm:pt>
    <dgm:pt modelId="{05ED55C3-A195-4231-81C9-7EAAC2A67DD3}" type="parTrans" cxnId="{87113557-F60C-4656-9994-38CF99A1064A}">
      <dgm:prSet/>
      <dgm:spPr/>
      <dgm:t>
        <a:bodyPr/>
        <a:lstStyle/>
        <a:p>
          <a:endParaRPr lang="en-US"/>
        </a:p>
      </dgm:t>
    </dgm:pt>
    <dgm:pt modelId="{6C91431B-1AEE-4795-91EC-BF227D97E515}" type="sibTrans" cxnId="{87113557-F60C-4656-9994-38CF99A1064A}">
      <dgm:prSet/>
      <dgm:spPr/>
      <dgm:t>
        <a:bodyPr/>
        <a:lstStyle/>
        <a:p>
          <a:endParaRPr lang="en-US"/>
        </a:p>
      </dgm:t>
    </dgm:pt>
    <dgm:pt modelId="{D7607F3E-8014-45F2-8B0F-DD341F116C26}">
      <dgm:prSet phldrT="[Text]"/>
      <dgm:spPr/>
      <dgm:t>
        <a:bodyPr/>
        <a:lstStyle/>
        <a:p>
          <a:r>
            <a:rPr lang="en-US" dirty="0"/>
            <a:t>Debt &lt; 20%</a:t>
          </a:r>
        </a:p>
      </dgm:t>
    </dgm:pt>
    <dgm:pt modelId="{D679DFCF-CE7D-4FCF-A62C-AA6E6F5B4528}" type="parTrans" cxnId="{592D3D04-8F85-4F15-8876-B6D2FBF77066}">
      <dgm:prSet/>
      <dgm:spPr/>
      <dgm:t>
        <a:bodyPr/>
        <a:lstStyle/>
        <a:p>
          <a:endParaRPr lang="en-US"/>
        </a:p>
      </dgm:t>
    </dgm:pt>
    <dgm:pt modelId="{63C1173E-6837-4344-8091-5DAD574270D3}" type="sibTrans" cxnId="{592D3D04-8F85-4F15-8876-B6D2FBF77066}">
      <dgm:prSet/>
      <dgm:spPr/>
      <dgm:t>
        <a:bodyPr/>
        <a:lstStyle/>
        <a:p>
          <a:endParaRPr lang="en-US"/>
        </a:p>
      </dgm:t>
    </dgm:pt>
    <dgm:pt modelId="{7A14C255-A9D7-420D-B032-0693F6CF431F}">
      <dgm:prSet phldrT="[Text]"/>
      <dgm:spPr>
        <a:solidFill>
          <a:schemeClr val="tx2"/>
        </a:solidFill>
      </dgm:spPr>
      <dgm:t>
        <a:bodyPr/>
        <a:lstStyle/>
        <a:p>
          <a:r>
            <a:rPr lang="en-US" dirty="0"/>
            <a:t>Default</a:t>
          </a:r>
        </a:p>
      </dgm:t>
    </dgm:pt>
    <dgm:pt modelId="{FE8EAFCC-5B29-4577-9068-58D32F380E14}" type="parTrans" cxnId="{638C745D-655B-4E07-A96A-2E101CD1696D}">
      <dgm:prSet/>
      <dgm:spPr/>
      <dgm:t>
        <a:bodyPr/>
        <a:lstStyle/>
        <a:p>
          <a:endParaRPr lang="en-US"/>
        </a:p>
      </dgm:t>
    </dgm:pt>
    <dgm:pt modelId="{9335BF14-6A25-443B-9B9C-4146633AA31B}" type="sibTrans" cxnId="{638C745D-655B-4E07-A96A-2E101CD1696D}">
      <dgm:prSet/>
      <dgm:spPr/>
      <dgm:t>
        <a:bodyPr/>
        <a:lstStyle/>
        <a:p>
          <a:endParaRPr lang="en-US"/>
        </a:p>
      </dgm:t>
    </dgm:pt>
    <dgm:pt modelId="{802534EE-0712-4599-81AA-4E95DD4CE0A5}">
      <dgm:prSet phldrT="[Text]"/>
      <dgm:spPr>
        <a:solidFill>
          <a:schemeClr val="tx2"/>
        </a:solidFill>
      </dgm:spPr>
      <dgm:t>
        <a:bodyPr/>
        <a:lstStyle/>
        <a:p>
          <a:r>
            <a:rPr lang="en-US" dirty="0"/>
            <a:t>No Default</a:t>
          </a:r>
        </a:p>
      </dgm:t>
    </dgm:pt>
    <dgm:pt modelId="{CE871202-C851-4283-B4F2-1F8DA3C445C3}" type="parTrans" cxnId="{75357DC7-BF3E-4BF6-A98A-F9797CF51EBE}">
      <dgm:prSet/>
      <dgm:spPr/>
      <dgm:t>
        <a:bodyPr/>
        <a:lstStyle/>
        <a:p>
          <a:endParaRPr lang="en-US"/>
        </a:p>
      </dgm:t>
    </dgm:pt>
    <dgm:pt modelId="{A2412999-D519-4FC4-9535-D76DC4FEBCA9}" type="sibTrans" cxnId="{75357DC7-BF3E-4BF6-A98A-F9797CF51EBE}">
      <dgm:prSet/>
      <dgm:spPr/>
      <dgm:t>
        <a:bodyPr/>
        <a:lstStyle/>
        <a:p>
          <a:endParaRPr lang="en-US"/>
        </a:p>
      </dgm:t>
    </dgm:pt>
    <dgm:pt modelId="{05927694-700E-4998-A746-BED67EAB8EF0}">
      <dgm:prSet phldrT="[Text]"/>
      <dgm:spPr>
        <a:solidFill>
          <a:schemeClr val="tx2"/>
        </a:solidFill>
      </dgm:spPr>
      <dgm:t>
        <a:bodyPr/>
        <a:lstStyle/>
        <a:p>
          <a:r>
            <a:rPr lang="en-US" dirty="0"/>
            <a:t>Default</a:t>
          </a:r>
        </a:p>
      </dgm:t>
    </dgm:pt>
    <dgm:pt modelId="{43552287-81BA-4A23-85DD-3D228EF15792}" type="parTrans" cxnId="{68BF35FB-0BEB-43A0-A906-03195DD4A247}">
      <dgm:prSet/>
      <dgm:spPr/>
      <dgm:t>
        <a:bodyPr/>
        <a:lstStyle/>
        <a:p>
          <a:endParaRPr lang="en-US"/>
        </a:p>
      </dgm:t>
    </dgm:pt>
    <dgm:pt modelId="{A7797333-99AF-464C-85B9-87F5DA8E8D66}" type="sibTrans" cxnId="{68BF35FB-0BEB-43A0-A906-03195DD4A247}">
      <dgm:prSet/>
      <dgm:spPr/>
      <dgm:t>
        <a:bodyPr/>
        <a:lstStyle/>
        <a:p>
          <a:endParaRPr lang="en-US"/>
        </a:p>
      </dgm:t>
    </dgm:pt>
    <dgm:pt modelId="{617503FF-ADE3-43F7-9E74-E07B63130207}">
      <dgm:prSet phldrT="[Text]"/>
      <dgm:spPr>
        <a:solidFill>
          <a:schemeClr val="tx2"/>
        </a:solidFill>
      </dgm:spPr>
      <dgm:t>
        <a:bodyPr/>
        <a:lstStyle/>
        <a:p>
          <a:r>
            <a:rPr lang="en-US" dirty="0"/>
            <a:t>No Default</a:t>
          </a:r>
        </a:p>
      </dgm:t>
    </dgm:pt>
    <dgm:pt modelId="{9581B8F4-F65E-406A-9F3A-2C0FAFB7904A}" type="parTrans" cxnId="{AB29EFEA-A442-4A5E-87AC-7E93AB107904}">
      <dgm:prSet/>
      <dgm:spPr/>
      <dgm:t>
        <a:bodyPr/>
        <a:lstStyle/>
        <a:p>
          <a:endParaRPr lang="en-US"/>
        </a:p>
      </dgm:t>
    </dgm:pt>
    <dgm:pt modelId="{B1B72055-FC5B-44AB-9111-9A7BCBE814AF}" type="sibTrans" cxnId="{AB29EFEA-A442-4A5E-87AC-7E93AB107904}">
      <dgm:prSet/>
      <dgm:spPr/>
      <dgm:t>
        <a:bodyPr/>
        <a:lstStyle/>
        <a:p>
          <a:endParaRPr lang="en-US"/>
        </a:p>
      </dgm:t>
    </dgm:pt>
    <dgm:pt modelId="{A785CB08-4A62-40BD-96AE-D3B0294CBD1F}">
      <dgm:prSet phldrT="[Text]"/>
      <dgm:spPr>
        <a:solidFill>
          <a:schemeClr val="tx2"/>
        </a:solidFill>
      </dgm:spPr>
      <dgm:t>
        <a:bodyPr/>
        <a:lstStyle/>
        <a:p>
          <a:r>
            <a:rPr lang="en-US" dirty="0"/>
            <a:t>Default</a:t>
          </a:r>
        </a:p>
      </dgm:t>
    </dgm:pt>
    <dgm:pt modelId="{6620CAB9-6D29-4FF8-945D-5E027CE13906}" type="parTrans" cxnId="{2C05A4E1-9C79-4382-B0CC-ED8A819F7BE7}">
      <dgm:prSet/>
      <dgm:spPr/>
      <dgm:t>
        <a:bodyPr/>
        <a:lstStyle/>
        <a:p>
          <a:endParaRPr lang="en-US"/>
        </a:p>
      </dgm:t>
    </dgm:pt>
    <dgm:pt modelId="{0EF4893D-A58C-4EF9-86C7-57EE6E514DBA}" type="sibTrans" cxnId="{2C05A4E1-9C79-4382-B0CC-ED8A819F7BE7}">
      <dgm:prSet/>
      <dgm:spPr/>
      <dgm:t>
        <a:bodyPr/>
        <a:lstStyle/>
        <a:p>
          <a:endParaRPr lang="en-US"/>
        </a:p>
      </dgm:t>
    </dgm:pt>
    <dgm:pt modelId="{00C22B20-F2F5-46E8-A3EC-DB8F81AC71E1}">
      <dgm:prSet phldrT="[Text]"/>
      <dgm:spPr>
        <a:solidFill>
          <a:schemeClr val="tx2"/>
        </a:solidFill>
      </dgm:spPr>
      <dgm:t>
        <a:bodyPr/>
        <a:lstStyle/>
        <a:p>
          <a:r>
            <a:rPr lang="en-US" dirty="0"/>
            <a:t>No Default</a:t>
          </a:r>
        </a:p>
      </dgm:t>
    </dgm:pt>
    <dgm:pt modelId="{4A4119C0-6876-4B46-B63C-C5B5E183083A}" type="parTrans" cxnId="{45A14A79-82F6-4297-9300-C6982BADBB45}">
      <dgm:prSet/>
      <dgm:spPr/>
      <dgm:t>
        <a:bodyPr/>
        <a:lstStyle/>
        <a:p>
          <a:endParaRPr lang="en-US"/>
        </a:p>
      </dgm:t>
    </dgm:pt>
    <dgm:pt modelId="{2492FB64-B32D-42B8-A3E7-E4838350932A}" type="sibTrans" cxnId="{45A14A79-82F6-4297-9300-C6982BADBB45}">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dgm:presLayoutVars>
          <dgm:chPref val="3"/>
        </dgm:presLayoutVars>
      </dgm:prSet>
      <dgm:spPr/>
    </dgm:pt>
    <dgm:pt modelId="{AEFB50EF-9B7B-4A67-8A06-3768D82F4F35}" type="pres">
      <dgm:prSet presAssocID="{5298254B-75EF-4481-9316-64F54046A9CE}" presName="level2hierChild" presStyleCnt="0"/>
      <dgm:spPr/>
    </dgm:pt>
    <dgm:pt modelId="{C6405F48-268C-4A9E-8C6B-EA7912642D7B}" type="pres">
      <dgm:prSet presAssocID="{4A3EBA2C-1249-4D63-810E-57318E4C8870}" presName="conn2-1" presStyleLbl="parChTrans1D2" presStyleIdx="0" presStyleCnt="2"/>
      <dgm:spPr/>
    </dgm:pt>
    <dgm:pt modelId="{597EBC6F-BFE1-4ECF-BCC7-84E0157F86FF}" type="pres">
      <dgm:prSet presAssocID="{4A3EBA2C-1249-4D63-810E-57318E4C8870}" presName="connTx" presStyleLbl="parChTrans1D2" presStyleIdx="0" presStyleCnt="2"/>
      <dgm:spPr/>
    </dgm:pt>
    <dgm:pt modelId="{D2C8D976-A468-412A-A9C9-6008470590C1}" type="pres">
      <dgm:prSet presAssocID="{1C3757F0-1D92-419E-91AE-5AE747F1146E}" presName="root2" presStyleCnt="0"/>
      <dgm:spPr/>
    </dgm:pt>
    <dgm:pt modelId="{1E65E39D-395D-4BD0-8D0A-DECF2AB935E9}" type="pres">
      <dgm:prSet presAssocID="{1C3757F0-1D92-419E-91AE-5AE747F1146E}" presName="LevelTwoTextNode" presStyleLbl="node2" presStyleIdx="0" presStyleCnt="2">
        <dgm:presLayoutVars>
          <dgm:chPref val="3"/>
        </dgm:presLayoutVars>
      </dgm:prSet>
      <dgm:spPr/>
    </dgm:pt>
    <dgm:pt modelId="{35E1DF7C-B9B2-41A6-95C9-2623A0F0844C}" type="pres">
      <dgm:prSet presAssocID="{1C3757F0-1D92-419E-91AE-5AE747F1146E}" presName="level3hierChild" presStyleCnt="0"/>
      <dgm:spPr/>
    </dgm:pt>
    <dgm:pt modelId="{8BDEEA43-5C2A-4BBE-99A5-44DEB7CB861C}" type="pres">
      <dgm:prSet presAssocID="{D3723BC6-7ECB-476F-A2B7-498B998B7A56}" presName="conn2-1" presStyleLbl="parChTrans1D3" presStyleIdx="0" presStyleCnt="4"/>
      <dgm:spPr/>
    </dgm:pt>
    <dgm:pt modelId="{B0EBDA45-12CE-4202-B1E6-40A49D832ECA}" type="pres">
      <dgm:prSet presAssocID="{D3723BC6-7ECB-476F-A2B7-498B998B7A56}" presName="connTx" presStyleLbl="parChTrans1D3" presStyleIdx="0" presStyleCnt="4"/>
      <dgm:spPr/>
    </dgm:pt>
    <dgm:pt modelId="{089E0F1C-9D5B-4BD6-A184-58831CD8143C}" type="pres">
      <dgm:prSet presAssocID="{40FE246C-C826-4769-A5C2-9D75240976FE}" presName="root2" presStyleCnt="0"/>
      <dgm:spPr/>
    </dgm:pt>
    <dgm:pt modelId="{6094D736-4F16-42FC-9437-D37BB023D5EA}" type="pres">
      <dgm:prSet presAssocID="{40FE246C-C826-4769-A5C2-9D75240976FE}" presName="LevelTwoTextNode" presStyleLbl="node3" presStyleIdx="0" presStyleCnt="4">
        <dgm:presLayoutVars>
          <dgm:chPref val="3"/>
        </dgm:presLayoutVars>
      </dgm:prSet>
      <dgm:spPr/>
    </dgm:pt>
    <dgm:pt modelId="{3DD22739-71BD-411F-BA72-C9784E117760}" type="pres">
      <dgm:prSet presAssocID="{40FE246C-C826-4769-A5C2-9D75240976FE}" presName="level3hierChild" presStyleCnt="0"/>
      <dgm:spPr/>
    </dgm:pt>
    <dgm:pt modelId="{77024C92-294D-413F-A59B-9F47291444A3}" type="pres">
      <dgm:prSet presAssocID="{FE8EAFCC-5B29-4577-9068-58D32F380E14}" presName="conn2-1" presStyleLbl="parChTrans1D4" presStyleIdx="0" presStyleCnt="10"/>
      <dgm:spPr/>
    </dgm:pt>
    <dgm:pt modelId="{971284D5-360E-47FF-9F34-0E0CEC35A6C4}" type="pres">
      <dgm:prSet presAssocID="{FE8EAFCC-5B29-4577-9068-58D32F380E14}" presName="connTx" presStyleLbl="parChTrans1D4" presStyleIdx="0" presStyleCnt="10"/>
      <dgm:spPr/>
    </dgm:pt>
    <dgm:pt modelId="{7749CE27-A818-4E7F-BAAA-1BAC7B4E01B2}" type="pres">
      <dgm:prSet presAssocID="{7A14C255-A9D7-420D-B032-0693F6CF431F}" presName="root2" presStyleCnt="0"/>
      <dgm:spPr/>
    </dgm:pt>
    <dgm:pt modelId="{0E7AE38F-D77F-437F-BAB8-792E908C751F}" type="pres">
      <dgm:prSet presAssocID="{7A14C255-A9D7-420D-B032-0693F6CF431F}" presName="LevelTwoTextNode" presStyleLbl="node4" presStyleIdx="0" presStyleCnt="10" custLinFactX="50600" custLinFactNeighborX="100000">
        <dgm:presLayoutVars>
          <dgm:chPref val="3"/>
        </dgm:presLayoutVars>
      </dgm:prSet>
      <dgm:spPr/>
    </dgm:pt>
    <dgm:pt modelId="{6EA2D245-4E92-4E27-A8CE-C63A03E69A95}" type="pres">
      <dgm:prSet presAssocID="{7A14C255-A9D7-420D-B032-0693F6CF431F}" presName="level3hierChild" presStyleCnt="0"/>
      <dgm:spPr/>
    </dgm:pt>
    <dgm:pt modelId="{B82998E9-B1CD-485F-8B4B-06888B1A28C4}" type="pres">
      <dgm:prSet presAssocID="{BF95F12A-848C-4D76-BCAC-A60A48D21712}" presName="conn2-1" presStyleLbl="parChTrans1D3" presStyleIdx="1" presStyleCnt="4"/>
      <dgm:spPr/>
    </dgm:pt>
    <dgm:pt modelId="{1356B274-B83F-434D-A869-2B988EF3F493}" type="pres">
      <dgm:prSet presAssocID="{BF95F12A-848C-4D76-BCAC-A60A48D21712}" presName="connTx" presStyleLbl="parChTrans1D3" presStyleIdx="1" presStyleCnt="4"/>
      <dgm:spPr/>
    </dgm:pt>
    <dgm:pt modelId="{5DBB30B0-AE7A-40E4-B393-830456382D3E}" type="pres">
      <dgm:prSet presAssocID="{CF6F8CFB-C54C-427C-82B9-747F0C141494}" presName="root2" presStyleCnt="0"/>
      <dgm:spPr/>
    </dgm:pt>
    <dgm:pt modelId="{A031128D-C55E-42DA-B8A2-D382735EF23E}" type="pres">
      <dgm:prSet presAssocID="{CF6F8CFB-C54C-427C-82B9-747F0C141494}" presName="LevelTwoTextNode" presStyleLbl="node3" presStyleIdx="1" presStyleCnt="4">
        <dgm:presLayoutVars>
          <dgm:chPref val="3"/>
        </dgm:presLayoutVars>
      </dgm:prSet>
      <dgm:spPr/>
    </dgm:pt>
    <dgm:pt modelId="{5F8186A5-9F66-4B76-A45C-87CEBF3CCEB9}" type="pres">
      <dgm:prSet presAssocID="{CF6F8CFB-C54C-427C-82B9-747F0C141494}" presName="level3hierChild" presStyleCnt="0"/>
      <dgm:spPr/>
    </dgm:pt>
    <dgm:pt modelId="{02AF2611-39C0-4EF8-B9AF-5E15D80097BE}" type="pres">
      <dgm:prSet presAssocID="{D129D8C8-45D4-413D-9AA6-7735257A9552}" presName="conn2-1" presStyleLbl="parChTrans1D4" presStyleIdx="1" presStyleCnt="10"/>
      <dgm:spPr/>
    </dgm:pt>
    <dgm:pt modelId="{3E9FDDD6-A26E-4F03-A903-10F09685D6A2}" type="pres">
      <dgm:prSet presAssocID="{D129D8C8-45D4-413D-9AA6-7735257A9552}" presName="connTx" presStyleLbl="parChTrans1D4" presStyleIdx="1" presStyleCnt="10"/>
      <dgm:spPr/>
    </dgm:pt>
    <dgm:pt modelId="{9473DCFC-6641-4D73-AA1E-9A1405C91094}" type="pres">
      <dgm:prSet presAssocID="{6C2A5E75-3D20-416D-8B23-8508AC822551}" presName="root2" presStyleCnt="0"/>
      <dgm:spPr/>
    </dgm:pt>
    <dgm:pt modelId="{008EB790-8EB0-4D82-BE0A-84C63F787288}" type="pres">
      <dgm:prSet presAssocID="{6C2A5E75-3D20-416D-8B23-8508AC822551}" presName="LevelTwoTextNode" presStyleLbl="node4" presStyleIdx="1" presStyleCnt="10">
        <dgm:presLayoutVars>
          <dgm:chPref val="3"/>
        </dgm:presLayoutVars>
      </dgm:prSet>
      <dgm:spPr/>
    </dgm:pt>
    <dgm:pt modelId="{6C28485D-F632-4669-96ED-3D964BEACEA2}" type="pres">
      <dgm:prSet presAssocID="{6C2A5E75-3D20-416D-8B23-8508AC822551}" presName="level3hierChild" presStyleCnt="0"/>
      <dgm:spPr/>
    </dgm:pt>
    <dgm:pt modelId="{3D3532D1-1FDA-4F24-AE90-3866BC16A43D}" type="pres">
      <dgm:prSet presAssocID="{CE871202-C851-4283-B4F2-1F8DA3C445C3}" presName="conn2-1" presStyleLbl="parChTrans1D4" presStyleIdx="2" presStyleCnt="10"/>
      <dgm:spPr/>
    </dgm:pt>
    <dgm:pt modelId="{6CD19230-CC0F-4288-A025-EBCBAFB6E87C}" type="pres">
      <dgm:prSet presAssocID="{CE871202-C851-4283-B4F2-1F8DA3C445C3}" presName="connTx" presStyleLbl="parChTrans1D4" presStyleIdx="2" presStyleCnt="10"/>
      <dgm:spPr/>
    </dgm:pt>
    <dgm:pt modelId="{B82FF517-BE19-45D5-A186-0A0A9AC7C59F}" type="pres">
      <dgm:prSet presAssocID="{802534EE-0712-4599-81AA-4E95DD4CE0A5}" presName="root2" presStyleCnt="0"/>
      <dgm:spPr/>
    </dgm:pt>
    <dgm:pt modelId="{DE93B5F2-1CA6-40F3-B124-24CBDE452C7F}" type="pres">
      <dgm:prSet presAssocID="{802534EE-0712-4599-81AA-4E95DD4CE0A5}" presName="LevelTwoTextNode" presStyleLbl="node4" presStyleIdx="2" presStyleCnt="10">
        <dgm:presLayoutVars>
          <dgm:chPref val="3"/>
        </dgm:presLayoutVars>
      </dgm:prSet>
      <dgm:spPr/>
    </dgm:pt>
    <dgm:pt modelId="{2FB0C740-68FD-45EB-963A-5882F7A1156B}" type="pres">
      <dgm:prSet presAssocID="{802534EE-0712-4599-81AA-4E95DD4CE0A5}" presName="level3hierChild" presStyleCnt="0"/>
      <dgm:spPr/>
    </dgm:pt>
    <dgm:pt modelId="{AF10D516-4F6C-4D46-86A1-9C1986C13320}" type="pres">
      <dgm:prSet presAssocID="{8A9D6245-57B1-482C-9DC4-F2ACF75F2EEB}" presName="conn2-1" presStyleLbl="parChTrans1D4" presStyleIdx="3" presStyleCnt="10"/>
      <dgm:spPr/>
    </dgm:pt>
    <dgm:pt modelId="{8DB10BF4-B3E8-4C63-AA80-1132AC83EE01}" type="pres">
      <dgm:prSet presAssocID="{8A9D6245-57B1-482C-9DC4-F2ACF75F2EEB}" presName="connTx" presStyleLbl="parChTrans1D4" presStyleIdx="3" presStyleCnt="10"/>
      <dgm:spPr/>
    </dgm:pt>
    <dgm:pt modelId="{E1BE2056-AE5C-4DB8-B5F8-1262B0BC3580}" type="pres">
      <dgm:prSet presAssocID="{F1C08F9B-435C-42DB-A449-2ECF7C7375AB}" presName="root2" presStyleCnt="0"/>
      <dgm:spPr/>
    </dgm:pt>
    <dgm:pt modelId="{99764013-9FFE-483E-9A94-8E74B88EB45B}" type="pres">
      <dgm:prSet presAssocID="{F1C08F9B-435C-42DB-A449-2ECF7C7375AB}" presName="LevelTwoTextNode" presStyleLbl="node4" presStyleIdx="3" presStyleCnt="10">
        <dgm:presLayoutVars>
          <dgm:chPref val="3"/>
        </dgm:presLayoutVars>
      </dgm:prSet>
      <dgm:spPr/>
    </dgm:pt>
    <dgm:pt modelId="{CBCC4E80-D41C-4591-AFD8-D9C5B0629FAD}" type="pres">
      <dgm:prSet presAssocID="{F1C08F9B-435C-42DB-A449-2ECF7C7375AB}" presName="level3hierChild" presStyleCnt="0"/>
      <dgm:spPr/>
    </dgm:pt>
    <dgm:pt modelId="{924C8F9A-D7B2-4767-8617-AD5D4A0F8C82}" type="pres">
      <dgm:prSet presAssocID="{43552287-81BA-4A23-85DD-3D228EF15792}" presName="conn2-1" presStyleLbl="parChTrans1D4" presStyleIdx="4" presStyleCnt="10"/>
      <dgm:spPr/>
    </dgm:pt>
    <dgm:pt modelId="{4D1012EA-ED43-4161-9183-D18250C04841}" type="pres">
      <dgm:prSet presAssocID="{43552287-81BA-4A23-85DD-3D228EF15792}" presName="connTx" presStyleLbl="parChTrans1D4" presStyleIdx="4" presStyleCnt="10"/>
      <dgm:spPr/>
    </dgm:pt>
    <dgm:pt modelId="{13F2C1AB-38AD-4ED5-9035-C2D351214192}" type="pres">
      <dgm:prSet presAssocID="{05927694-700E-4998-A746-BED67EAB8EF0}" presName="root2" presStyleCnt="0"/>
      <dgm:spPr/>
    </dgm:pt>
    <dgm:pt modelId="{4C14E865-13AF-43EC-93E8-957E72C167D9}" type="pres">
      <dgm:prSet presAssocID="{05927694-700E-4998-A746-BED67EAB8EF0}" presName="LevelTwoTextNode" presStyleLbl="node4" presStyleIdx="4" presStyleCnt="10">
        <dgm:presLayoutVars>
          <dgm:chPref val="3"/>
        </dgm:presLayoutVars>
      </dgm:prSet>
      <dgm:spPr/>
    </dgm:pt>
    <dgm:pt modelId="{5A67506E-C01C-4958-968A-88E9AA8D1DC9}" type="pres">
      <dgm:prSet presAssocID="{05927694-700E-4998-A746-BED67EAB8EF0}" presName="level3hierChild" presStyleCnt="0"/>
      <dgm:spPr/>
    </dgm:pt>
    <dgm:pt modelId="{07085415-AD02-4837-A819-DF8503991B40}" type="pres">
      <dgm:prSet presAssocID="{9E46A426-48DB-49D4-9452-22CFC445B93D}" presName="conn2-1" presStyleLbl="parChTrans1D2" presStyleIdx="1" presStyleCnt="2"/>
      <dgm:spPr/>
    </dgm:pt>
    <dgm:pt modelId="{6D471BBE-867D-4865-9628-1D7777EB5D2C}" type="pres">
      <dgm:prSet presAssocID="{9E46A426-48DB-49D4-9452-22CFC445B93D}" presName="connTx" presStyleLbl="parChTrans1D2" presStyleIdx="1" presStyleCnt="2"/>
      <dgm:spPr/>
    </dgm:pt>
    <dgm:pt modelId="{B9D0076E-1908-4470-9C44-2381915CB6FB}" type="pres">
      <dgm:prSet presAssocID="{444DF14B-39F3-4B48-8936-10F777644448}" presName="root2" presStyleCnt="0"/>
      <dgm:spPr/>
    </dgm:pt>
    <dgm:pt modelId="{7EBAE2C6-1480-46C8-900C-5102293148B2}" type="pres">
      <dgm:prSet presAssocID="{444DF14B-39F3-4B48-8936-10F777644448}" presName="LevelTwoTextNode" presStyleLbl="node2" presStyleIdx="1" presStyleCnt="2">
        <dgm:presLayoutVars>
          <dgm:chPref val="3"/>
        </dgm:presLayoutVars>
      </dgm:prSet>
      <dgm:spPr/>
    </dgm:pt>
    <dgm:pt modelId="{7F207EC3-B869-474B-A721-8A419CB73484}" type="pres">
      <dgm:prSet presAssocID="{444DF14B-39F3-4B48-8936-10F777644448}" presName="level3hierChild" presStyleCnt="0"/>
      <dgm:spPr/>
    </dgm:pt>
    <dgm:pt modelId="{72B1FC09-0EBA-4985-8788-8F4656152A7F}" type="pres">
      <dgm:prSet presAssocID="{F3E7A82E-4DF9-47FA-B3A8-610C19F25C83}" presName="conn2-1" presStyleLbl="parChTrans1D3" presStyleIdx="2" presStyleCnt="4"/>
      <dgm:spPr/>
    </dgm:pt>
    <dgm:pt modelId="{E53945B2-5361-41E5-A250-0FE9BB3209A7}" type="pres">
      <dgm:prSet presAssocID="{F3E7A82E-4DF9-47FA-B3A8-610C19F25C83}" presName="connTx" presStyleLbl="parChTrans1D3" presStyleIdx="2" presStyleCnt="4"/>
      <dgm:spPr/>
    </dgm:pt>
    <dgm:pt modelId="{93C1A79B-D7BC-4544-8471-9D8B8B93AD97}" type="pres">
      <dgm:prSet presAssocID="{C01ACB44-8919-4C16-9345-65E8C4CC5C27}" presName="root2" presStyleCnt="0"/>
      <dgm:spPr/>
    </dgm:pt>
    <dgm:pt modelId="{B81631BF-0964-4936-A9DE-5CF3C23A1D51}" type="pres">
      <dgm:prSet presAssocID="{C01ACB44-8919-4C16-9345-65E8C4CC5C27}" presName="LevelTwoTextNode" presStyleLbl="node3" presStyleIdx="2" presStyleCnt="4">
        <dgm:presLayoutVars>
          <dgm:chPref val="3"/>
        </dgm:presLayoutVars>
      </dgm:prSet>
      <dgm:spPr/>
    </dgm:pt>
    <dgm:pt modelId="{A47913E6-20D7-4EF9-8087-A267EE4CBBE9}" type="pres">
      <dgm:prSet presAssocID="{C01ACB44-8919-4C16-9345-65E8C4CC5C27}" presName="level3hierChild" presStyleCnt="0"/>
      <dgm:spPr/>
    </dgm:pt>
    <dgm:pt modelId="{E3B49C02-92DF-4E0E-9C64-BFDA4F6C8C57}" type="pres">
      <dgm:prSet presAssocID="{05ED55C3-A195-4231-81C9-7EAAC2A67DD3}" presName="conn2-1" presStyleLbl="parChTrans1D4" presStyleIdx="5" presStyleCnt="10"/>
      <dgm:spPr/>
    </dgm:pt>
    <dgm:pt modelId="{C22BEB7F-26B1-4408-A047-0DEC97855D01}" type="pres">
      <dgm:prSet presAssocID="{05ED55C3-A195-4231-81C9-7EAAC2A67DD3}" presName="connTx" presStyleLbl="parChTrans1D4" presStyleIdx="5" presStyleCnt="10"/>
      <dgm:spPr/>
    </dgm:pt>
    <dgm:pt modelId="{45E9E887-53F9-47D7-81E1-6BFB948D358C}" type="pres">
      <dgm:prSet presAssocID="{A2F6F58A-C804-4EA7-A795-E7CFAD608A97}" presName="root2" presStyleCnt="0"/>
      <dgm:spPr/>
    </dgm:pt>
    <dgm:pt modelId="{F532FF76-9233-4C88-8EB8-C57298DE75BC}" type="pres">
      <dgm:prSet presAssocID="{A2F6F58A-C804-4EA7-A795-E7CFAD608A97}" presName="LevelTwoTextNode" presStyleLbl="node4" presStyleIdx="5" presStyleCnt="10">
        <dgm:presLayoutVars>
          <dgm:chPref val="3"/>
        </dgm:presLayoutVars>
      </dgm:prSet>
      <dgm:spPr/>
    </dgm:pt>
    <dgm:pt modelId="{159E4A89-C683-474B-8EAE-3FA54900B771}" type="pres">
      <dgm:prSet presAssocID="{A2F6F58A-C804-4EA7-A795-E7CFAD608A97}" presName="level3hierChild" presStyleCnt="0"/>
      <dgm:spPr/>
    </dgm:pt>
    <dgm:pt modelId="{3D002938-9580-4C37-A937-06EE1FF34007}" type="pres">
      <dgm:prSet presAssocID="{9581B8F4-F65E-406A-9F3A-2C0FAFB7904A}" presName="conn2-1" presStyleLbl="parChTrans1D4" presStyleIdx="6" presStyleCnt="10"/>
      <dgm:spPr/>
    </dgm:pt>
    <dgm:pt modelId="{28A3C775-44DD-456D-ADBA-6C2015D144BB}" type="pres">
      <dgm:prSet presAssocID="{9581B8F4-F65E-406A-9F3A-2C0FAFB7904A}" presName="connTx" presStyleLbl="parChTrans1D4" presStyleIdx="6" presStyleCnt="10"/>
      <dgm:spPr/>
    </dgm:pt>
    <dgm:pt modelId="{1237F670-3E84-4091-B1B6-F998102FD3C7}" type="pres">
      <dgm:prSet presAssocID="{617503FF-ADE3-43F7-9E74-E07B63130207}" presName="root2" presStyleCnt="0"/>
      <dgm:spPr/>
    </dgm:pt>
    <dgm:pt modelId="{D9495291-86EC-4DCD-BB10-24DC98844A58}" type="pres">
      <dgm:prSet presAssocID="{617503FF-ADE3-43F7-9E74-E07B63130207}" presName="LevelTwoTextNode" presStyleLbl="node4" presStyleIdx="6" presStyleCnt="10">
        <dgm:presLayoutVars>
          <dgm:chPref val="3"/>
        </dgm:presLayoutVars>
      </dgm:prSet>
      <dgm:spPr/>
    </dgm:pt>
    <dgm:pt modelId="{B7AF5FD6-FC71-4C43-9ADB-E0DDF39AD7D4}" type="pres">
      <dgm:prSet presAssocID="{617503FF-ADE3-43F7-9E74-E07B63130207}" presName="level3hierChild" presStyleCnt="0"/>
      <dgm:spPr/>
    </dgm:pt>
    <dgm:pt modelId="{0A6EA505-89C7-49FD-ABE4-44B8C87A9F43}" type="pres">
      <dgm:prSet presAssocID="{1462FFBF-C7E5-483B-B661-B21D24F8908F}" presName="conn2-1" presStyleLbl="parChTrans1D4" presStyleIdx="7" presStyleCnt="10"/>
      <dgm:spPr/>
    </dgm:pt>
    <dgm:pt modelId="{A5AAA48F-9F15-49C7-A333-8B0C8DF03B3E}" type="pres">
      <dgm:prSet presAssocID="{1462FFBF-C7E5-483B-B661-B21D24F8908F}" presName="connTx" presStyleLbl="parChTrans1D4" presStyleIdx="7" presStyleCnt="10"/>
      <dgm:spPr/>
    </dgm:pt>
    <dgm:pt modelId="{10E2065F-A278-4DEA-AC87-92F1064AE18B}" type="pres">
      <dgm:prSet presAssocID="{2F11C414-8E39-4213-8136-D4FE510CC15A}" presName="root2" presStyleCnt="0"/>
      <dgm:spPr/>
    </dgm:pt>
    <dgm:pt modelId="{BCBAD13F-9F36-4A76-ACBF-38324C9DFD1E}" type="pres">
      <dgm:prSet presAssocID="{2F11C414-8E39-4213-8136-D4FE510CC15A}" presName="LevelTwoTextNode" presStyleLbl="node4" presStyleIdx="7" presStyleCnt="10">
        <dgm:presLayoutVars>
          <dgm:chPref val="3"/>
        </dgm:presLayoutVars>
      </dgm:prSet>
      <dgm:spPr/>
    </dgm:pt>
    <dgm:pt modelId="{40FF9161-F67F-470B-B339-D06EABCB52DF}" type="pres">
      <dgm:prSet presAssocID="{2F11C414-8E39-4213-8136-D4FE510CC15A}" presName="level3hierChild" presStyleCnt="0"/>
      <dgm:spPr/>
    </dgm:pt>
    <dgm:pt modelId="{FEC367EC-C7CC-46E0-8F0B-F4EB017F4B25}" type="pres">
      <dgm:prSet presAssocID="{6620CAB9-6D29-4FF8-945D-5E027CE13906}" presName="conn2-1" presStyleLbl="parChTrans1D4" presStyleIdx="8" presStyleCnt="10"/>
      <dgm:spPr/>
    </dgm:pt>
    <dgm:pt modelId="{C3BCA3D8-F0DE-402C-8374-951905FD4C54}" type="pres">
      <dgm:prSet presAssocID="{6620CAB9-6D29-4FF8-945D-5E027CE13906}" presName="connTx" presStyleLbl="parChTrans1D4" presStyleIdx="8" presStyleCnt="10"/>
      <dgm:spPr/>
    </dgm:pt>
    <dgm:pt modelId="{B68415FE-5E3F-482F-91F7-2CA2D6D0722D}" type="pres">
      <dgm:prSet presAssocID="{A785CB08-4A62-40BD-96AE-D3B0294CBD1F}" presName="root2" presStyleCnt="0"/>
      <dgm:spPr/>
    </dgm:pt>
    <dgm:pt modelId="{DD75CFEB-5D5C-464E-B857-D28B066AE2E1}" type="pres">
      <dgm:prSet presAssocID="{A785CB08-4A62-40BD-96AE-D3B0294CBD1F}" presName="LevelTwoTextNode" presStyleLbl="node4" presStyleIdx="8" presStyleCnt="10">
        <dgm:presLayoutVars>
          <dgm:chPref val="3"/>
        </dgm:presLayoutVars>
      </dgm:prSet>
      <dgm:spPr/>
    </dgm:pt>
    <dgm:pt modelId="{6C4899F7-A918-45D1-B75A-909AE5805EBA}" type="pres">
      <dgm:prSet presAssocID="{A785CB08-4A62-40BD-96AE-D3B0294CBD1F}" presName="level3hierChild" presStyleCnt="0"/>
      <dgm:spPr/>
    </dgm:pt>
    <dgm:pt modelId="{7F4C7A20-7D9B-4C87-80B4-7508EB7EED52}" type="pres">
      <dgm:prSet presAssocID="{D679DFCF-CE7D-4FCF-A62C-AA6E6F5B4528}" presName="conn2-1" presStyleLbl="parChTrans1D3" presStyleIdx="3" presStyleCnt="4"/>
      <dgm:spPr/>
    </dgm:pt>
    <dgm:pt modelId="{7B43BACD-3F70-4863-BF61-523651EF3109}" type="pres">
      <dgm:prSet presAssocID="{D679DFCF-CE7D-4FCF-A62C-AA6E6F5B4528}" presName="connTx" presStyleLbl="parChTrans1D3" presStyleIdx="3" presStyleCnt="4"/>
      <dgm:spPr/>
    </dgm:pt>
    <dgm:pt modelId="{76E3E7A4-1652-4B38-A06B-68E7642740A5}" type="pres">
      <dgm:prSet presAssocID="{D7607F3E-8014-45F2-8B0F-DD341F116C26}" presName="root2" presStyleCnt="0"/>
      <dgm:spPr/>
    </dgm:pt>
    <dgm:pt modelId="{F8179C33-7069-4902-8E2C-2F20E46E8782}" type="pres">
      <dgm:prSet presAssocID="{D7607F3E-8014-45F2-8B0F-DD341F116C26}" presName="LevelTwoTextNode" presStyleLbl="node3" presStyleIdx="3" presStyleCnt="4">
        <dgm:presLayoutVars>
          <dgm:chPref val="3"/>
        </dgm:presLayoutVars>
      </dgm:prSet>
      <dgm:spPr/>
    </dgm:pt>
    <dgm:pt modelId="{6EDDF3A4-2F45-4230-83F3-C27E8F06AE10}" type="pres">
      <dgm:prSet presAssocID="{D7607F3E-8014-45F2-8B0F-DD341F116C26}" presName="level3hierChild" presStyleCnt="0"/>
      <dgm:spPr/>
    </dgm:pt>
    <dgm:pt modelId="{306F450E-2B81-4A6B-9207-B97384612F41}" type="pres">
      <dgm:prSet presAssocID="{4A4119C0-6876-4B46-B63C-C5B5E183083A}" presName="conn2-1" presStyleLbl="parChTrans1D4" presStyleIdx="9" presStyleCnt="10"/>
      <dgm:spPr/>
    </dgm:pt>
    <dgm:pt modelId="{3ABC23EF-2179-439B-8D5E-B5306E91FA99}" type="pres">
      <dgm:prSet presAssocID="{4A4119C0-6876-4B46-B63C-C5B5E183083A}" presName="connTx" presStyleLbl="parChTrans1D4" presStyleIdx="9" presStyleCnt="10"/>
      <dgm:spPr/>
    </dgm:pt>
    <dgm:pt modelId="{7B281989-846E-414B-B107-DA1938C62A09}" type="pres">
      <dgm:prSet presAssocID="{00C22B20-F2F5-46E8-A3EC-DB8F81AC71E1}" presName="root2" presStyleCnt="0"/>
      <dgm:spPr/>
    </dgm:pt>
    <dgm:pt modelId="{E3F8EBE6-F572-48F2-83CE-C1DC35D3DBAE}" type="pres">
      <dgm:prSet presAssocID="{00C22B20-F2F5-46E8-A3EC-DB8F81AC71E1}" presName="LevelTwoTextNode" presStyleLbl="node4" presStyleIdx="9" presStyleCnt="10" custLinFactX="40279" custLinFactNeighborX="100000">
        <dgm:presLayoutVars>
          <dgm:chPref val="3"/>
        </dgm:presLayoutVars>
      </dgm:prSet>
      <dgm:spPr/>
    </dgm:pt>
    <dgm:pt modelId="{3B70D308-D149-46A8-BBDB-76C1F1117CA9}" type="pres">
      <dgm:prSet presAssocID="{00C22B20-F2F5-46E8-A3EC-DB8F81AC71E1}" presName="level3hierChild" presStyleCnt="0"/>
      <dgm:spPr/>
    </dgm:pt>
  </dgm:ptLst>
  <dgm:cxnLst>
    <dgm:cxn modelId="{ADAC4F01-1E16-41B2-A7C7-0E3FE5A610E7}" type="presOf" srcId="{BF95F12A-848C-4D76-BCAC-A60A48D21712}" destId="{1356B274-B83F-434D-A869-2B988EF3F493}" srcOrd="1" destOrd="0" presId="urn:microsoft.com/office/officeart/2005/8/layout/hierarchy2"/>
    <dgm:cxn modelId="{592D3D04-8F85-4F15-8876-B6D2FBF77066}" srcId="{444DF14B-39F3-4B48-8936-10F777644448}" destId="{D7607F3E-8014-45F2-8B0F-DD341F116C26}" srcOrd="1" destOrd="0" parTransId="{D679DFCF-CE7D-4FCF-A62C-AA6E6F5B4528}" sibTransId="{63C1173E-6837-4344-8091-5DAD574270D3}"/>
    <dgm:cxn modelId="{43BF5706-9EFA-4988-8978-E6F5718D2F1D}" type="presOf" srcId="{1462FFBF-C7E5-483B-B661-B21D24F8908F}" destId="{0A6EA505-89C7-49FD-ABE4-44B8C87A9F43}" srcOrd="0" destOrd="0" presId="urn:microsoft.com/office/officeart/2005/8/layout/hierarchy2"/>
    <dgm:cxn modelId="{2BF42E15-48FC-417D-8F70-AB55801479D2}" srcId="{C01ACB44-8919-4C16-9345-65E8C4CC5C27}" destId="{2F11C414-8E39-4213-8136-D4FE510CC15A}" srcOrd="1" destOrd="0" parTransId="{1462FFBF-C7E5-483B-B661-B21D24F8908F}" sibTransId="{2CF5CFA3-7915-42A0-9814-F5C464D797E1}"/>
    <dgm:cxn modelId="{C9AFB215-83C7-41D3-B379-AC0D3CB2E809}" type="presOf" srcId="{6620CAB9-6D29-4FF8-945D-5E027CE13906}" destId="{FEC367EC-C7CC-46E0-8F0B-F4EB017F4B25}" srcOrd="0" destOrd="0" presId="urn:microsoft.com/office/officeart/2005/8/layout/hierarchy2"/>
    <dgm:cxn modelId="{9465CE15-8CDA-4D4E-AE52-7FA9F7DC5714}" type="presOf" srcId="{9581B8F4-F65E-406A-9F3A-2C0FAFB7904A}" destId="{3D002938-9580-4C37-A937-06EE1FF34007}" srcOrd="0" destOrd="0" presId="urn:microsoft.com/office/officeart/2005/8/layout/hierarchy2"/>
    <dgm:cxn modelId="{716BB616-E18E-4E68-A8F3-98990B7E0F1B}" type="presOf" srcId="{4A4119C0-6876-4B46-B63C-C5B5E183083A}" destId="{3ABC23EF-2179-439B-8D5E-B5306E91FA99}" srcOrd="1" destOrd="0" presId="urn:microsoft.com/office/officeart/2005/8/layout/hierarchy2"/>
    <dgm:cxn modelId="{DC64D019-0B06-4010-A6CC-6E0A030107B9}" type="presOf" srcId="{A785CB08-4A62-40BD-96AE-D3B0294CBD1F}" destId="{DD75CFEB-5D5C-464E-B857-D28B066AE2E1}" srcOrd="0" destOrd="0" presId="urn:microsoft.com/office/officeart/2005/8/layout/hierarchy2"/>
    <dgm:cxn modelId="{1C8FDA1D-86B6-4212-869B-D9F3D56D1A22}" type="presOf" srcId="{F3E7A82E-4DF9-47FA-B3A8-610C19F25C83}" destId="{E53945B2-5361-41E5-A250-0FE9BB3209A7}"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C3A0B524-C693-4C3D-B067-C5CD67853FE1}" type="presOf" srcId="{05ED55C3-A195-4231-81C9-7EAAC2A67DD3}" destId="{E3B49C02-92DF-4E0E-9C64-BFDA4F6C8C57}" srcOrd="0" destOrd="0" presId="urn:microsoft.com/office/officeart/2005/8/layout/hierarchy2"/>
    <dgm:cxn modelId="{6A0A0027-EC16-479B-B55A-0B35AB5AF0D2}" srcId="{1C3757F0-1D92-419E-91AE-5AE747F1146E}" destId="{40FE246C-C826-4769-A5C2-9D75240976FE}" srcOrd="0" destOrd="0" parTransId="{D3723BC6-7ECB-476F-A2B7-498B998B7A56}" sibTransId="{3A342C4C-3A11-4F67-9EAA-B4AA77887B5F}"/>
    <dgm:cxn modelId="{24073C2B-078E-49A6-B4B8-4E9F716B27BC}" type="presOf" srcId="{7A14C255-A9D7-420D-B032-0693F6CF431F}" destId="{0E7AE38F-D77F-437F-BAB8-792E908C751F}" srcOrd="0" destOrd="0" presId="urn:microsoft.com/office/officeart/2005/8/layout/hierarchy2"/>
    <dgm:cxn modelId="{92F26D32-2CB3-4460-9513-4C014C06A5C6}" type="presOf" srcId="{8A9D6245-57B1-482C-9DC4-F2ACF75F2EEB}" destId="{8DB10BF4-B3E8-4C63-AA80-1132AC83EE01}" srcOrd="1" destOrd="0" presId="urn:microsoft.com/office/officeart/2005/8/layout/hierarchy2"/>
    <dgm:cxn modelId="{638C745D-655B-4E07-A96A-2E101CD1696D}" srcId="{40FE246C-C826-4769-A5C2-9D75240976FE}" destId="{7A14C255-A9D7-420D-B032-0693F6CF431F}" srcOrd="0" destOrd="0" parTransId="{FE8EAFCC-5B29-4577-9068-58D32F380E14}" sibTransId="{9335BF14-6A25-443B-9B9C-4146633AA31B}"/>
    <dgm:cxn modelId="{CE03E05D-E0A5-4D1C-909D-6260CCBB11FF}" type="presOf" srcId="{444DF14B-39F3-4B48-8936-10F777644448}" destId="{7EBAE2C6-1480-46C8-900C-5102293148B2}" srcOrd="0" destOrd="0" presId="urn:microsoft.com/office/officeart/2005/8/layout/hierarchy2"/>
    <dgm:cxn modelId="{AB55E65E-85DB-4C07-B834-51F1377F831D}" type="presOf" srcId="{D679DFCF-CE7D-4FCF-A62C-AA6E6F5B4528}" destId="{7F4C7A20-7D9B-4C87-80B4-7508EB7EED52}" srcOrd="0" destOrd="0" presId="urn:microsoft.com/office/officeart/2005/8/layout/hierarchy2"/>
    <dgm:cxn modelId="{310BC960-14EE-403D-A57D-9A6A1C3299A4}" type="presOf" srcId="{A2F6F58A-C804-4EA7-A795-E7CFAD608A97}" destId="{F532FF76-9233-4C88-8EB8-C57298DE75BC}" srcOrd="0" destOrd="0" presId="urn:microsoft.com/office/officeart/2005/8/layout/hierarchy2"/>
    <dgm:cxn modelId="{F3161C62-2A05-42AC-8DDE-85A4E044B490}" type="presOf" srcId="{617503FF-ADE3-43F7-9E74-E07B63130207}" destId="{D9495291-86EC-4DCD-BB10-24DC98844A58}" srcOrd="0" destOrd="0" presId="urn:microsoft.com/office/officeart/2005/8/layout/hierarchy2"/>
    <dgm:cxn modelId="{78D8DF62-2B21-4156-8E71-79FA0D312E6A}" type="presOf" srcId="{1462FFBF-C7E5-483B-B661-B21D24F8908F}" destId="{A5AAA48F-9F15-49C7-A333-8B0C8DF03B3E}" srcOrd="1" destOrd="0" presId="urn:microsoft.com/office/officeart/2005/8/layout/hierarchy2"/>
    <dgm:cxn modelId="{43460543-52F5-4030-9B3C-851FB1F0F9DD}" type="presOf" srcId="{F1C08F9B-435C-42DB-A449-2ECF7C7375AB}" destId="{99764013-9FFE-483E-9A94-8E74B88EB45B}" srcOrd="0" destOrd="0" presId="urn:microsoft.com/office/officeart/2005/8/layout/hierarchy2"/>
    <dgm:cxn modelId="{A4CE6965-799F-429D-AFED-40CA1FC54085}" type="presOf" srcId="{8A9D6245-57B1-482C-9DC4-F2ACF75F2EEB}" destId="{AF10D516-4F6C-4D46-86A1-9C1986C13320}" srcOrd="0" destOrd="0" presId="urn:microsoft.com/office/officeart/2005/8/layout/hierarchy2"/>
    <dgm:cxn modelId="{B713B545-A6C7-4A5C-B683-1962EC258C35}" type="presOf" srcId="{D129D8C8-45D4-413D-9AA6-7735257A9552}" destId="{02AF2611-39C0-4EF8-B9AF-5E15D80097BE}" srcOrd="0" destOrd="0" presId="urn:microsoft.com/office/officeart/2005/8/layout/hierarchy2"/>
    <dgm:cxn modelId="{36E80946-BEB5-496B-A93A-676CF657628F}" srcId="{5298254B-75EF-4481-9316-64F54046A9CE}" destId="{1C3757F0-1D92-419E-91AE-5AE747F1146E}" srcOrd="0" destOrd="0" parTransId="{4A3EBA2C-1249-4D63-810E-57318E4C8870}" sibTransId="{3D0C51F1-6507-40B1-ACB3-872E9C6F45C3}"/>
    <dgm:cxn modelId="{D7038346-4674-4F9B-9462-7B1A16D71E40}" type="presOf" srcId="{9E46A426-48DB-49D4-9452-22CFC445B93D}" destId="{07085415-AD02-4837-A819-DF8503991B40}" srcOrd="0" destOrd="0" presId="urn:microsoft.com/office/officeart/2005/8/layout/hierarchy2"/>
    <dgm:cxn modelId="{A4029346-EF5E-4A10-B7D8-B85D737F9241}" type="presOf" srcId="{9E46A426-48DB-49D4-9452-22CFC445B93D}" destId="{6D471BBE-867D-4865-9628-1D7777EB5D2C}" srcOrd="1" destOrd="0" presId="urn:microsoft.com/office/officeart/2005/8/layout/hierarchy2"/>
    <dgm:cxn modelId="{97045C67-C016-403D-9996-F87DDF095FB5}" srcId="{1C3757F0-1D92-419E-91AE-5AE747F1146E}" destId="{CF6F8CFB-C54C-427C-82B9-747F0C141494}" srcOrd="1" destOrd="0" parTransId="{BF95F12A-848C-4D76-BCAC-A60A48D21712}" sibTransId="{9E01EC7A-03E0-410E-98BD-F127AA937462}"/>
    <dgm:cxn modelId="{9EC5234B-2D10-435C-9A11-4C6335A80DB5}" type="presOf" srcId="{4A4119C0-6876-4B46-B63C-C5B5E183083A}" destId="{306F450E-2B81-4A6B-9207-B97384612F41}" srcOrd="0" destOrd="0" presId="urn:microsoft.com/office/officeart/2005/8/layout/hierarchy2"/>
    <dgm:cxn modelId="{2B759C6C-10E5-4725-8539-74288CCD915F}" srcId="{5298254B-75EF-4481-9316-64F54046A9CE}" destId="{444DF14B-39F3-4B48-8936-10F777644448}" srcOrd="1" destOrd="0" parTransId="{9E46A426-48DB-49D4-9452-22CFC445B93D}" sibTransId="{6B076EA2-9D0E-4F9E-AC8B-1D5D791FCFB0}"/>
    <dgm:cxn modelId="{373A1170-71DD-4997-B6D5-83ED93CA269E}" type="presOf" srcId="{BF95F12A-848C-4D76-BCAC-A60A48D21712}" destId="{B82998E9-B1CD-485F-8B4B-06888B1A28C4}" srcOrd="0" destOrd="0" presId="urn:microsoft.com/office/officeart/2005/8/layout/hierarchy2"/>
    <dgm:cxn modelId="{E028FA74-23CB-479C-A1E9-C9EDC9972C8A}" type="presOf" srcId="{4A3EBA2C-1249-4D63-810E-57318E4C8870}" destId="{C6405F48-268C-4A9E-8C6B-EA7912642D7B}" srcOrd="0" destOrd="0" presId="urn:microsoft.com/office/officeart/2005/8/layout/hierarchy2"/>
    <dgm:cxn modelId="{4F49C356-3DAF-4BBB-AB34-EE8A1CB080DC}" type="presOf" srcId="{C01ACB44-8919-4C16-9345-65E8C4CC5C27}" destId="{B81631BF-0964-4936-A9DE-5CF3C23A1D51}" srcOrd="0" destOrd="0" presId="urn:microsoft.com/office/officeart/2005/8/layout/hierarchy2"/>
    <dgm:cxn modelId="{87113557-F60C-4656-9994-38CF99A1064A}" srcId="{C01ACB44-8919-4C16-9345-65E8C4CC5C27}" destId="{A2F6F58A-C804-4EA7-A795-E7CFAD608A97}" srcOrd="0" destOrd="0" parTransId="{05ED55C3-A195-4231-81C9-7EAAC2A67DD3}" sibTransId="{6C91431B-1AEE-4795-91EC-BF227D97E515}"/>
    <dgm:cxn modelId="{5000B557-5C05-49D1-B43D-4DF26A8CA7D0}" type="presOf" srcId="{1C3757F0-1D92-419E-91AE-5AE747F1146E}" destId="{1E65E39D-395D-4BD0-8D0A-DECF2AB935E9}" srcOrd="0" destOrd="0" presId="urn:microsoft.com/office/officeart/2005/8/layout/hierarchy2"/>
    <dgm:cxn modelId="{45A14A79-82F6-4297-9300-C6982BADBB45}" srcId="{D7607F3E-8014-45F2-8B0F-DD341F116C26}" destId="{00C22B20-F2F5-46E8-A3EC-DB8F81AC71E1}" srcOrd="0" destOrd="0" parTransId="{4A4119C0-6876-4B46-B63C-C5B5E183083A}" sibTransId="{2492FB64-B32D-42B8-A3E7-E4838350932A}"/>
    <dgm:cxn modelId="{6D970F7C-BB98-4E9F-A916-96FDEA671D9B}" type="presOf" srcId="{FE8EAFCC-5B29-4577-9068-58D32F380E14}" destId="{77024C92-294D-413F-A59B-9F47291444A3}" srcOrd="0" destOrd="0" presId="urn:microsoft.com/office/officeart/2005/8/layout/hierarchy2"/>
    <dgm:cxn modelId="{4F92C67E-F0CF-4018-A05E-2C46F20E7D75}" type="presOf" srcId="{2F11C414-8E39-4213-8136-D4FE510CC15A}" destId="{BCBAD13F-9F36-4A76-ACBF-38324C9DFD1E}" srcOrd="0" destOrd="0" presId="urn:microsoft.com/office/officeart/2005/8/layout/hierarchy2"/>
    <dgm:cxn modelId="{2131F87E-CB0B-442B-9D4D-857EDE30DEC2}" type="presOf" srcId="{9581B8F4-F65E-406A-9F3A-2C0FAFB7904A}" destId="{28A3C775-44DD-456D-ADBA-6C2015D144BB}" srcOrd="1" destOrd="0" presId="urn:microsoft.com/office/officeart/2005/8/layout/hierarchy2"/>
    <dgm:cxn modelId="{47D46A82-01EB-48FA-8508-219A8B93643C}" type="presOf" srcId="{802534EE-0712-4599-81AA-4E95DD4CE0A5}" destId="{DE93B5F2-1CA6-40F3-B124-24CBDE452C7F}" srcOrd="0" destOrd="0" presId="urn:microsoft.com/office/officeart/2005/8/layout/hierarchy2"/>
    <dgm:cxn modelId="{4E232085-DDCE-4E2A-811D-213D9877282E}" type="presOf" srcId="{CE871202-C851-4283-B4F2-1F8DA3C445C3}" destId="{6CD19230-CC0F-4288-A025-EBCBAFB6E87C}" srcOrd="1" destOrd="0" presId="urn:microsoft.com/office/officeart/2005/8/layout/hierarchy2"/>
    <dgm:cxn modelId="{39DDA58A-8E7D-4E4F-AD78-8126CCB3D68A}" type="presOf" srcId="{05927694-700E-4998-A746-BED67EAB8EF0}" destId="{4C14E865-13AF-43EC-93E8-957E72C167D9}" srcOrd="0" destOrd="0" presId="urn:microsoft.com/office/officeart/2005/8/layout/hierarchy2"/>
    <dgm:cxn modelId="{FDE7268E-ABD2-4695-86FC-CCDADEA0CAF4}" srcId="{444DF14B-39F3-4B48-8936-10F777644448}" destId="{C01ACB44-8919-4C16-9345-65E8C4CC5C27}" srcOrd="0" destOrd="0" parTransId="{F3E7A82E-4DF9-47FA-B3A8-610C19F25C83}" sibTransId="{4A4283C4-F619-47C6-B4DC-A7602C8E180D}"/>
    <dgm:cxn modelId="{DCBFE993-2B8E-414A-8869-4CB8D68095A8}" type="presOf" srcId="{40FE246C-C826-4769-A5C2-9D75240976FE}" destId="{6094D736-4F16-42FC-9437-D37BB023D5EA}" srcOrd="0" destOrd="0" presId="urn:microsoft.com/office/officeart/2005/8/layout/hierarchy2"/>
    <dgm:cxn modelId="{888ACB9F-76EA-429F-B103-1002D0FA592F}" type="presOf" srcId="{D129D8C8-45D4-413D-9AA6-7735257A9552}" destId="{3E9FDDD6-A26E-4F03-A903-10F09685D6A2}" srcOrd="1" destOrd="0" presId="urn:microsoft.com/office/officeart/2005/8/layout/hierarchy2"/>
    <dgm:cxn modelId="{5B6C18A9-9B8E-4DC4-9F15-EC1150FC6F04}" type="presOf" srcId="{43552287-81BA-4A23-85DD-3D228EF15792}" destId="{4D1012EA-ED43-4161-9183-D18250C04841}" srcOrd="1" destOrd="0" presId="urn:microsoft.com/office/officeart/2005/8/layout/hierarchy2"/>
    <dgm:cxn modelId="{6A2E92AC-FE6D-4C6D-BE1D-B997EB9BE5CD}" type="presOf" srcId="{F3E7A82E-4DF9-47FA-B3A8-610C19F25C83}" destId="{72B1FC09-0EBA-4985-8788-8F4656152A7F}" srcOrd="0" destOrd="0" presId="urn:microsoft.com/office/officeart/2005/8/layout/hierarchy2"/>
    <dgm:cxn modelId="{39335FBA-E4D9-40B6-AFB9-ADA18E2EA138}" type="presOf" srcId="{1C2ABE6B-2194-4104-A754-33FF1C233404}" destId="{B6DAA14B-3305-4F93-A6BA-AC8805E13BBC}" srcOrd="0" destOrd="0" presId="urn:microsoft.com/office/officeart/2005/8/layout/hierarchy2"/>
    <dgm:cxn modelId="{C3A101BD-CEAC-47AB-9901-AC860647AF1D}" type="presOf" srcId="{FE8EAFCC-5B29-4577-9068-58D32F380E14}" destId="{971284D5-360E-47FF-9F34-0E0CEC35A6C4}" srcOrd="1" destOrd="0" presId="urn:microsoft.com/office/officeart/2005/8/layout/hierarchy2"/>
    <dgm:cxn modelId="{FF25E7BE-73E0-4BBB-8D91-78D5A7E019D6}" type="presOf" srcId="{5298254B-75EF-4481-9316-64F54046A9CE}" destId="{AD69DD67-DA8B-4327-8FB6-B1ED5881B6C0}" srcOrd="0" destOrd="0" presId="urn:microsoft.com/office/officeart/2005/8/layout/hierarchy2"/>
    <dgm:cxn modelId="{6971A7C0-7148-4F6E-ABE3-9A89AB070556}" type="presOf" srcId="{43552287-81BA-4A23-85DD-3D228EF15792}" destId="{924C8F9A-D7B2-4767-8617-AD5D4A0F8C82}" srcOrd="0" destOrd="0" presId="urn:microsoft.com/office/officeart/2005/8/layout/hierarchy2"/>
    <dgm:cxn modelId="{380061C1-4343-48DD-B6B4-1D14CF0DCB87}" type="presOf" srcId="{D3723BC6-7ECB-476F-A2B7-498B998B7A56}" destId="{B0EBDA45-12CE-4202-B1E6-40A49D832ECA}" srcOrd="1" destOrd="0" presId="urn:microsoft.com/office/officeart/2005/8/layout/hierarchy2"/>
    <dgm:cxn modelId="{1BCE78C1-BF2C-4D7A-88CA-F979B4D0874A}" type="presOf" srcId="{CE871202-C851-4283-B4F2-1F8DA3C445C3}" destId="{3D3532D1-1FDA-4F24-AE90-3866BC16A43D}" srcOrd="0" destOrd="0" presId="urn:microsoft.com/office/officeart/2005/8/layout/hierarchy2"/>
    <dgm:cxn modelId="{F58C3EC4-4098-41FB-9076-A442895713EA}" type="presOf" srcId="{CF6F8CFB-C54C-427C-82B9-747F0C141494}" destId="{A031128D-C55E-42DA-B8A2-D382735EF23E}" srcOrd="0" destOrd="0" presId="urn:microsoft.com/office/officeart/2005/8/layout/hierarchy2"/>
    <dgm:cxn modelId="{75357DC7-BF3E-4BF6-A98A-F9797CF51EBE}" srcId="{6C2A5E75-3D20-416D-8B23-8508AC822551}" destId="{802534EE-0712-4599-81AA-4E95DD4CE0A5}" srcOrd="0" destOrd="0" parTransId="{CE871202-C851-4283-B4F2-1F8DA3C445C3}" sibTransId="{A2412999-D519-4FC4-9535-D76DC4FEBCA9}"/>
    <dgm:cxn modelId="{E4A7DBC8-7FFC-400A-8C59-C53C04C1BE50}" type="presOf" srcId="{D3723BC6-7ECB-476F-A2B7-498B998B7A56}" destId="{8BDEEA43-5C2A-4BBE-99A5-44DEB7CB861C}" srcOrd="0" destOrd="0" presId="urn:microsoft.com/office/officeart/2005/8/layout/hierarchy2"/>
    <dgm:cxn modelId="{584804CB-F723-4D7B-9DF5-33DBFF6EF093}" type="presOf" srcId="{05ED55C3-A195-4231-81C9-7EAAC2A67DD3}" destId="{C22BEB7F-26B1-4408-A047-0DEC97855D01}" srcOrd="1" destOrd="0" presId="urn:microsoft.com/office/officeart/2005/8/layout/hierarchy2"/>
    <dgm:cxn modelId="{CF9221E0-0F2A-4894-A442-B77DAF623616}" type="presOf" srcId="{D7607F3E-8014-45F2-8B0F-DD341F116C26}" destId="{F8179C33-7069-4902-8E2C-2F20E46E8782}" srcOrd="0" destOrd="0" presId="urn:microsoft.com/office/officeart/2005/8/layout/hierarchy2"/>
    <dgm:cxn modelId="{60C13BE1-9993-43AD-86B7-20FC44CB5406}" srcId="{CF6F8CFB-C54C-427C-82B9-747F0C141494}" destId="{6C2A5E75-3D20-416D-8B23-8508AC822551}" srcOrd="0" destOrd="0" parTransId="{D129D8C8-45D4-413D-9AA6-7735257A9552}" sibTransId="{C13C7751-19A1-4B42-90F5-2249120AA0DE}"/>
    <dgm:cxn modelId="{2C05A4E1-9C79-4382-B0CC-ED8A819F7BE7}" srcId="{2F11C414-8E39-4213-8136-D4FE510CC15A}" destId="{A785CB08-4A62-40BD-96AE-D3B0294CBD1F}" srcOrd="0" destOrd="0" parTransId="{6620CAB9-6D29-4FF8-945D-5E027CE13906}" sibTransId="{0EF4893D-A58C-4EF9-86C7-57EE6E514DBA}"/>
    <dgm:cxn modelId="{6D72BDE1-9E57-4905-98C6-6D4A2E4DE114}" type="presOf" srcId="{00C22B20-F2F5-46E8-A3EC-DB8F81AC71E1}" destId="{E3F8EBE6-F572-48F2-83CE-C1DC35D3DBAE}" srcOrd="0" destOrd="0" presId="urn:microsoft.com/office/officeart/2005/8/layout/hierarchy2"/>
    <dgm:cxn modelId="{AB29EFEA-A442-4A5E-87AC-7E93AB107904}" srcId="{A2F6F58A-C804-4EA7-A795-E7CFAD608A97}" destId="{617503FF-ADE3-43F7-9E74-E07B63130207}" srcOrd="0" destOrd="0" parTransId="{9581B8F4-F65E-406A-9F3A-2C0FAFB7904A}" sibTransId="{B1B72055-FC5B-44AB-9111-9A7BCBE814AF}"/>
    <dgm:cxn modelId="{70CE2FEB-14C5-4DF9-9701-BD7F4CC3AC82}" type="presOf" srcId="{4A3EBA2C-1249-4D63-810E-57318E4C8870}" destId="{597EBC6F-BFE1-4ECF-BCC7-84E0157F86FF}" srcOrd="1" destOrd="0" presId="urn:microsoft.com/office/officeart/2005/8/layout/hierarchy2"/>
    <dgm:cxn modelId="{3E4901EC-BFDE-40E7-B8D7-255E3663255A}" srcId="{CF6F8CFB-C54C-427C-82B9-747F0C141494}" destId="{F1C08F9B-435C-42DB-A449-2ECF7C7375AB}" srcOrd="1" destOrd="0" parTransId="{8A9D6245-57B1-482C-9DC4-F2ACF75F2EEB}" sibTransId="{C2AF35AB-9DA5-4E26-93D7-CA0C9B652FF6}"/>
    <dgm:cxn modelId="{3C0266F8-53AD-4302-AA63-DB4FFDA46FE1}" type="presOf" srcId="{D679DFCF-CE7D-4FCF-A62C-AA6E6F5B4528}" destId="{7B43BACD-3F70-4863-BF61-523651EF3109}" srcOrd="1" destOrd="0" presId="urn:microsoft.com/office/officeart/2005/8/layout/hierarchy2"/>
    <dgm:cxn modelId="{88E72AFA-538D-415E-94FD-3954D64A2A9F}" type="presOf" srcId="{6620CAB9-6D29-4FF8-945D-5E027CE13906}" destId="{C3BCA3D8-F0DE-402C-8374-951905FD4C54}" srcOrd="1" destOrd="0" presId="urn:microsoft.com/office/officeart/2005/8/layout/hierarchy2"/>
    <dgm:cxn modelId="{68BF35FB-0BEB-43A0-A906-03195DD4A247}" srcId="{F1C08F9B-435C-42DB-A449-2ECF7C7375AB}" destId="{05927694-700E-4998-A746-BED67EAB8EF0}" srcOrd="0" destOrd="0" parTransId="{43552287-81BA-4A23-85DD-3D228EF15792}" sibTransId="{A7797333-99AF-464C-85B9-87F5DA8E8D66}"/>
    <dgm:cxn modelId="{D62B45FC-E412-43C7-8972-1A48E76AA276}" type="presOf" srcId="{6C2A5E75-3D20-416D-8B23-8508AC822551}" destId="{008EB790-8EB0-4D82-BE0A-84C63F787288}" srcOrd="0" destOrd="0" presId="urn:microsoft.com/office/officeart/2005/8/layout/hierarchy2"/>
    <dgm:cxn modelId="{93098F89-EEB7-43B9-8B0C-B1704CD69804}" type="presParOf" srcId="{B6DAA14B-3305-4F93-A6BA-AC8805E13BBC}" destId="{45E3ECBA-C6D0-4585-880A-A01F56B443D6}" srcOrd="0" destOrd="0" presId="urn:microsoft.com/office/officeart/2005/8/layout/hierarchy2"/>
    <dgm:cxn modelId="{3E33F4E9-4155-4EAB-AFDA-AD8369F06BFF}" type="presParOf" srcId="{45E3ECBA-C6D0-4585-880A-A01F56B443D6}" destId="{AD69DD67-DA8B-4327-8FB6-B1ED5881B6C0}" srcOrd="0" destOrd="0" presId="urn:microsoft.com/office/officeart/2005/8/layout/hierarchy2"/>
    <dgm:cxn modelId="{D7EC1189-796A-4972-BD7F-3337C75BE3D0}" type="presParOf" srcId="{45E3ECBA-C6D0-4585-880A-A01F56B443D6}" destId="{AEFB50EF-9B7B-4A67-8A06-3768D82F4F35}" srcOrd="1" destOrd="0" presId="urn:microsoft.com/office/officeart/2005/8/layout/hierarchy2"/>
    <dgm:cxn modelId="{A115D93A-0445-44CC-B119-69F862075B96}" type="presParOf" srcId="{AEFB50EF-9B7B-4A67-8A06-3768D82F4F35}" destId="{C6405F48-268C-4A9E-8C6B-EA7912642D7B}" srcOrd="0" destOrd="0" presId="urn:microsoft.com/office/officeart/2005/8/layout/hierarchy2"/>
    <dgm:cxn modelId="{E8CB7D1E-B275-432D-B5F2-D0B20CC983A5}" type="presParOf" srcId="{C6405F48-268C-4A9E-8C6B-EA7912642D7B}" destId="{597EBC6F-BFE1-4ECF-BCC7-84E0157F86FF}" srcOrd="0" destOrd="0" presId="urn:microsoft.com/office/officeart/2005/8/layout/hierarchy2"/>
    <dgm:cxn modelId="{EECD3326-A434-40AD-807A-80E57D246036}" type="presParOf" srcId="{AEFB50EF-9B7B-4A67-8A06-3768D82F4F35}" destId="{D2C8D976-A468-412A-A9C9-6008470590C1}" srcOrd="1" destOrd="0" presId="urn:microsoft.com/office/officeart/2005/8/layout/hierarchy2"/>
    <dgm:cxn modelId="{F2782DF1-560F-4D1E-A1B3-A1FFC8429A04}" type="presParOf" srcId="{D2C8D976-A468-412A-A9C9-6008470590C1}" destId="{1E65E39D-395D-4BD0-8D0A-DECF2AB935E9}" srcOrd="0" destOrd="0" presId="urn:microsoft.com/office/officeart/2005/8/layout/hierarchy2"/>
    <dgm:cxn modelId="{B11FE97D-4B58-46A9-A636-80FD1F6C7AF0}" type="presParOf" srcId="{D2C8D976-A468-412A-A9C9-6008470590C1}" destId="{35E1DF7C-B9B2-41A6-95C9-2623A0F0844C}" srcOrd="1" destOrd="0" presId="urn:microsoft.com/office/officeart/2005/8/layout/hierarchy2"/>
    <dgm:cxn modelId="{E4F04AE9-1006-4E1B-A84D-0C230D419D31}" type="presParOf" srcId="{35E1DF7C-B9B2-41A6-95C9-2623A0F0844C}" destId="{8BDEEA43-5C2A-4BBE-99A5-44DEB7CB861C}" srcOrd="0" destOrd="0" presId="urn:microsoft.com/office/officeart/2005/8/layout/hierarchy2"/>
    <dgm:cxn modelId="{AD390B79-2B13-4F44-83DF-9E195B0322C2}" type="presParOf" srcId="{8BDEEA43-5C2A-4BBE-99A5-44DEB7CB861C}" destId="{B0EBDA45-12CE-4202-B1E6-40A49D832ECA}" srcOrd="0" destOrd="0" presId="urn:microsoft.com/office/officeart/2005/8/layout/hierarchy2"/>
    <dgm:cxn modelId="{B606E8CB-700A-4B3B-B334-3C3AF44C7DE0}" type="presParOf" srcId="{35E1DF7C-B9B2-41A6-95C9-2623A0F0844C}" destId="{089E0F1C-9D5B-4BD6-A184-58831CD8143C}" srcOrd="1" destOrd="0" presId="urn:microsoft.com/office/officeart/2005/8/layout/hierarchy2"/>
    <dgm:cxn modelId="{DAEB8AF8-D162-4FD9-9F54-BD962E4A23ED}" type="presParOf" srcId="{089E0F1C-9D5B-4BD6-A184-58831CD8143C}" destId="{6094D736-4F16-42FC-9437-D37BB023D5EA}" srcOrd="0" destOrd="0" presId="urn:microsoft.com/office/officeart/2005/8/layout/hierarchy2"/>
    <dgm:cxn modelId="{FB85FDA0-7005-4526-8F3D-BD478D9FE6F2}" type="presParOf" srcId="{089E0F1C-9D5B-4BD6-A184-58831CD8143C}" destId="{3DD22739-71BD-411F-BA72-C9784E117760}" srcOrd="1" destOrd="0" presId="urn:microsoft.com/office/officeart/2005/8/layout/hierarchy2"/>
    <dgm:cxn modelId="{7B9BD532-1EEC-4AB6-A018-C0CE010F0C34}" type="presParOf" srcId="{3DD22739-71BD-411F-BA72-C9784E117760}" destId="{77024C92-294D-413F-A59B-9F47291444A3}" srcOrd="0" destOrd="0" presId="urn:microsoft.com/office/officeart/2005/8/layout/hierarchy2"/>
    <dgm:cxn modelId="{ED66DB92-BFB0-4B72-893B-54B71DB7D83C}" type="presParOf" srcId="{77024C92-294D-413F-A59B-9F47291444A3}" destId="{971284D5-360E-47FF-9F34-0E0CEC35A6C4}" srcOrd="0" destOrd="0" presId="urn:microsoft.com/office/officeart/2005/8/layout/hierarchy2"/>
    <dgm:cxn modelId="{B6623DEC-1A35-4F4C-88B0-56A51571E9D6}" type="presParOf" srcId="{3DD22739-71BD-411F-BA72-C9784E117760}" destId="{7749CE27-A818-4E7F-BAAA-1BAC7B4E01B2}" srcOrd="1" destOrd="0" presId="urn:microsoft.com/office/officeart/2005/8/layout/hierarchy2"/>
    <dgm:cxn modelId="{965D11F2-F237-4A52-812A-9F3095431482}" type="presParOf" srcId="{7749CE27-A818-4E7F-BAAA-1BAC7B4E01B2}" destId="{0E7AE38F-D77F-437F-BAB8-792E908C751F}" srcOrd="0" destOrd="0" presId="urn:microsoft.com/office/officeart/2005/8/layout/hierarchy2"/>
    <dgm:cxn modelId="{D8E85C80-1A82-4334-868B-C44E1537EE92}" type="presParOf" srcId="{7749CE27-A818-4E7F-BAAA-1BAC7B4E01B2}" destId="{6EA2D245-4E92-4E27-A8CE-C63A03E69A95}" srcOrd="1" destOrd="0" presId="urn:microsoft.com/office/officeart/2005/8/layout/hierarchy2"/>
    <dgm:cxn modelId="{C448D077-59D6-4C98-BF42-2AA61E7945A6}" type="presParOf" srcId="{35E1DF7C-B9B2-41A6-95C9-2623A0F0844C}" destId="{B82998E9-B1CD-485F-8B4B-06888B1A28C4}" srcOrd="2" destOrd="0" presId="urn:microsoft.com/office/officeart/2005/8/layout/hierarchy2"/>
    <dgm:cxn modelId="{33ED37B4-C873-4210-AAFF-9328A9DCF498}" type="presParOf" srcId="{B82998E9-B1CD-485F-8B4B-06888B1A28C4}" destId="{1356B274-B83F-434D-A869-2B988EF3F493}" srcOrd="0" destOrd="0" presId="urn:microsoft.com/office/officeart/2005/8/layout/hierarchy2"/>
    <dgm:cxn modelId="{EA2BC556-B40F-4C5C-9ADA-380B7562C6B2}" type="presParOf" srcId="{35E1DF7C-B9B2-41A6-95C9-2623A0F0844C}" destId="{5DBB30B0-AE7A-40E4-B393-830456382D3E}" srcOrd="3" destOrd="0" presId="urn:microsoft.com/office/officeart/2005/8/layout/hierarchy2"/>
    <dgm:cxn modelId="{34CD7BDD-8521-4554-84B9-0BBFC5C61BBC}" type="presParOf" srcId="{5DBB30B0-AE7A-40E4-B393-830456382D3E}" destId="{A031128D-C55E-42DA-B8A2-D382735EF23E}" srcOrd="0" destOrd="0" presId="urn:microsoft.com/office/officeart/2005/8/layout/hierarchy2"/>
    <dgm:cxn modelId="{C3C37FBC-F38E-4A2F-A342-6C749B241938}" type="presParOf" srcId="{5DBB30B0-AE7A-40E4-B393-830456382D3E}" destId="{5F8186A5-9F66-4B76-A45C-87CEBF3CCEB9}" srcOrd="1" destOrd="0" presId="urn:microsoft.com/office/officeart/2005/8/layout/hierarchy2"/>
    <dgm:cxn modelId="{41D89998-0B50-43F7-95D3-4C6E0F3D86B1}" type="presParOf" srcId="{5F8186A5-9F66-4B76-A45C-87CEBF3CCEB9}" destId="{02AF2611-39C0-4EF8-B9AF-5E15D80097BE}" srcOrd="0" destOrd="0" presId="urn:microsoft.com/office/officeart/2005/8/layout/hierarchy2"/>
    <dgm:cxn modelId="{E7A286EB-CA99-4D44-A0B5-55E085F96515}" type="presParOf" srcId="{02AF2611-39C0-4EF8-B9AF-5E15D80097BE}" destId="{3E9FDDD6-A26E-4F03-A903-10F09685D6A2}" srcOrd="0" destOrd="0" presId="urn:microsoft.com/office/officeart/2005/8/layout/hierarchy2"/>
    <dgm:cxn modelId="{8D360887-7109-400A-8965-8AF820610E38}" type="presParOf" srcId="{5F8186A5-9F66-4B76-A45C-87CEBF3CCEB9}" destId="{9473DCFC-6641-4D73-AA1E-9A1405C91094}" srcOrd="1" destOrd="0" presId="urn:microsoft.com/office/officeart/2005/8/layout/hierarchy2"/>
    <dgm:cxn modelId="{84D6FF61-6F3F-46E1-876B-1CA64380ADB4}" type="presParOf" srcId="{9473DCFC-6641-4D73-AA1E-9A1405C91094}" destId="{008EB790-8EB0-4D82-BE0A-84C63F787288}" srcOrd="0" destOrd="0" presId="urn:microsoft.com/office/officeart/2005/8/layout/hierarchy2"/>
    <dgm:cxn modelId="{88CD10CF-C7C3-4A29-AC3F-59FCC2759FF3}" type="presParOf" srcId="{9473DCFC-6641-4D73-AA1E-9A1405C91094}" destId="{6C28485D-F632-4669-96ED-3D964BEACEA2}" srcOrd="1" destOrd="0" presId="urn:microsoft.com/office/officeart/2005/8/layout/hierarchy2"/>
    <dgm:cxn modelId="{2FD7A975-CA3A-4B7F-A72B-63D0062AE1AA}" type="presParOf" srcId="{6C28485D-F632-4669-96ED-3D964BEACEA2}" destId="{3D3532D1-1FDA-4F24-AE90-3866BC16A43D}" srcOrd="0" destOrd="0" presId="urn:microsoft.com/office/officeart/2005/8/layout/hierarchy2"/>
    <dgm:cxn modelId="{394DD5F7-7123-4559-974E-97DADC1110DE}" type="presParOf" srcId="{3D3532D1-1FDA-4F24-AE90-3866BC16A43D}" destId="{6CD19230-CC0F-4288-A025-EBCBAFB6E87C}" srcOrd="0" destOrd="0" presId="urn:microsoft.com/office/officeart/2005/8/layout/hierarchy2"/>
    <dgm:cxn modelId="{F097FEFE-E56A-4167-A1C9-4E0ADFC54A80}" type="presParOf" srcId="{6C28485D-F632-4669-96ED-3D964BEACEA2}" destId="{B82FF517-BE19-45D5-A186-0A0A9AC7C59F}" srcOrd="1" destOrd="0" presId="urn:microsoft.com/office/officeart/2005/8/layout/hierarchy2"/>
    <dgm:cxn modelId="{EF7284CA-ACB4-497E-A651-22F0BB95CA60}" type="presParOf" srcId="{B82FF517-BE19-45D5-A186-0A0A9AC7C59F}" destId="{DE93B5F2-1CA6-40F3-B124-24CBDE452C7F}" srcOrd="0" destOrd="0" presId="urn:microsoft.com/office/officeart/2005/8/layout/hierarchy2"/>
    <dgm:cxn modelId="{17A66735-9D70-4A45-8821-05FB3B1C5087}" type="presParOf" srcId="{B82FF517-BE19-45D5-A186-0A0A9AC7C59F}" destId="{2FB0C740-68FD-45EB-963A-5882F7A1156B}" srcOrd="1" destOrd="0" presId="urn:microsoft.com/office/officeart/2005/8/layout/hierarchy2"/>
    <dgm:cxn modelId="{8DDBE088-78FB-49F1-9662-51E643A81CB5}" type="presParOf" srcId="{5F8186A5-9F66-4B76-A45C-87CEBF3CCEB9}" destId="{AF10D516-4F6C-4D46-86A1-9C1986C13320}" srcOrd="2" destOrd="0" presId="urn:microsoft.com/office/officeart/2005/8/layout/hierarchy2"/>
    <dgm:cxn modelId="{47455FCB-2A63-45F0-A35E-59C12B3320AD}" type="presParOf" srcId="{AF10D516-4F6C-4D46-86A1-9C1986C13320}" destId="{8DB10BF4-B3E8-4C63-AA80-1132AC83EE01}" srcOrd="0" destOrd="0" presId="urn:microsoft.com/office/officeart/2005/8/layout/hierarchy2"/>
    <dgm:cxn modelId="{5789DA4F-987D-4C2F-BA16-2BB2F9BA5F27}" type="presParOf" srcId="{5F8186A5-9F66-4B76-A45C-87CEBF3CCEB9}" destId="{E1BE2056-AE5C-4DB8-B5F8-1262B0BC3580}" srcOrd="3" destOrd="0" presId="urn:microsoft.com/office/officeart/2005/8/layout/hierarchy2"/>
    <dgm:cxn modelId="{40BA5935-6F39-4A07-941A-48B1576219C9}" type="presParOf" srcId="{E1BE2056-AE5C-4DB8-B5F8-1262B0BC3580}" destId="{99764013-9FFE-483E-9A94-8E74B88EB45B}" srcOrd="0" destOrd="0" presId="urn:microsoft.com/office/officeart/2005/8/layout/hierarchy2"/>
    <dgm:cxn modelId="{89D58018-E563-4235-B49F-E7DDCBCF5AD9}" type="presParOf" srcId="{E1BE2056-AE5C-4DB8-B5F8-1262B0BC3580}" destId="{CBCC4E80-D41C-4591-AFD8-D9C5B0629FAD}" srcOrd="1" destOrd="0" presId="urn:microsoft.com/office/officeart/2005/8/layout/hierarchy2"/>
    <dgm:cxn modelId="{84B48CCE-FF2E-4CE0-B906-39037315F407}" type="presParOf" srcId="{CBCC4E80-D41C-4591-AFD8-D9C5B0629FAD}" destId="{924C8F9A-D7B2-4767-8617-AD5D4A0F8C82}" srcOrd="0" destOrd="0" presId="urn:microsoft.com/office/officeart/2005/8/layout/hierarchy2"/>
    <dgm:cxn modelId="{83A00696-E7B3-4C30-8075-BA491EE304C5}" type="presParOf" srcId="{924C8F9A-D7B2-4767-8617-AD5D4A0F8C82}" destId="{4D1012EA-ED43-4161-9183-D18250C04841}" srcOrd="0" destOrd="0" presId="urn:microsoft.com/office/officeart/2005/8/layout/hierarchy2"/>
    <dgm:cxn modelId="{5718DD9C-F3E6-49D4-8995-DC55C95A9240}" type="presParOf" srcId="{CBCC4E80-D41C-4591-AFD8-D9C5B0629FAD}" destId="{13F2C1AB-38AD-4ED5-9035-C2D351214192}" srcOrd="1" destOrd="0" presId="urn:microsoft.com/office/officeart/2005/8/layout/hierarchy2"/>
    <dgm:cxn modelId="{3C2493F3-E8B8-4D00-9B30-661D50593C65}" type="presParOf" srcId="{13F2C1AB-38AD-4ED5-9035-C2D351214192}" destId="{4C14E865-13AF-43EC-93E8-957E72C167D9}" srcOrd="0" destOrd="0" presId="urn:microsoft.com/office/officeart/2005/8/layout/hierarchy2"/>
    <dgm:cxn modelId="{54FD6FB5-392C-43E2-894C-9E5D8AA167E8}" type="presParOf" srcId="{13F2C1AB-38AD-4ED5-9035-C2D351214192}" destId="{5A67506E-C01C-4958-968A-88E9AA8D1DC9}" srcOrd="1" destOrd="0" presId="urn:microsoft.com/office/officeart/2005/8/layout/hierarchy2"/>
    <dgm:cxn modelId="{AC0784AF-8A02-472B-A375-AFA082813F11}" type="presParOf" srcId="{AEFB50EF-9B7B-4A67-8A06-3768D82F4F35}" destId="{07085415-AD02-4837-A819-DF8503991B40}" srcOrd="2" destOrd="0" presId="urn:microsoft.com/office/officeart/2005/8/layout/hierarchy2"/>
    <dgm:cxn modelId="{14BFA742-C824-4030-910B-A5BCEDCB5BFE}" type="presParOf" srcId="{07085415-AD02-4837-A819-DF8503991B40}" destId="{6D471BBE-867D-4865-9628-1D7777EB5D2C}" srcOrd="0" destOrd="0" presId="urn:microsoft.com/office/officeart/2005/8/layout/hierarchy2"/>
    <dgm:cxn modelId="{15F67CEA-22DD-443E-B5B9-CC29D72C931B}" type="presParOf" srcId="{AEFB50EF-9B7B-4A67-8A06-3768D82F4F35}" destId="{B9D0076E-1908-4470-9C44-2381915CB6FB}" srcOrd="3" destOrd="0" presId="urn:microsoft.com/office/officeart/2005/8/layout/hierarchy2"/>
    <dgm:cxn modelId="{AE0A094B-08C6-404A-8BAE-53BFAFC9ABAB}" type="presParOf" srcId="{B9D0076E-1908-4470-9C44-2381915CB6FB}" destId="{7EBAE2C6-1480-46C8-900C-5102293148B2}" srcOrd="0" destOrd="0" presId="urn:microsoft.com/office/officeart/2005/8/layout/hierarchy2"/>
    <dgm:cxn modelId="{D6ABD323-99CA-4507-BCE4-79A9FFF3BE36}" type="presParOf" srcId="{B9D0076E-1908-4470-9C44-2381915CB6FB}" destId="{7F207EC3-B869-474B-A721-8A419CB73484}" srcOrd="1" destOrd="0" presId="urn:microsoft.com/office/officeart/2005/8/layout/hierarchy2"/>
    <dgm:cxn modelId="{DCCE2CB0-930C-49E8-9A51-72567E4F1ADD}" type="presParOf" srcId="{7F207EC3-B869-474B-A721-8A419CB73484}" destId="{72B1FC09-0EBA-4985-8788-8F4656152A7F}" srcOrd="0" destOrd="0" presId="urn:microsoft.com/office/officeart/2005/8/layout/hierarchy2"/>
    <dgm:cxn modelId="{B7D465A0-68F0-465E-BDEE-AB4FBFA17DE2}" type="presParOf" srcId="{72B1FC09-0EBA-4985-8788-8F4656152A7F}" destId="{E53945B2-5361-41E5-A250-0FE9BB3209A7}" srcOrd="0" destOrd="0" presId="urn:microsoft.com/office/officeart/2005/8/layout/hierarchy2"/>
    <dgm:cxn modelId="{57428D6B-F42D-49AC-854E-51D11077132B}" type="presParOf" srcId="{7F207EC3-B869-474B-A721-8A419CB73484}" destId="{93C1A79B-D7BC-4544-8471-9D8B8B93AD97}" srcOrd="1" destOrd="0" presId="urn:microsoft.com/office/officeart/2005/8/layout/hierarchy2"/>
    <dgm:cxn modelId="{B5151A6F-6AF9-4E46-8E5A-61332F628E1F}" type="presParOf" srcId="{93C1A79B-D7BC-4544-8471-9D8B8B93AD97}" destId="{B81631BF-0964-4936-A9DE-5CF3C23A1D51}" srcOrd="0" destOrd="0" presId="urn:microsoft.com/office/officeart/2005/8/layout/hierarchy2"/>
    <dgm:cxn modelId="{39CDA2C6-DCA5-4DB5-8660-5B625EB95F35}" type="presParOf" srcId="{93C1A79B-D7BC-4544-8471-9D8B8B93AD97}" destId="{A47913E6-20D7-4EF9-8087-A267EE4CBBE9}" srcOrd="1" destOrd="0" presId="urn:microsoft.com/office/officeart/2005/8/layout/hierarchy2"/>
    <dgm:cxn modelId="{A297EABC-D1D5-42D7-A755-8F6697676D6C}" type="presParOf" srcId="{A47913E6-20D7-4EF9-8087-A267EE4CBBE9}" destId="{E3B49C02-92DF-4E0E-9C64-BFDA4F6C8C57}" srcOrd="0" destOrd="0" presId="urn:microsoft.com/office/officeart/2005/8/layout/hierarchy2"/>
    <dgm:cxn modelId="{7F53324E-3964-4FE3-BA74-57CE80ABF0D4}" type="presParOf" srcId="{E3B49C02-92DF-4E0E-9C64-BFDA4F6C8C57}" destId="{C22BEB7F-26B1-4408-A047-0DEC97855D01}" srcOrd="0" destOrd="0" presId="urn:microsoft.com/office/officeart/2005/8/layout/hierarchy2"/>
    <dgm:cxn modelId="{B60949C5-B524-4A55-9804-A65B438BD369}" type="presParOf" srcId="{A47913E6-20D7-4EF9-8087-A267EE4CBBE9}" destId="{45E9E887-53F9-47D7-81E1-6BFB948D358C}" srcOrd="1" destOrd="0" presId="urn:microsoft.com/office/officeart/2005/8/layout/hierarchy2"/>
    <dgm:cxn modelId="{F6E9E00F-E17C-4056-91D0-A5567F22DB6D}" type="presParOf" srcId="{45E9E887-53F9-47D7-81E1-6BFB948D358C}" destId="{F532FF76-9233-4C88-8EB8-C57298DE75BC}" srcOrd="0" destOrd="0" presId="urn:microsoft.com/office/officeart/2005/8/layout/hierarchy2"/>
    <dgm:cxn modelId="{3359D477-A957-4429-B316-A8874868E2F1}" type="presParOf" srcId="{45E9E887-53F9-47D7-81E1-6BFB948D358C}" destId="{159E4A89-C683-474B-8EAE-3FA54900B771}" srcOrd="1" destOrd="0" presId="urn:microsoft.com/office/officeart/2005/8/layout/hierarchy2"/>
    <dgm:cxn modelId="{BDDA3B88-BEDD-44F1-96B7-834F6C53317A}" type="presParOf" srcId="{159E4A89-C683-474B-8EAE-3FA54900B771}" destId="{3D002938-9580-4C37-A937-06EE1FF34007}" srcOrd="0" destOrd="0" presId="urn:microsoft.com/office/officeart/2005/8/layout/hierarchy2"/>
    <dgm:cxn modelId="{51030323-67C4-4878-AC88-2D3A64AFC113}" type="presParOf" srcId="{3D002938-9580-4C37-A937-06EE1FF34007}" destId="{28A3C775-44DD-456D-ADBA-6C2015D144BB}" srcOrd="0" destOrd="0" presId="urn:microsoft.com/office/officeart/2005/8/layout/hierarchy2"/>
    <dgm:cxn modelId="{AF265CC7-A941-41D0-8151-579F06D4D5E2}" type="presParOf" srcId="{159E4A89-C683-474B-8EAE-3FA54900B771}" destId="{1237F670-3E84-4091-B1B6-F998102FD3C7}" srcOrd="1" destOrd="0" presId="urn:microsoft.com/office/officeart/2005/8/layout/hierarchy2"/>
    <dgm:cxn modelId="{253381FB-9D48-4C9E-8115-AE8E0D5B3D73}" type="presParOf" srcId="{1237F670-3E84-4091-B1B6-F998102FD3C7}" destId="{D9495291-86EC-4DCD-BB10-24DC98844A58}" srcOrd="0" destOrd="0" presId="urn:microsoft.com/office/officeart/2005/8/layout/hierarchy2"/>
    <dgm:cxn modelId="{D7D89909-0842-446A-926F-C8202B2E6B19}" type="presParOf" srcId="{1237F670-3E84-4091-B1B6-F998102FD3C7}" destId="{B7AF5FD6-FC71-4C43-9ADB-E0DDF39AD7D4}" srcOrd="1" destOrd="0" presId="urn:microsoft.com/office/officeart/2005/8/layout/hierarchy2"/>
    <dgm:cxn modelId="{C483FE1A-BB14-48B2-9A9D-1B173466C568}" type="presParOf" srcId="{A47913E6-20D7-4EF9-8087-A267EE4CBBE9}" destId="{0A6EA505-89C7-49FD-ABE4-44B8C87A9F43}" srcOrd="2" destOrd="0" presId="urn:microsoft.com/office/officeart/2005/8/layout/hierarchy2"/>
    <dgm:cxn modelId="{6E91ADC9-7110-4D58-9E2D-053D891B40CB}" type="presParOf" srcId="{0A6EA505-89C7-49FD-ABE4-44B8C87A9F43}" destId="{A5AAA48F-9F15-49C7-A333-8B0C8DF03B3E}" srcOrd="0" destOrd="0" presId="urn:microsoft.com/office/officeart/2005/8/layout/hierarchy2"/>
    <dgm:cxn modelId="{FAAD7BC4-B5BF-47A2-BFD5-1A497EA261C8}" type="presParOf" srcId="{A47913E6-20D7-4EF9-8087-A267EE4CBBE9}" destId="{10E2065F-A278-4DEA-AC87-92F1064AE18B}" srcOrd="3" destOrd="0" presId="urn:microsoft.com/office/officeart/2005/8/layout/hierarchy2"/>
    <dgm:cxn modelId="{A68BF071-7B9B-4091-8C55-1AB8A301CAE1}" type="presParOf" srcId="{10E2065F-A278-4DEA-AC87-92F1064AE18B}" destId="{BCBAD13F-9F36-4A76-ACBF-38324C9DFD1E}" srcOrd="0" destOrd="0" presId="urn:microsoft.com/office/officeart/2005/8/layout/hierarchy2"/>
    <dgm:cxn modelId="{D9705F31-1564-4072-A440-F066F38B3F14}" type="presParOf" srcId="{10E2065F-A278-4DEA-AC87-92F1064AE18B}" destId="{40FF9161-F67F-470B-B339-D06EABCB52DF}" srcOrd="1" destOrd="0" presId="urn:microsoft.com/office/officeart/2005/8/layout/hierarchy2"/>
    <dgm:cxn modelId="{6E712E60-6BA4-44E3-8BAA-1B02EB5FDF71}" type="presParOf" srcId="{40FF9161-F67F-470B-B339-D06EABCB52DF}" destId="{FEC367EC-C7CC-46E0-8F0B-F4EB017F4B25}" srcOrd="0" destOrd="0" presId="urn:microsoft.com/office/officeart/2005/8/layout/hierarchy2"/>
    <dgm:cxn modelId="{3B06F75E-8398-4A58-8559-04F4AAED4391}" type="presParOf" srcId="{FEC367EC-C7CC-46E0-8F0B-F4EB017F4B25}" destId="{C3BCA3D8-F0DE-402C-8374-951905FD4C54}" srcOrd="0" destOrd="0" presId="urn:microsoft.com/office/officeart/2005/8/layout/hierarchy2"/>
    <dgm:cxn modelId="{C114E911-3218-43DE-9C8A-81D6957FA801}" type="presParOf" srcId="{40FF9161-F67F-470B-B339-D06EABCB52DF}" destId="{B68415FE-5E3F-482F-91F7-2CA2D6D0722D}" srcOrd="1" destOrd="0" presId="urn:microsoft.com/office/officeart/2005/8/layout/hierarchy2"/>
    <dgm:cxn modelId="{FF41C8DB-969C-47A4-9A71-5AEDA1312CC7}" type="presParOf" srcId="{B68415FE-5E3F-482F-91F7-2CA2D6D0722D}" destId="{DD75CFEB-5D5C-464E-B857-D28B066AE2E1}" srcOrd="0" destOrd="0" presId="urn:microsoft.com/office/officeart/2005/8/layout/hierarchy2"/>
    <dgm:cxn modelId="{CA1DCA2B-B914-42DE-9A8A-849F58563E8F}" type="presParOf" srcId="{B68415FE-5E3F-482F-91F7-2CA2D6D0722D}" destId="{6C4899F7-A918-45D1-B75A-909AE5805EBA}" srcOrd="1" destOrd="0" presId="urn:microsoft.com/office/officeart/2005/8/layout/hierarchy2"/>
    <dgm:cxn modelId="{290B8E40-5549-41F3-9C69-1F2F645E2B0B}" type="presParOf" srcId="{7F207EC3-B869-474B-A721-8A419CB73484}" destId="{7F4C7A20-7D9B-4C87-80B4-7508EB7EED52}" srcOrd="2" destOrd="0" presId="urn:microsoft.com/office/officeart/2005/8/layout/hierarchy2"/>
    <dgm:cxn modelId="{481E0087-958C-4927-98BC-B74927A33A94}" type="presParOf" srcId="{7F4C7A20-7D9B-4C87-80B4-7508EB7EED52}" destId="{7B43BACD-3F70-4863-BF61-523651EF3109}" srcOrd="0" destOrd="0" presId="urn:microsoft.com/office/officeart/2005/8/layout/hierarchy2"/>
    <dgm:cxn modelId="{D58BE608-8B1F-42FE-806E-687174FF3799}" type="presParOf" srcId="{7F207EC3-B869-474B-A721-8A419CB73484}" destId="{76E3E7A4-1652-4B38-A06B-68E7642740A5}" srcOrd="3" destOrd="0" presId="urn:microsoft.com/office/officeart/2005/8/layout/hierarchy2"/>
    <dgm:cxn modelId="{8EA74F3E-DFED-452F-8F75-0E071D286D0B}" type="presParOf" srcId="{76E3E7A4-1652-4B38-A06B-68E7642740A5}" destId="{F8179C33-7069-4902-8E2C-2F20E46E8782}" srcOrd="0" destOrd="0" presId="urn:microsoft.com/office/officeart/2005/8/layout/hierarchy2"/>
    <dgm:cxn modelId="{4A999A31-A552-4D32-8DDB-FB02581F5E98}" type="presParOf" srcId="{76E3E7A4-1652-4B38-A06B-68E7642740A5}" destId="{6EDDF3A4-2F45-4230-83F3-C27E8F06AE10}" srcOrd="1" destOrd="0" presId="urn:microsoft.com/office/officeart/2005/8/layout/hierarchy2"/>
    <dgm:cxn modelId="{D547B644-2E14-4328-BB17-183D8C550759}" type="presParOf" srcId="{6EDDF3A4-2F45-4230-83F3-C27E8F06AE10}" destId="{306F450E-2B81-4A6B-9207-B97384612F41}" srcOrd="0" destOrd="0" presId="urn:microsoft.com/office/officeart/2005/8/layout/hierarchy2"/>
    <dgm:cxn modelId="{84C2E755-BC67-443D-BEE6-B95390F130AF}" type="presParOf" srcId="{306F450E-2B81-4A6B-9207-B97384612F41}" destId="{3ABC23EF-2179-439B-8D5E-B5306E91FA99}" srcOrd="0" destOrd="0" presId="urn:microsoft.com/office/officeart/2005/8/layout/hierarchy2"/>
    <dgm:cxn modelId="{B22E160F-A192-4D83-BB3F-2CD0FE9153A2}" type="presParOf" srcId="{6EDDF3A4-2F45-4230-83F3-C27E8F06AE10}" destId="{7B281989-846E-414B-B107-DA1938C62A09}" srcOrd="1" destOrd="0" presId="urn:microsoft.com/office/officeart/2005/8/layout/hierarchy2"/>
    <dgm:cxn modelId="{304B5803-DAB6-4A17-B39F-B40990E60C80}" type="presParOf" srcId="{7B281989-846E-414B-B107-DA1938C62A09}" destId="{E3F8EBE6-F572-48F2-83CE-C1DC35D3DBAE}" srcOrd="0" destOrd="0" presId="urn:microsoft.com/office/officeart/2005/8/layout/hierarchy2"/>
    <dgm:cxn modelId="{4A58867B-4A17-499D-9A59-2F1D923BDCFD}" type="presParOf" srcId="{7B281989-846E-414B-B107-DA1938C62A09}" destId="{3B70D308-D149-46A8-BBDB-76C1F1117CA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dgm:spPr/>
      <dgm:t>
        <a:bodyPr/>
        <a:lstStyle/>
        <a:p>
          <a:r>
            <a:rPr lang="en-US" dirty="0"/>
            <a:t>Credit</a:t>
          </a:r>
          <a:br>
            <a:rPr lang="en-US" dirty="0"/>
          </a:br>
          <a:r>
            <a:rPr lang="en-US" dirty="0"/>
            <a:t>Approval</a:t>
          </a:r>
        </a:p>
      </dgm:t>
    </dgm:pt>
    <dgm:pt modelId="{71FCA9DC-AC35-433E-B4BC-A3CE30B3A334}" type="parTrans" cxnId="{5B3A0824-E951-4410-A86C-96693B1350CB}">
      <dgm:prSet/>
      <dgm:spPr/>
      <dgm:t>
        <a:bodyPr/>
        <a:lstStyle/>
        <a:p>
          <a:endParaRPr lang="en-US"/>
        </a:p>
      </dgm:t>
    </dgm:pt>
    <dgm:pt modelId="{A47088AA-27B3-4A20-9443-BB2E66775F96}" type="sibTrans" cxnId="{5B3A0824-E951-4410-A86C-96693B1350CB}">
      <dgm:prSet/>
      <dgm:spPr/>
      <dgm:t>
        <a:bodyPr/>
        <a:lstStyle/>
        <a:p>
          <a:endParaRPr lang="en-US"/>
        </a:p>
      </dgm:t>
    </dgm:pt>
    <dgm:pt modelId="{1C3757F0-1D92-419E-91AE-5AE747F1146E}">
      <dgm:prSet phldrT="[Text]"/>
      <dgm:spPr/>
      <dgm:t>
        <a:bodyPr/>
        <a:lstStyle/>
        <a:p>
          <a:r>
            <a:rPr lang="en-US" dirty="0"/>
            <a:t>Income</a:t>
          </a:r>
          <a:br>
            <a:rPr lang="en-US" dirty="0"/>
          </a:br>
          <a:r>
            <a:rPr lang="en-US" dirty="0"/>
            <a:t>&lt;40k</a:t>
          </a:r>
        </a:p>
      </dgm:t>
    </dgm:pt>
    <dgm:pt modelId="{4A3EBA2C-1249-4D63-810E-57318E4C8870}" type="parTrans" cxnId="{36E80946-BEB5-496B-A93A-676CF657628F}">
      <dgm:prSet/>
      <dgm:spPr/>
      <dgm:t>
        <a:bodyPr/>
        <a:lstStyle/>
        <a:p>
          <a:endParaRPr lang="en-US"/>
        </a:p>
      </dgm:t>
    </dgm:pt>
    <dgm:pt modelId="{3D0C51F1-6507-40B1-ACB3-872E9C6F45C3}" type="sibTrans" cxnId="{36E80946-BEB5-496B-A93A-676CF657628F}">
      <dgm:prSet/>
      <dgm:spPr/>
      <dgm:t>
        <a:bodyPr/>
        <a:lstStyle/>
        <a:p>
          <a:endParaRPr lang="en-US"/>
        </a:p>
      </dgm:t>
    </dgm:pt>
    <dgm:pt modelId="{444DF14B-39F3-4B48-8936-10F777644448}">
      <dgm:prSet phldrT="[Text]"/>
      <dgm:spPr/>
      <dgm:t>
        <a:bodyPr/>
        <a:lstStyle/>
        <a:p>
          <a:r>
            <a:rPr lang="en-US" dirty="0"/>
            <a:t>Income</a:t>
          </a:r>
          <a:br>
            <a:rPr lang="en-US" dirty="0"/>
          </a:br>
          <a:r>
            <a:rPr lang="en-US" dirty="0"/>
            <a:t>&gt;40k</a:t>
          </a:r>
        </a:p>
      </dgm:t>
    </dgm:pt>
    <dgm:pt modelId="{9E46A426-48DB-49D4-9452-22CFC445B93D}" type="parTrans" cxnId="{2B759C6C-10E5-4725-8539-74288CCD915F}">
      <dgm:prSet/>
      <dgm:spPr/>
      <dgm:t>
        <a:bodyPr/>
        <a:lstStyle/>
        <a:p>
          <a:endParaRPr lang="en-US"/>
        </a:p>
      </dgm:t>
    </dgm:pt>
    <dgm:pt modelId="{6B076EA2-9D0E-4F9E-AC8B-1D5D791FCFB0}" type="sibTrans" cxnId="{2B759C6C-10E5-4725-8539-74288CCD915F}">
      <dgm:prSet/>
      <dgm:spPr/>
      <dgm:t>
        <a:bodyPr/>
        <a:lstStyle/>
        <a:p>
          <a:endParaRPr lang="en-US"/>
        </a:p>
      </dgm:t>
    </dgm:pt>
    <dgm:pt modelId="{C01ACB44-8919-4C16-9345-65E8C4CC5C27}">
      <dgm:prSet phldrT="[Text]"/>
      <dgm:spPr/>
      <dgm:t>
        <a:bodyPr/>
        <a:lstStyle/>
        <a:p>
          <a:r>
            <a:rPr lang="en-US" dirty="0"/>
            <a:t>Debt &gt; 20%</a:t>
          </a:r>
        </a:p>
      </dgm:t>
    </dgm:pt>
    <dgm:pt modelId="{F3E7A82E-4DF9-47FA-B3A8-610C19F25C83}" type="parTrans" cxnId="{FDE7268E-ABD2-4695-86FC-CCDADEA0CAF4}">
      <dgm:prSet/>
      <dgm:spPr/>
      <dgm:t>
        <a:bodyPr/>
        <a:lstStyle/>
        <a:p>
          <a:endParaRPr lang="en-US"/>
        </a:p>
      </dgm:t>
    </dgm:pt>
    <dgm:pt modelId="{4A4283C4-F619-47C6-B4DC-A7602C8E180D}" type="sibTrans" cxnId="{FDE7268E-ABD2-4695-86FC-CCDADEA0CAF4}">
      <dgm:prSet/>
      <dgm:spPr/>
      <dgm:t>
        <a:bodyPr/>
        <a:lstStyle/>
        <a:p>
          <a:endParaRPr lang="en-US"/>
        </a:p>
      </dgm:t>
    </dgm:pt>
    <dgm:pt modelId="{2F11C414-8E39-4213-8136-D4FE510CC15A}">
      <dgm:prSet phldrT="[Text]"/>
      <dgm:spPr/>
      <dgm:t>
        <a:bodyPr/>
        <a:lstStyle/>
        <a:p>
          <a:r>
            <a:rPr lang="en-US" dirty="0"/>
            <a:t>Rents</a:t>
          </a:r>
        </a:p>
      </dgm:t>
    </dgm:pt>
    <dgm:pt modelId="{1462FFBF-C7E5-483B-B661-B21D24F8908F}" type="parTrans" cxnId="{2BF42E15-48FC-417D-8F70-AB55801479D2}">
      <dgm:prSet/>
      <dgm:spPr/>
      <dgm:t>
        <a:bodyPr/>
        <a:lstStyle/>
        <a:p>
          <a:endParaRPr lang="en-US"/>
        </a:p>
      </dgm:t>
    </dgm:pt>
    <dgm:pt modelId="{2CF5CFA3-7915-42A0-9814-F5C464D797E1}" type="sibTrans" cxnId="{2BF42E15-48FC-417D-8F70-AB55801479D2}">
      <dgm:prSet/>
      <dgm:spPr/>
      <dgm:t>
        <a:bodyPr/>
        <a:lstStyle/>
        <a:p>
          <a:endParaRPr lang="en-US"/>
        </a:p>
      </dgm:t>
    </dgm:pt>
    <dgm:pt modelId="{40FE246C-C826-4769-A5C2-9D75240976FE}">
      <dgm:prSet phldrT="[Text]"/>
      <dgm:spPr/>
      <dgm:t>
        <a:bodyPr/>
        <a:lstStyle/>
        <a:p>
          <a:r>
            <a:rPr lang="en-US" dirty="0"/>
            <a:t>Debt &gt; 20%</a:t>
          </a:r>
        </a:p>
      </dgm:t>
    </dgm:pt>
    <dgm:pt modelId="{D3723BC6-7ECB-476F-A2B7-498B998B7A56}" type="parTrans" cxnId="{6A0A0027-EC16-479B-B55A-0B35AB5AF0D2}">
      <dgm:prSet/>
      <dgm:spPr/>
      <dgm:t>
        <a:bodyPr/>
        <a:lstStyle/>
        <a:p>
          <a:endParaRPr lang="en-US"/>
        </a:p>
      </dgm:t>
    </dgm:pt>
    <dgm:pt modelId="{3A342C4C-3A11-4F67-9EAA-B4AA77887B5F}" type="sibTrans" cxnId="{6A0A0027-EC16-479B-B55A-0B35AB5AF0D2}">
      <dgm:prSet/>
      <dgm:spPr/>
      <dgm:t>
        <a:bodyPr/>
        <a:lstStyle/>
        <a:p>
          <a:endParaRPr lang="en-US"/>
        </a:p>
      </dgm:t>
    </dgm:pt>
    <dgm:pt modelId="{CF6F8CFB-C54C-427C-82B9-747F0C141494}">
      <dgm:prSet phldrT="[Text]"/>
      <dgm:spPr/>
      <dgm:t>
        <a:bodyPr/>
        <a:lstStyle/>
        <a:p>
          <a:r>
            <a:rPr lang="en-US" dirty="0"/>
            <a:t>Debt &lt; 20%</a:t>
          </a:r>
        </a:p>
      </dgm:t>
    </dgm:pt>
    <dgm:pt modelId="{BF95F12A-848C-4D76-BCAC-A60A48D21712}" type="parTrans" cxnId="{97045C67-C016-403D-9996-F87DDF095FB5}">
      <dgm:prSet/>
      <dgm:spPr/>
      <dgm:t>
        <a:bodyPr/>
        <a:lstStyle/>
        <a:p>
          <a:endParaRPr lang="en-US"/>
        </a:p>
      </dgm:t>
    </dgm:pt>
    <dgm:pt modelId="{9E01EC7A-03E0-410E-98BD-F127AA937462}" type="sibTrans" cxnId="{97045C67-C016-403D-9996-F87DDF095FB5}">
      <dgm:prSet/>
      <dgm:spPr/>
      <dgm:t>
        <a:bodyPr/>
        <a:lstStyle/>
        <a:p>
          <a:endParaRPr lang="en-US"/>
        </a:p>
      </dgm:t>
    </dgm:pt>
    <dgm:pt modelId="{6C2A5E75-3D20-416D-8B23-8508AC822551}">
      <dgm:prSet phldrT="[Text]"/>
      <dgm:spPr/>
      <dgm:t>
        <a:bodyPr/>
        <a:lstStyle/>
        <a:p>
          <a:r>
            <a:rPr lang="en-US" dirty="0"/>
            <a:t>Owns house</a:t>
          </a:r>
        </a:p>
      </dgm:t>
    </dgm:pt>
    <dgm:pt modelId="{D129D8C8-45D4-413D-9AA6-7735257A9552}" type="parTrans" cxnId="{60C13BE1-9993-43AD-86B7-20FC44CB5406}">
      <dgm:prSet/>
      <dgm:spPr/>
      <dgm:t>
        <a:bodyPr/>
        <a:lstStyle/>
        <a:p>
          <a:endParaRPr lang="en-US"/>
        </a:p>
      </dgm:t>
    </dgm:pt>
    <dgm:pt modelId="{C13C7751-19A1-4B42-90F5-2249120AA0DE}" type="sibTrans" cxnId="{60C13BE1-9993-43AD-86B7-20FC44CB5406}">
      <dgm:prSet/>
      <dgm:spPr/>
      <dgm:t>
        <a:bodyPr/>
        <a:lstStyle/>
        <a:p>
          <a:endParaRPr lang="en-US"/>
        </a:p>
      </dgm:t>
    </dgm:pt>
    <dgm:pt modelId="{F1C08F9B-435C-42DB-A449-2ECF7C7375AB}">
      <dgm:prSet phldrT="[Text]"/>
      <dgm:spPr/>
      <dgm:t>
        <a:bodyPr/>
        <a:lstStyle/>
        <a:p>
          <a:r>
            <a:rPr lang="en-US" dirty="0"/>
            <a:t>Rents</a:t>
          </a:r>
        </a:p>
      </dgm:t>
    </dgm:pt>
    <dgm:pt modelId="{8A9D6245-57B1-482C-9DC4-F2ACF75F2EEB}" type="parTrans" cxnId="{3E4901EC-BFDE-40E7-B8D7-255E3663255A}">
      <dgm:prSet/>
      <dgm:spPr/>
      <dgm:t>
        <a:bodyPr/>
        <a:lstStyle/>
        <a:p>
          <a:endParaRPr lang="en-US"/>
        </a:p>
      </dgm:t>
    </dgm:pt>
    <dgm:pt modelId="{C2AF35AB-9DA5-4E26-93D7-CA0C9B652FF6}" type="sibTrans" cxnId="{3E4901EC-BFDE-40E7-B8D7-255E3663255A}">
      <dgm:prSet/>
      <dgm:spPr/>
      <dgm:t>
        <a:bodyPr/>
        <a:lstStyle/>
        <a:p>
          <a:endParaRPr lang="en-US"/>
        </a:p>
      </dgm:t>
    </dgm:pt>
    <dgm:pt modelId="{A2F6F58A-C804-4EA7-A795-E7CFAD608A97}">
      <dgm:prSet phldrT="[Text]"/>
      <dgm:spPr/>
      <dgm:t>
        <a:bodyPr/>
        <a:lstStyle/>
        <a:p>
          <a:r>
            <a:rPr lang="en-US" dirty="0"/>
            <a:t>Owns house</a:t>
          </a:r>
        </a:p>
      </dgm:t>
    </dgm:pt>
    <dgm:pt modelId="{05ED55C3-A195-4231-81C9-7EAAC2A67DD3}" type="parTrans" cxnId="{87113557-F60C-4656-9994-38CF99A1064A}">
      <dgm:prSet/>
      <dgm:spPr/>
      <dgm:t>
        <a:bodyPr/>
        <a:lstStyle/>
        <a:p>
          <a:endParaRPr lang="en-US"/>
        </a:p>
      </dgm:t>
    </dgm:pt>
    <dgm:pt modelId="{6C91431B-1AEE-4795-91EC-BF227D97E515}" type="sibTrans" cxnId="{87113557-F60C-4656-9994-38CF99A1064A}">
      <dgm:prSet/>
      <dgm:spPr/>
      <dgm:t>
        <a:bodyPr/>
        <a:lstStyle/>
        <a:p>
          <a:endParaRPr lang="en-US"/>
        </a:p>
      </dgm:t>
    </dgm:pt>
    <dgm:pt modelId="{D7607F3E-8014-45F2-8B0F-DD341F116C26}">
      <dgm:prSet phldrT="[Text]"/>
      <dgm:spPr/>
      <dgm:t>
        <a:bodyPr/>
        <a:lstStyle/>
        <a:p>
          <a:r>
            <a:rPr lang="en-US" dirty="0"/>
            <a:t>Debt &lt; 20%</a:t>
          </a:r>
        </a:p>
      </dgm:t>
    </dgm:pt>
    <dgm:pt modelId="{D679DFCF-CE7D-4FCF-A62C-AA6E6F5B4528}" type="parTrans" cxnId="{592D3D04-8F85-4F15-8876-B6D2FBF77066}">
      <dgm:prSet/>
      <dgm:spPr/>
      <dgm:t>
        <a:bodyPr/>
        <a:lstStyle/>
        <a:p>
          <a:endParaRPr lang="en-US"/>
        </a:p>
      </dgm:t>
    </dgm:pt>
    <dgm:pt modelId="{63C1173E-6837-4344-8091-5DAD574270D3}" type="sibTrans" cxnId="{592D3D04-8F85-4F15-8876-B6D2FBF77066}">
      <dgm:prSet/>
      <dgm:spPr/>
      <dgm:t>
        <a:bodyPr/>
        <a:lstStyle/>
        <a:p>
          <a:endParaRPr lang="en-US"/>
        </a:p>
      </dgm:t>
    </dgm:pt>
    <dgm:pt modelId="{7A14C255-A9D7-420D-B032-0693F6CF431F}">
      <dgm:prSet phldrT="[Text]"/>
      <dgm:spPr>
        <a:solidFill>
          <a:schemeClr val="tx2"/>
        </a:solidFill>
      </dgm:spPr>
      <dgm:t>
        <a:bodyPr/>
        <a:lstStyle/>
        <a:p>
          <a:r>
            <a:rPr lang="en-US" dirty="0"/>
            <a:t>Default</a:t>
          </a:r>
        </a:p>
      </dgm:t>
    </dgm:pt>
    <dgm:pt modelId="{FE8EAFCC-5B29-4577-9068-58D32F380E14}" type="parTrans" cxnId="{638C745D-655B-4E07-A96A-2E101CD1696D}">
      <dgm:prSet/>
      <dgm:spPr/>
      <dgm:t>
        <a:bodyPr/>
        <a:lstStyle/>
        <a:p>
          <a:endParaRPr lang="en-US"/>
        </a:p>
      </dgm:t>
    </dgm:pt>
    <dgm:pt modelId="{9335BF14-6A25-443B-9B9C-4146633AA31B}" type="sibTrans" cxnId="{638C745D-655B-4E07-A96A-2E101CD1696D}">
      <dgm:prSet/>
      <dgm:spPr/>
      <dgm:t>
        <a:bodyPr/>
        <a:lstStyle/>
        <a:p>
          <a:endParaRPr lang="en-US"/>
        </a:p>
      </dgm:t>
    </dgm:pt>
    <dgm:pt modelId="{802534EE-0712-4599-81AA-4E95DD4CE0A5}">
      <dgm:prSet phldrT="[Text]"/>
      <dgm:spPr>
        <a:solidFill>
          <a:schemeClr val="tx2"/>
        </a:solidFill>
      </dgm:spPr>
      <dgm:t>
        <a:bodyPr/>
        <a:lstStyle/>
        <a:p>
          <a:r>
            <a:rPr lang="en-US" dirty="0"/>
            <a:t>No Default</a:t>
          </a:r>
        </a:p>
      </dgm:t>
    </dgm:pt>
    <dgm:pt modelId="{CE871202-C851-4283-B4F2-1F8DA3C445C3}" type="parTrans" cxnId="{75357DC7-BF3E-4BF6-A98A-F9797CF51EBE}">
      <dgm:prSet/>
      <dgm:spPr/>
      <dgm:t>
        <a:bodyPr/>
        <a:lstStyle/>
        <a:p>
          <a:endParaRPr lang="en-US"/>
        </a:p>
      </dgm:t>
    </dgm:pt>
    <dgm:pt modelId="{A2412999-D519-4FC4-9535-D76DC4FEBCA9}" type="sibTrans" cxnId="{75357DC7-BF3E-4BF6-A98A-F9797CF51EBE}">
      <dgm:prSet/>
      <dgm:spPr/>
      <dgm:t>
        <a:bodyPr/>
        <a:lstStyle/>
        <a:p>
          <a:endParaRPr lang="en-US"/>
        </a:p>
      </dgm:t>
    </dgm:pt>
    <dgm:pt modelId="{05927694-700E-4998-A746-BED67EAB8EF0}">
      <dgm:prSet phldrT="[Text]"/>
      <dgm:spPr>
        <a:solidFill>
          <a:schemeClr val="tx2"/>
        </a:solidFill>
      </dgm:spPr>
      <dgm:t>
        <a:bodyPr/>
        <a:lstStyle/>
        <a:p>
          <a:r>
            <a:rPr lang="en-US" dirty="0"/>
            <a:t>Default</a:t>
          </a:r>
        </a:p>
      </dgm:t>
    </dgm:pt>
    <dgm:pt modelId="{43552287-81BA-4A23-85DD-3D228EF15792}" type="parTrans" cxnId="{68BF35FB-0BEB-43A0-A906-03195DD4A247}">
      <dgm:prSet/>
      <dgm:spPr/>
      <dgm:t>
        <a:bodyPr/>
        <a:lstStyle/>
        <a:p>
          <a:endParaRPr lang="en-US"/>
        </a:p>
      </dgm:t>
    </dgm:pt>
    <dgm:pt modelId="{A7797333-99AF-464C-85B9-87F5DA8E8D66}" type="sibTrans" cxnId="{68BF35FB-0BEB-43A0-A906-03195DD4A247}">
      <dgm:prSet/>
      <dgm:spPr/>
      <dgm:t>
        <a:bodyPr/>
        <a:lstStyle/>
        <a:p>
          <a:endParaRPr lang="en-US"/>
        </a:p>
      </dgm:t>
    </dgm:pt>
    <dgm:pt modelId="{617503FF-ADE3-43F7-9E74-E07B63130207}">
      <dgm:prSet phldrT="[Text]"/>
      <dgm:spPr>
        <a:solidFill>
          <a:schemeClr val="tx2"/>
        </a:solidFill>
      </dgm:spPr>
      <dgm:t>
        <a:bodyPr/>
        <a:lstStyle/>
        <a:p>
          <a:r>
            <a:rPr lang="en-US" dirty="0"/>
            <a:t>No Default</a:t>
          </a:r>
        </a:p>
      </dgm:t>
    </dgm:pt>
    <dgm:pt modelId="{9581B8F4-F65E-406A-9F3A-2C0FAFB7904A}" type="parTrans" cxnId="{AB29EFEA-A442-4A5E-87AC-7E93AB107904}">
      <dgm:prSet/>
      <dgm:spPr/>
      <dgm:t>
        <a:bodyPr/>
        <a:lstStyle/>
        <a:p>
          <a:endParaRPr lang="en-US"/>
        </a:p>
      </dgm:t>
    </dgm:pt>
    <dgm:pt modelId="{B1B72055-FC5B-44AB-9111-9A7BCBE814AF}" type="sibTrans" cxnId="{AB29EFEA-A442-4A5E-87AC-7E93AB107904}">
      <dgm:prSet/>
      <dgm:spPr/>
      <dgm:t>
        <a:bodyPr/>
        <a:lstStyle/>
        <a:p>
          <a:endParaRPr lang="en-US"/>
        </a:p>
      </dgm:t>
    </dgm:pt>
    <dgm:pt modelId="{A785CB08-4A62-40BD-96AE-D3B0294CBD1F}">
      <dgm:prSet phldrT="[Text]"/>
      <dgm:spPr>
        <a:solidFill>
          <a:schemeClr val="tx2"/>
        </a:solidFill>
      </dgm:spPr>
      <dgm:t>
        <a:bodyPr/>
        <a:lstStyle/>
        <a:p>
          <a:r>
            <a:rPr lang="en-US" dirty="0"/>
            <a:t>Default</a:t>
          </a:r>
        </a:p>
      </dgm:t>
    </dgm:pt>
    <dgm:pt modelId="{6620CAB9-6D29-4FF8-945D-5E027CE13906}" type="parTrans" cxnId="{2C05A4E1-9C79-4382-B0CC-ED8A819F7BE7}">
      <dgm:prSet/>
      <dgm:spPr/>
      <dgm:t>
        <a:bodyPr/>
        <a:lstStyle/>
        <a:p>
          <a:endParaRPr lang="en-US"/>
        </a:p>
      </dgm:t>
    </dgm:pt>
    <dgm:pt modelId="{0EF4893D-A58C-4EF9-86C7-57EE6E514DBA}" type="sibTrans" cxnId="{2C05A4E1-9C79-4382-B0CC-ED8A819F7BE7}">
      <dgm:prSet/>
      <dgm:spPr/>
      <dgm:t>
        <a:bodyPr/>
        <a:lstStyle/>
        <a:p>
          <a:endParaRPr lang="en-US"/>
        </a:p>
      </dgm:t>
    </dgm:pt>
    <dgm:pt modelId="{00C22B20-F2F5-46E8-A3EC-DB8F81AC71E1}">
      <dgm:prSet phldrT="[Text]"/>
      <dgm:spPr>
        <a:solidFill>
          <a:schemeClr val="tx2"/>
        </a:solidFill>
      </dgm:spPr>
      <dgm:t>
        <a:bodyPr/>
        <a:lstStyle/>
        <a:p>
          <a:r>
            <a:rPr lang="en-US" dirty="0"/>
            <a:t>No Default</a:t>
          </a:r>
        </a:p>
      </dgm:t>
    </dgm:pt>
    <dgm:pt modelId="{4A4119C0-6876-4B46-B63C-C5B5E183083A}" type="parTrans" cxnId="{45A14A79-82F6-4297-9300-C6982BADBB45}">
      <dgm:prSet/>
      <dgm:spPr/>
      <dgm:t>
        <a:bodyPr/>
        <a:lstStyle/>
        <a:p>
          <a:endParaRPr lang="en-US"/>
        </a:p>
      </dgm:t>
    </dgm:pt>
    <dgm:pt modelId="{2492FB64-B32D-42B8-A3E7-E4838350932A}" type="sibTrans" cxnId="{45A14A79-82F6-4297-9300-C6982BADBB45}">
      <dgm:prSet/>
      <dgm:spPr/>
      <dgm:t>
        <a:bodyPr/>
        <a:lstStyle/>
        <a:p>
          <a:endParaRPr lang="en-US"/>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dgm:presLayoutVars>
          <dgm:chPref val="3"/>
        </dgm:presLayoutVars>
      </dgm:prSet>
      <dgm:spPr/>
    </dgm:pt>
    <dgm:pt modelId="{AEFB50EF-9B7B-4A67-8A06-3768D82F4F35}" type="pres">
      <dgm:prSet presAssocID="{5298254B-75EF-4481-9316-64F54046A9CE}" presName="level2hierChild" presStyleCnt="0"/>
      <dgm:spPr/>
    </dgm:pt>
    <dgm:pt modelId="{C6405F48-268C-4A9E-8C6B-EA7912642D7B}" type="pres">
      <dgm:prSet presAssocID="{4A3EBA2C-1249-4D63-810E-57318E4C8870}" presName="conn2-1" presStyleLbl="parChTrans1D2" presStyleIdx="0" presStyleCnt="2"/>
      <dgm:spPr/>
    </dgm:pt>
    <dgm:pt modelId="{597EBC6F-BFE1-4ECF-BCC7-84E0157F86FF}" type="pres">
      <dgm:prSet presAssocID="{4A3EBA2C-1249-4D63-810E-57318E4C8870}" presName="connTx" presStyleLbl="parChTrans1D2" presStyleIdx="0" presStyleCnt="2"/>
      <dgm:spPr/>
    </dgm:pt>
    <dgm:pt modelId="{D2C8D976-A468-412A-A9C9-6008470590C1}" type="pres">
      <dgm:prSet presAssocID="{1C3757F0-1D92-419E-91AE-5AE747F1146E}" presName="root2" presStyleCnt="0"/>
      <dgm:spPr/>
    </dgm:pt>
    <dgm:pt modelId="{1E65E39D-395D-4BD0-8D0A-DECF2AB935E9}" type="pres">
      <dgm:prSet presAssocID="{1C3757F0-1D92-419E-91AE-5AE747F1146E}" presName="LevelTwoTextNode" presStyleLbl="node2" presStyleIdx="0" presStyleCnt="2">
        <dgm:presLayoutVars>
          <dgm:chPref val="3"/>
        </dgm:presLayoutVars>
      </dgm:prSet>
      <dgm:spPr/>
    </dgm:pt>
    <dgm:pt modelId="{35E1DF7C-B9B2-41A6-95C9-2623A0F0844C}" type="pres">
      <dgm:prSet presAssocID="{1C3757F0-1D92-419E-91AE-5AE747F1146E}" presName="level3hierChild" presStyleCnt="0"/>
      <dgm:spPr/>
    </dgm:pt>
    <dgm:pt modelId="{8BDEEA43-5C2A-4BBE-99A5-44DEB7CB861C}" type="pres">
      <dgm:prSet presAssocID="{D3723BC6-7ECB-476F-A2B7-498B998B7A56}" presName="conn2-1" presStyleLbl="parChTrans1D3" presStyleIdx="0" presStyleCnt="4"/>
      <dgm:spPr/>
    </dgm:pt>
    <dgm:pt modelId="{B0EBDA45-12CE-4202-B1E6-40A49D832ECA}" type="pres">
      <dgm:prSet presAssocID="{D3723BC6-7ECB-476F-A2B7-498B998B7A56}" presName="connTx" presStyleLbl="parChTrans1D3" presStyleIdx="0" presStyleCnt="4"/>
      <dgm:spPr/>
    </dgm:pt>
    <dgm:pt modelId="{089E0F1C-9D5B-4BD6-A184-58831CD8143C}" type="pres">
      <dgm:prSet presAssocID="{40FE246C-C826-4769-A5C2-9D75240976FE}" presName="root2" presStyleCnt="0"/>
      <dgm:spPr/>
    </dgm:pt>
    <dgm:pt modelId="{6094D736-4F16-42FC-9437-D37BB023D5EA}" type="pres">
      <dgm:prSet presAssocID="{40FE246C-C826-4769-A5C2-9D75240976FE}" presName="LevelTwoTextNode" presStyleLbl="node3" presStyleIdx="0" presStyleCnt="4">
        <dgm:presLayoutVars>
          <dgm:chPref val="3"/>
        </dgm:presLayoutVars>
      </dgm:prSet>
      <dgm:spPr/>
    </dgm:pt>
    <dgm:pt modelId="{3DD22739-71BD-411F-BA72-C9784E117760}" type="pres">
      <dgm:prSet presAssocID="{40FE246C-C826-4769-A5C2-9D75240976FE}" presName="level3hierChild" presStyleCnt="0"/>
      <dgm:spPr/>
    </dgm:pt>
    <dgm:pt modelId="{77024C92-294D-413F-A59B-9F47291444A3}" type="pres">
      <dgm:prSet presAssocID="{FE8EAFCC-5B29-4577-9068-58D32F380E14}" presName="conn2-1" presStyleLbl="parChTrans1D4" presStyleIdx="0" presStyleCnt="10"/>
      <dgm:spPr/>
    </dgm:pt>
    <dgm:pt modelId="{971284D5-360E-47FF-9F34-0E0CEC35A6C4}" type="pres">
      <dgm:prSet presAssocID="{FE8EAFCC-5B29-4577-9068-58D32F380E14}" presName="connTx" presStyleLbl="parChTrans1D4" presStyleIdx="0" presStyleCnt="10"/>
      <dgm:spPr/>
    </dgm:pt>
    <dgm:pt modelId="{7749CE27-A818-4E7F-BAAA-1BAC7B4E01B2}" type="pres">
      <dgm:prSet presAssocID="{7A14C255-A9D7-420D-B032-0693F6CF431F}" presName="root2" presStyleCnt="0"/>
      <dgm:spPr/>
    </dgm:pt>
    <dgm:pt modelId="{0E7AE38F-D77F-437F-BAB8-792E908C751F}" type="pres">
      <dgm:prSet presAssocID="{7A14C255-A9D7-420D-B032-0693F6CF431F}" presName="LevelTwoTextNode" presStyleLbl="node4" presStyleIdx="0" presStyleCnt="10" custLinFactX="50600" custLinFactNeighborX="100000">
        <dgm:presLayoutVars>
          <dgm:chPref val="3"/>
        </dgm:presLayoutVars>
      </dgm:prSet>
      <dgm:spPr/>
    </dgm:pt>
    <dgm:pt modelId="{6EA2D245-4E92-4E27-A8CE-C63A03E69A95}" type="pres">
      <dgm:prSet presAssocID="{7A14C255-A9D7-420D-B032-0693F6CF431F}" presName="level3hierChild" presStyleCnt="0"/>
      <dgm:spPr/>
    </dgm:pt>
    <dgm:pt modelId="{B82998E9-B1CD-485F-8B4B-06888B1A28C4}" type="pres">
      <dgm:prSet presAssocID="{BF95F12A-848C-4D76-BCAC-A60A48D21712}" presName="conn2-1" presStyleLbl="parChTrans1D3" presStyleIdx="1" presStyleCnt="4"/>
      <dgm:spPr/>
    </dgm:pt>
    <dgm:pt modelId="{1356B274-B83F-434D-A869-2B988EF3F493}" type="pres">
      <dgm:prSet presAssocID="{BF95F12A-848C-4D76-BCAC-A60A48D21712}" presName="connTx" presStyleLbl="parChTrans1D3" presStyleIdx="1" presStyleCnt="4"/>
      <dgm:spPr/>
    </dgm:pt>
    <dgm:pt modelId="{5DBB30B0-AE7A-40E4-B393-830456382D3E}" type="pres">
      <dgm:prSet presAssocID="{CF6F8CFB-C54C-427C-82B9-747F0C141494}" presName="root2" presStyleCnt="0"/>
      <dgm:spPr/>
    </dgm:pt>
    <dgm:pt modelId="{A031128D-C55E-42DA-B8A2-D382735EF23E}" type="pres">
      <dgm:prSet presAssocID="{CF6F8CFB-C54C-427C-82B9-747F0C141494}" presName="LevelTwoTextNode" presStyleLbl="node3" presStyleIdx="1" presStyleCnt="4">
        <dgm:presLayoutVars>
          <dgm:chPref val="3"/>
        </dgm:presLayoutVars>
      </dgm:prSet>
      <dgm:spPr/>
    </dgm:pt>
    <dgm:pt modelId="{5F8186A5-9F66-4B76-A45C-87CEBF3CCEB9}" type="pres">
      <dgm:prSet presAssocID="{CF6F8CFB-C54C-427C-82B9-747F0C141494}" presName="level3hierChild" presStyleCnt="0"/>
      <dgm:spPr/>
    </dgm:pt>
    <dgm:pt modelId="{02AF2611-39C0-4EF8-B9AF-5E15D80097BE}" type="pres">
      <dgm:prSet presAssocID="{D129D8C8-45D4-413D-9AA6-7735257A9552}" presName="conn2-1" presStyleLbl="parChTrans1D4" presStyleIdx="1" presStyleCnt="10"/>
      <dgm:spPr/>
    </dgm:pt>
    <dgm:pt modelId="{3E9FDDD6-A26E-4F03-A903-10F09685D6A2}" type="pres">
      <dgm:prSet presAssocID="{D129D8C8-45D4-413D-9AA6-7735257A9552}" presName="connTx" presStyleLbl="parChTrans1D4" presStyleIdx="1" presStyleCnt="10"/>
      <dgm:spPr/>
    </dgm:pt>
    <dgm:pt modelId="{9473DCFC-6641-4D73-AA1E-9A1405C91094}" type="pres">
      <dgm:prSet presAssocID="{6C2A5E75-3D20-416D-8B23-8508AC822551}" presName="root2" presStyleCnt="0"/>
      <dgm:spPr/>
    </dgm:pt>
    <dgm:pt modelId="{008EB790-8EB0-4D82-BE0A-84C63F787288}" type="pres">
      <dgm:prSet presAssocID="{6C2A5E75-3D20-416D-8B23-8508AC822551}" presName="LevelTwoTextNode" presStyleLbl="node4" presStyleIdx="1" presStyleCnt="10">
        <dgm:presLayoutVars>
          <dgm:chPref val="3"/>
        </dgm:presLayoutVars>
      </dgm:prSet>
      <dgm:spPr/>
    </dgm:pt>
    <dgm:pt modelId="{6C28485D-F632-4669-96ED-3D964BEACEA2}" type="pres">
      <dgm:prSet presAssocID="{6C2A5E75-3D20-416D-8B23-8508AC822551}" presName="level3hierChild" presStyleCnt="0"/>
      <dgm:spPr/>
    </dgm:pt>
    <dgm:pt modelId="{3D3532D1-1FDA-4F24-AE90-3866BC16A43D}" type="pres">
      <dgm:prSet presAssocID="{CE871202-C851-4283-B4F2-1F8DA3C445C3}" presName="conn2-1" presStyleLbl="parChTrans1D4" presStyleIdx="2" presStyleCnt="10"/>
      <dgm:spPr/>
    </dgm:pt>
    <dgm:pt modelId="{6CD19230-CC0F-4288-A025-EBCBAFB6E87C}" type="pres">
      <dgm:prSet presAssocID="{CE871202-C851-4283-B4F2-1F8DA3C445C3}" presName="connTx" presStyleLbl="parChTrans1D4" presStyleIdx="2" presStyleCnt="10"/>
      <dgm:spPr/>
    </dgm:pt>
    <dgm:pt modelId="{B82FF517-BE19-45D5-A186-0A0A9AC7C59F}" type="pres">
      <dgm:prSet presAssocID="{802534EE-0712-4599-81AA-4E95DD4CE0A5}" presName="root2" presStyleCnt="0"/>
      <dgm:spPr/>
    </dgm:pt>
    <dgm:pt modelId="{DE93B5F2-1CA6-40F3-B124-24CBDE452C7F}" type="pres">
      <dgm:prSet presAssocID="{802534EE-0712-4599-81AA-4E95DD4CE0A5}" presName="LevelTwoTextNode" presStyleLbl="node4" presStyleIdx="2" presStyleCnt="10">
        <dgm:presLayoutVars>
          <dgm:chPref val="3"/>
        </dgm:presLayoutVars>
      </dgm:prSet>
      <dgm:spPr/>
    </dgm:pt>
    <dgm:pt modelId="{2FB0C740-68FD-45EB-963A-5882F7A1156B}" type="pres">
      <dgm:prSet presAssocID="{802534EE-0712-4599-81AA-4E95DD4CE0A5}" presName="level3hierChild" presStyleCnt="0"/>
      <dgm:spPr/>
    </dgm:pt>
    <dgm:pt modelId="{AF10D516-4F6C-4D46-86A1-9C1986C13320}" type="pres">
      <dgm:prSet presAssocID="{8A9D6245-57B1-482C-9DC4-F2ACF75F2EEB}" presName="conn2-1" presStyleLbl="parChTrans1D4" presStyleIdx="3" presStyleCnt="10"/>
      <dgm:spPr/>
    </dgm:pt>
    <dgm:pt modelId="{8DB10BF4-B3E8-4C63-AA80-1132AC83EE01}" type="pres">
      <dgm:prSet presAssocID="{8A9D6245-57B1-482C-9DC4-F2ACF75F2EEB}" presName="connTx" presStyleLbl="parChTrans1D4" presStyleIdx="3" presStyleCnt="10"/>
      <dgm:spPr/>
    </dgm:pt>
    <dgm:pt modelId="{E1BE2056-AE5C-4DB8-B5F8-1262B0BC3580}" type="pres">
      <dgm:prSet presAssocID="{F1C08F9B-435C-42DB-A449-2ECF7C7375AB}" presName="root2" presStyleCnt="0"/>
      <dgm:spPr/>
    </dgm:pt>
    <dgm:pt modelId="{99764013-9FFE-483E-9A94-8E74B88EB45B}" type="pres">
      <dgm:prSet presAssocID="{F1C08F9B-435C-42DB-A449-2ECF7C7375AB}" presName="LevelTwoTextNode" presStyleLbl="node4" presStyleIdx="3" presStyleCnt="10">
        <dgm:presLayoutVars>
          <dgm:chPref val="3"/>
        </dgm:presLayoutVars>
      </dgm:prSet>
      <dgm:spPr/>
    </dgm:pt>
    <dgm:pt modelId="{CBCC4E80-D41C-4591-AFD8-D9C5B0629FAD}" type="pres">
      <dgm:prSet presAssocID="{F1C08F9B-435C-42DB-A449-2ECF7C7375AB}" presName="level3hierChild" presStyleCnt="0"/>
      <dgm:spPr/>
    </dgm:pt>
    <dgm:pt modelId="{924C8F9A-D7B2-4767-8617-AD5D4A0F8C82}" type="pres">
      <dgm:prSet presAssocID="{43552287-81BA-4A23-85DD-3D228EF15792}" presName="conn2-1" presStyleLbl="parChTrans1D4" presStyleIdx="4" presStyleCnt="10"/>
      <dgm:spPr/>
    </dgm:pt>
    <dgm:pt modelId="{4D1012EA-ED43-4161-9183-D18250C04841}" type="pres">
      <dgm:prSet presAssocID="{43552287-81BA-4A23-85DD-3D228EF15792}" presName="connTx" presStyleLbl="parChTrans1D4" presStyleIdx="4" presStyleCnt="10"/>
      <dgm:spPr/>
    </dgm:pt>
    <dgm:pt modelId="{13F2C1AB-38AD-4ED5-9035-C2D351214192}" type="pres">
      <dgm:prSet presAssocID="{05927694-700E-4998-A746-BED67EAB8EF0}" presName="root2" presStyleCnt="0"/>
      <dgm:spPr/>
    </dgm:pt>
    <dgm:pt modelId="{4C14E865-13AF-43EC-93E8-957E72C167D9}" type="pres">
      <dgm:prSet presAssocID="{05927694-700E-4998-A746-BED67EAB8EF0}" presName="LevelTwoTextNode" presStyleLbl="node4" presStyleIdx="4" presStyleCnt="10">
        <dgm:presLayoutVars>
          <dgm:chPref val="3"/>
        </dgm:presLayoutVars>
      </dgm:prSet>
      <dgm:spPr/>
    </dgm:pt>
    <dgm:pt modelId="{5A67506E-C01C-4958-968A-88E9AA8D1DC9}" type="pres">
      <dgm:prSet presAssocID="{05927694-700E-4998-A746-BED67EAB8EF0}" presName="level3hierChild" presStyleCnt="0"/>
      <dgm:spPr/>
    </dgm:pt>
    <dgm:pt modelId="{07085415-AD02-4837-A819-DF8503991B40}" type="pres">
      <dgm:prSet presAssocID="{9E46A426-48DB-49D4-9452-22CFC445B93D}" presName="conn2-1" presStyleLbl="parChTrans1D2" presStyleIdx="1" presStyleCnt="2"/>
      <dgm:spPr/>
    </dgm:pt>
    <dgm:pt modelId="{6D471BBE-867D-4865-9628-1D7777EB5D2C}" type="pres">
      <dgm:prSet presAssocID="{9E46A426-48DB-49D4-9452-22CFC445B93D}" presName="connTx" presStyleLbl="parChTrans1D2" presStyleIdx="1" presStyleCnt="2"/>
      <dgm:spPr/>
    </dgm:pt>
    <dgm:pt modelId="{B9D0076E-1908-4470-9C44-2381915CB6FB}" type="pres">
      <dgm:prSet presAssocID="{444DF14B-39F3-4B48-8936-10F777644448}" presName="root2" presStyleCnt="0"/>
      <dgm:spPr/>
    </dgm:pt>
    <dgm:pt modelId="{7EBAE2C6-1480-46C8-900C-5102293148B2}" type="pres">
      <dgm:prSet presAssocID="{444DF14B-39F3-4B48-8936-10F777644448}" presName="LevelTwoTextNode" presStyleLbl="node2" presStyleIdx="1" presStyleCnt="2">
        <dgm:presLayoutVars>
          <dgm:chPref val="3"/>
        </dgm:presLayoutVars>
      </dgm:prSet>
      <dgm:spPr/>
    </dgm:pt>
    <dgm:pt modelId="{7F207EC3-B869-474B-A721-8A419CB73484}" type="pres">
      <dgm:prSet presAssocID="{444DF14B-39F3-4B48-8936-10F777644448}" presName="level3hierChild" presStyleCnt="0"/>
      <dgm:spPr/>
    </dgm:pt>
    <dgm:pt modelId="{72B1FC09-0EBA-4985-8788-8F4656152A7F}" type="pres">
      <dgm:prSet presAssocID="{F3E7A82E-4DF9-47FA-B3A8-610C19F25C83}" presName="conn2-1" presStyleLbl="parChTrans1D3" presStyleIdx="2" presStyleCnt="4"/>
      <dgm:spPr/>
    </dgm:pt>
    <dgm:pt modelId="{E53945B2-5361-41E5-A250-0FE9BB3209A7}" type="pres">
      <dgm:prSet presAssocID="{F3E7A82E-4DF9-47FA-B3A8-610C19F25C83}" presName="connTx" presStyleLbl="parChTrans1D3" presStyleIdx="2" presStyleCnt="4"/>
      <dgm:spPr/>
    </dgm:pt>
    <dgm:pt modelId="{93C1A79B-D7BC-4544-8471-9D8B8B93AD97}" type="pres">
      <dgm:prSet presAssocID="{C01ACB44-8919-4C16-9345-65E8C4CC5C27}" presName="root2" presStyleCnt="0"/>
      <dgm:spPr/>
    </dgm:pt>
    <dgm:pt modelId="{B81631BF-0964-4936-A9DE-5CF3C23A1D51}" type="pres">
      <dgm:prSet presAssocID="{C01ACB44-8919-4C16-9345-65E8C4CC5C27}" presName="LevelTwoTextNode" presStyleLbl="node3" presStyleIdx="2" presStyleCnt="4">
        <dgm:presLayoutVars>
          <dgm:chPref val="3"/>
        </dgm:presLayoutVars>
      </dgm:prSet>
      <dgm:spPr/>
    </dgm:pt>
    <dgm:pt modelId="{A47913E6-20D7-4EF9-8087-A267EE4CBBE9}" type="pres">
      <dgm:prSet presAssocID="{C01ACB44-8919-4C16-9345-65E8C4CC5C27}" presName="level3hierChild" presStyleCnt="0"/>
      <dgm:spPr/>
    </dgm:pt>
    <dgm:pt modelId="{E3B49C02-92DF-4E0E-9C64-BFDA4F6C8C57}" type="pres">
      <dgm:prSet presAssocID="{05ED55C3-A195-4231-81C9-7EAAC2A67DD3}" presName="conn2-1" presStyleLbl="parChTrans1D4" presStyleIdx="5" presStyleCnt="10"/>
      <dgm:spPr/>
    </dgm:pt>
    <dgm:pt modelId="{C22BEB7F-26B1-4408-A047-0DEC97855D01}" type="pres">
      <dgm:prSet presAssocID="{05ED55C3-A195-4231-81C9-7EAAC2A67DD3}" presName="connTx" presStyleLbl="parChTrans1D4" presStyleIdx="5" presStyleCnt="10"/>
      <dgm:spPr/>
    </dgm:pt>
    <dgm:pt modelId="{45E9E887-53F9-47D7-81E1-6BFB948D358C}" type="pres">
      <dgm:prSet presAssocID="{A2F6F58A-C804-4EA7-A795-E7CFAD608A97}" presName="root2" presStyleCnt="0"/>
      <dgm:spPr/>
    </dgm:pt>
    <dgm:pt modelId="{F532FF76-9233-4C88-8EB8-C57298DE75BC}" type="pres">
      <dgm:prSet presAssocID="{A2F6F58A-C804-4EA7-A795-E7CFAD608A97}" presName="LevelTwoTextNode" presStyleLbl="node4" presStyleIdx="5" presStyleCnt="10">
        <dgm:presLayoutVars>
          <dgm:chPref val="3"/>
        </dgm:presLayoutVars>
      </dgm:prSet>
      <dgm:spPr/>
    </dgm:pt>
    <dgm:pt modelId="{159E4A89-C683-474B-8EAE-3FA54900B771}" type="pres">
      <dgm:prSet presAssocID="{A2F6F58A-C804-4EA7-A795-E7CFAD608A97}" presName="level3hierChild" presStyleCnt="0"/>
      <dgm:spPr/>
    </dgm:pt>
    <dgm:pt modelId="{3D002938-9580-4C37-A937-06EE1FF34007}" type="pres">
      <dgm:prSet presAssocID="{9581B8F4-F65E-406A-9F3A-2C0FAFB7904A}" presName="conn2-1" presStyleLbl="parChTrans1D4" presStyleIdx="6" presStyleCnt="10"/>
      <dgm:spPr/>
    </dgm:pt>
    <dgm:pt modelId="{28A3C775-44DD-456D-ADBA-6C2015D144BB}" type="pres">
      <dgm:prSet presAssocID="{9581B8F4-F65E-406A-9F3A-2C0FAFB7904A}" presName="connTx" presStyleLbl="parChTrans1D4" presStyleIdx="6" presStyleCnt="10"/>
      <dgm:spPr/>
    </dgm:pt>
    <dgm:pt modelId="{1237F670-3E84-4091-B1B6-F998102FD3C7}" type="pres">
      <dgm:prSet presAssocID="{617503FF-ADE3-43F7-9E74-E07B63130207}" presName="root2" presStyleCnt="0"/>
      <dgm:spPr/>
    </dgm:pt>
    <dgm:pt modelId="{D9495291-86EC-4DCD-BB10-24DC98844A58}" type="pres">
      <dgm:prSet presAssocID="{617503FF-ADE3-43F7-9E74-E07B63130207}" presName="LevelTwoTextNode" presStyleLbl="node4" presStyleIdx="6" presStyleCnt="10">
        <dgm:presLayoutVars>
          <dgm:chPref val="3"/>
        </dgm:presLayoutVars>
      </dgm:prSet>
      <dgm:spPr/>
    </dgm:pt>
    <dgm:pt modelId="{B7AF5FD6-FC71-4C43-9ADB-E0DDF39AD7D4}" type="pres">
      <dgm:prSet presAssocID="{617503FF-ADE3-43F7-9E74-E07B63130207}" presName="level3hierChild" presStyleCnt="0"/>
      <dgm:spPr/>
    </dgm:pt>
    <dgm:pt modelId="{0A6EA505-89C7-49FD-ABE4-44B8C87A9F43}" type="pres">
      <dgm:prSet presAssocID="{1462FFBF-C7E5-483B-B661-B21D24F8908F}" presName="conn2-1" presStyleLbl="parChTrans1D4" presStyleIdx="7" presStyleCnt="10"/>
      <dgm:spPr/>
    </dgm:pt>
    <dgm:pt modelId="{A5AAA48F-9F15-49C7-A333-8B0C8DF03B3E}" type="pres">
      <dgm:prSet presAssocID="{1462FFBF-C7E5-483B-B661-B21D24F8908F}" presName="connTx" presStyleLbl="parChTrans1D4" presStyleIdx="7" presStyleCnt="10"/>
      <dgm:spPr/>
    </dgm:pt>
    <dgm:pt modelId="{10E2065F-A278-4DEA-AC87-92F1064AE18B}" type="pres">
      <dgm:prSet presAssocID="{2F11C414-8E39-4213-8136-D4FE510CC15A}" presName="root2" presStyleCnt="0"/>
      <dgm:spPr/>
    </dgm:pt>
    <dgm:pt modelId="{BCBAD13F-9F36-4A76-ACBF-38324C9DFD1E}" type="pres">
      <dgm:prSet presAssocID="{2F11C414-8E39-4213-8136-D4FE510CC15A}" presName="LevelTwoTextNode" presStyleLbl="node4" presStyleIdx="7" presStyleCnt="10">
        <dgm:presLayoutVars>
          <dgm:chPref val="3"/>
        </dgm:presLayoutVars>
      </dgm:prSet>
      <dgm:spPr/>
    </dgm:pt>
    <dgm:pt modelId="{40FF9161-F67F-470B-B339-D06EABCB52DF}" type="pres">
      <dgm:prSet presAssocID="{2F11C414-8E39-4213-8136-D4FE510CC15A}" presName="level3hierChild" presStyleCnt="0"/>
      <dgm:spPr/>
    </dgm:pt>
    <dgm:pt modelId="{FEC367EC-C7CC-46E0-8F0B-F4EB017F4B25}" type="pres">
      <dgm:prSet presAssocID="{6620CAB9-6D29-4FF8-945D-5E027CE13906}" presName="conn2-1" presStyleLbl="parChTrans1D4" presStyleIdx="8" presStyleCnt="10"/>
      <dgm:spPr/>
    </dgm:pt>
    <dgm:pt modelId="{C3BCA3D8-F0DE-402C-8374-951905FD4C54}" type="pres">
      <dgm:prSet presAssocID="{6620CAB9-6D29-4FF8-945D-5E027CE13906}" presName="connTx" presStyleLbl="parChTrans1D4" presStyleIdx="8" presStyleCnt="10"/>
      <dgm:spPr/>
    </dgm:pt>
    <dgm:pt modelId="{B68415FE-5E3F-482F-91F7-2CA2D6D0722D}" type="pres">
      <dgm:prSet presAssocID="{A785CB08-4A62-40BD-96AE-D3B0294CBD1F}" presName="root2" presStyleCnt="0"/>
      <dgm:spPr/>
    </dgm:pt>
    <dgm:pt modelId="{DD75CFEB-5D5C-464E-B857-D28B066AE2E1}" type="pres">
      <dgm:prSet presAssocID="{A785CB08-4A62-40BD-96AE-D3B0294CBD1F}" presName="LevelTwoTextNode" presStyleLbl="node4" presStyleIdx="8" presStyleCnt="10">
        <dgm:presLayoutVars>
          <dgm:chPref val="3"/>
        </dgm:presLayoutVars>
      </dgm:prSet>
      <dgm:spPr/>
    </dgm:pt>
    <dgm:pt modelId="{6C4899F7-A918-45D1-B75A-909AE5805EBA}" type="pres">
      <dgm:prSet presAssocID="{A785CB08-4A62-40BD-96AE-D3B0294CBD1F}" presName="level3hierChild" presStyleCnt="0"/>
      <dgm:spPr/>
    </dgm:pt>
    <dgm:pt modelId="{7F4C7A20-7D9B-4C87-80B4-7508EB7EED52}" type="pres">
      <dgm:prSet presAssocID="{D679DFCF-CE7D-4FCF-A62C-AA6E6F5B4528}" presName="conn2-1" presStyleLbl="parChTrans1D3" presStyleIdx="3" presStyleCnt="4"/>
      <dgm:spPr/>
    </dgm:pt>
    <dgm:pt modelId="{7B43BACD-3F70-4863-BF61-523651EF3109}" type="pres">
      <dgm:prSet presAssocID="{D679DFCF-CE7D-4FCF-A62C-AA6E6F5B4528}" presName="connTx" presStyleLbl="parChTrans1D3" presStyleIdx="3" presStyleCnt="4"/>
      <dgm:spPr/>
    </dgm:pt>
    <dgm:pt modelId="{76E3E7A4-1652-4B38-A06B-68E7642740A5}" type="pres">
      <dgm:prSet presAssocID="{D7607F3E-8014-45F2-8B0F-DD341F116C26}" presName="root2" presStyleCnt="0"/>
      <dgm:spPr/>
    </dgm:pt>
    <dgm:pt modelId="{F8179C33-7069-4902-8E2C-2F20E46E8782}" type="pres">
      <dgm:prSet presAssocID="{D7607F3E-8014-45F2-8B0F-DD341F116C26}" presName="LevelTwoTextNode" presStyleLbl="node3" presStyleIdx="3" presStyleCnt="4">
        <dgm:presLayoutVars>
          <dgm:chPref val="3"/>
        </dgm:presLayoutVars>
      </dgm:prSet>
      <dgm:spPr/>
    </dgm:pt>
    <dgm:pt modelId="{6EDDF3A4-2F45-4230-83F3-C27E8F06AE10}" type="pres">
      <dgm:prSet presAssocID="{D7607F3E-8014-45F2-8B0F-DD341F116C26}" presName="level3hierChild" presStyleCnt="0"/>
      <dgm:spPr/>
    </dgm:pt>
    <dgm:pt modelId="{306F450E-2B81-4A6B-9207-B97384612F41}" type="pres">
      <dgm:prSet presAssocID="{4A4119C0-6876-4B46-B63C-C5B5E183083A}" presName="conn2-1" presStyleLbl="parChTrans1D4" presStyleIdx="9" presStyleCnt="10"/>
      <dgm:spPr/>
    </dgm:pt>
    <dgm:pt modelId="{3ABC23EF-2179-439B-8D5E-B5306E91FA99}" type="pres">
      <dgm:prSet presAssocID="{4A4119C0-6876-4B46-B63C-C5B5E183083A}" presName="connTx" presStyleLbl="parChTrans1D4" presStyleIdx="9" presStyleCnt="10"/>
      <dgm:spPr/>
    </dgm:pt>
    <dgm:pt modelId="{7B281989-846E-414B-B107-DA1938C62A09}" type="pres">
      <dgm:prSet presAssocID="{00C22B20-F2F5-46E8-A3EC-DB8F81AC71E1}" presName="root2" presStyleCnt="0"/>
      <dgm:spPr/>
    </dgm:pt>
    <dgm:pt modelId="{E3F8EBE6-F572-48F2-83CE-C1DC35D3DBAE}" type="pres">
      <dgm:prSet presAssocID="{00C22B20-F2F5-46E8-A3EC-DB8F81AC71E1}" presName="LevelTwoTextNode" presStyleLbl="node4" presStyleIdx="9" presStyleCnt="10" custLinFactX="40279" custLinFactNeighborX="100000">
        <dgm:presLayoutVars>
          <dgm:chPref val="3"/>
        </dgm:presLayoutVars>
      </dgm:prSet>
      <dgm:spPr/>
    </dgm:pt>
    <dgm:pt modelId="{3B70D308-D149-46A8-BBDB-76C1F1117CA9}" type="pres">
      <dgm:prSet presAssocID="{00C22B20-F2F5-46E8-A3EC-DB8F81AC71E1}" presName="level3hierChild" presStyleCnt="0"/>
      <dgm:spPr/>
    </dgm:pt>
  </dgm:ptLst>
  <dgm:cxnLst>
    <dgm:cxn modelId="{ADAC4F01-1E16-41B2-A7C7-0E3FE5A610E7}" type="presOf" srcId="{BF95F12A-848C-4D76-BCAC-A60A48D21712}" destId="{1356B274-B83F-434D-A869-2B988EF3F493}" srcOrd="1" destOrd="0" presId="urn:microsoft.com/office/officeart/2005/8/layout/hierarchy2"/>
    <dgm:cxn modelId="{592D3D04-8F85-4F15-8876-B6D2FBF77066}" srcId="{444DF14B-39F3-4B48-8936-10F777644448}" destId="{D7607F3E-8014-45F2-8B0F-DD341F116C26}" srcOrd="1" destOrd="0" parTransId="{D679DFCF-CE7D-4FCF-A62C-AA6E6F5B4528}" sibTransId="{63C1173E-6837-4344-8091-5DAD574270D3}"/>
    <dgm:cxn modelId="{43BF5706-9EFA-4988-8978-E6F5718D2F1D}" type="presOf" srcId="{1462FFBF-C7E5-483B-B661-B21D24F8908F}" destId="{0A6EA505-89C7-49FD-ABE4-44B8C87A9F43}" srcOrd="0" destOrd="0" presId="urn:microsoft.com/office/officeart/2005/8/layout/hierarchy2"/>
    <dgm:cxn modelId="{2BF42E15-48FC-417D-8F70-AB55801479D2}" srcId="{C01ACB44-8919-4C16-9345-65E8C4CC5C27}" destId="{2F11C414-8E39-4213-8136-D4FE510CC15A}" srcOrd="1" destOrd="0" parTransId="{1462FFBF-C7E5-483B-B661-B21D24F8908F}" sibTransId="{2CF5CFA3-7915-42A0-9814-F5C464D797E1}"/>
    <dgm:cxn modelId="{C9AFB215-83C7-41D3-B379-AC0D3CB2E809}" type="presOf" srcId="{6620CAB9-6D29-4FF8-945D-5E027CE13906}" destId="{FEC367EC-C7CC-46E0-8F0B-F4EB017F4B25}" srcOrd="0" destOrd="0" presId="urn:microsoft.com/office/officeart/2005/8/layout/hierarchy2"/>
    <dgm:cxn modelId="{9465CE15-8CDA-4D4E-AE52-7FA9F7DC5714}" type="presOf" srcId="{9581B8F4-F65E-406A-9F3A-2C0FAFB7904A}" destId="{3D002938-9580-4C37-A937-06EE1FF34007}" srcOrd="0" destOrd="0" presId="urn:microsoft.com/office/officeart/2005/8/layout/hierarchy2"/>
    <dgm:cxn modelId="{716BB616-E18E-4E68-A8F3-98990B7E0F1B}" type="presOf" srcId="{4A4119C0-6876-4B46-B63C-C5B5E183083A}" destId="{3ABC23EF-2179-439B-8D5E-B5306E91FA99}" srcOrd="1" destOrd="0" presId="urn:microsoft.com/office/officeart/2005/8/layout/hierarchy2"/>
    <dgm:cxn modelId="{DC64D019-0B06-4010-A6CC-6E0A030107B9}" type="presOf" srcId="{A785CB08-4A62-40BD-96AE-D3B0294CBD1F}" destId="{DD75CFEB-5D5C-464E-B857-D28B066AE2E1}" srcOrd="0" destOrd="0" presId="urn:microsoft.com/office/officeart/2005/8/layout/hierarchy2"/>
    <dgm:cxn modelId="{1C8FDA1D-86B6-4212-869B-D9F3D56D1A22}" type="presOf" srcId="{F3E7A82E-4DF9-47FA-B3A8-610C19F25C83}" destId="{E53945B2-5361-41E5-A250-0FE9BB3209A7}"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C3A0B524-C693-4C3D-B067-C5CD67853FE1}" type="presOf" srcId="{05ED55C3-A195-4231-81C9-7EAAC2A67DD3}" destId="{E3B49C02-92DF-4E0E-9C64-BFDA4F6C8C57}" srcOrd="0" destOrd="0" presId="urn:microsoft.com/office/officeart/2005/8/layout/hierarchy2"/>
    <dgm:cxn modelId="{6A0A0027-EC16-479B-B55A-0B35AB5AF0D2}" srcId="{1C3757F0-1D92-419E-91AE-5AE747F1146E}" destId="{40FE246C-C826-4769-A5C2-9D75240976FE}" srcOrd="0" destOrd="0" parTransId="{D3723BC6-7ECB-476F-A2B7-498B998B7A56}" sibTransId="{3A342C4C-3A11-4F67-9EAA-B4AA77887B5F}"/>
    <dgm:cxn modelId="{24073C2B-078E-49A6-B4B8-4E9F716B27BC}" type="presOf" srcId="{7A14C255-A9D7-420D-B032-0693F6CF431F}" destId="{0E7AE38F-D77F-437F-BAB8-792E908C751F}" srcOrd="0" destOrd="0" presId="urn:microsoft.com/office/officeart/2005/8/layout/hierarchy2"/>
    <dgm:cxn modelId="{92F26D32-2CB3-4460-9513-4C014C06A5C6}" type="presOf" srcId="{8A9D6245-57B1-482C-9DC4-F2ACF75F2EEB}" destId="{8DB10BF4-B3E8-4C63-AA80-1132AC83EE01}" srcOrd="1" destOrd="0" presId="urn:microsoft.com/office/officeart/2005/8/layout/hierarchy2"/>
    <dgm:cxn modelId="{638C745D-655B-4E07-A96A-2E101CD1696D}" srcId="{40FE246C-C826-4769-A5C2-9D75240976FE}" destId="{7A14C255-A9D7-420D-B032-0693F6CF431F}" srcOrd="0" destOrd="0" parTransId="{FE8EAFCC-5B29-4577-9068-58D32F380E14}" sibTransId="{9335BF14-6A25-443B-9B9C-4146633AA31B}"/>
    <dgm:cxn modelId="{CE03E05D-E0A5-4D1C-909D-6260CCBB11FF}" type="presOf" srcId="{444DF14B-39F3-4B48-8936-10F777644448}" destId="{7EBAE2C6-1480-46C8-900C-5102293148B2}" srcOrd="0" destOrd="0" presId="urn:microsoft.com/office/officeart/2005/8/layout/hierarchy2"/>
    <dgm:cxn modelId="{AB55E65E-85DB-4C07-B834-51F1377F831D}" type="presOf" srcId="{D679DFCF-CE7D-4FCF-A62C-AA6E6F5B4528}" destId="{7F4C7A20-7D9B-4C87-80B4-7508EB7EED52}" srcOrd="0" destOrd="0" presId="urn:microsoft.com/office/officeart/2005/8/layout/hierarchy2"/>
    <dgm:cxn modelId="{310BC960-14EE-403D-A57D-9A6A1C3299A4}" type="presOf" srcId="{A2F6F58A-C804-4EA7-A795-E7CFAD608A97}" destId="{F532FF76-9233-4C88-8EB8-C57298DE75BC}" srcOrd="0" destOrd="0" presId="urn:microsoft.com/office/officeart/2005/8/layout/hierarchy2"/>
    <dgm:cxn modelId="{F3161C62-2A05-42AC-8DDE-85A4E044B490}" type="presOf" srcId="{617503FF-ADE3-43F7-9E74-E07B63130207}" destId="{D9495291-86EC-4DCD-BB10-24DC98844A58}" srcOrd="0" destOrd="0" presId="urn:microsoft.com/office/officeart/2005/8/layout/hierarchy2"/>
    <dgm:cxn modelId="{78D8DF62-2B21-4156-8E71-79FA0D312E6A}" type="presOf" srcId="{1462FFBF-C7E5-483B-B661-B21D24F8908F}" destId="{A5AAA48F-9F15-49C7-A333-8B0C8DF03B3E}" srcOrd="1" destOrd="0" presId="urn:microsoft.com/office/officeart/2005/8/layout/hierarchy2"/>
    <dgm:cxn modelId="{43460543-52F5-4030-9B3C-851FB1F0F9DD}" type="presOf" srcId="{F1C08F9B-435C-42DB-A449-2ECF7C7375AB}" destId="{99764013-9FFE-483E-9A94-8E74B88EB45B}" srcOrd="0" destOrd="0" presId="urn:microsoft.com/office/officeart/2005/8/layout/hierarchy2"/>
    <dgm:cxn modelId="{A4CE6965-799F-429D-AFED-40CA1FC54085}" type="presOf" srcId="{8A9D6245-57B1-482C-9DC4-F2ACF75F2EEB}" destId="{AF10D516-4F6C-4D46-86A1-9C1986C13320}" srcOrd="0" destOrd="0" presId="urn:microsoft.com/office/officeart/2005/8/layout/hierarchy2"/>
    <dgm:cxn modelId="{B713B545-A6C7-4A5C-B683-1962EC258C35}" type="presOf" srcId="{D129D8C8-45D4-413D-9AA6-7735257A9552}" destId="{02AF2611-39C0-4EF8-B9AF-5E15D80097BE}" srcOrd="0" destOrd="0" presId="urn:microsoft.com/office/officeart/2005/8/layout/hierarchy2"/>
    <dgm:cxn modelId="{36E80946-BEB5-496B-A93A-676CF657628F}" srcId="{5298254B-75EF-4481-9316-64F54046A9CE}" destId="{1C3757F0-1D92-419E-91AE-5AE747F1146E}" srcOrd="0" destOrd="0" parTransId="{4A3EBA2C-1249-4D63-810E-57318E4C8870}" sibTransId="{3D0C51F1-6507-40B1-ACB3-872E9C6F45C3}"/>
    <dgm:cxn modelId="{D7038346-4674-4F9B-9462-7B1A16D71E40}" type="presOf" srcId="{9E46A426-48DB-49D4-9452-22CFC445B93D}" destId="{07085415-AD02-4837-A819-DF8503991B40}" srcOrd="0" destOrd="0" presId="urn:microsoft.com/office/officeart/2005/8/layout/hierarchy2"/>
    <dgm:cxn modelId="{A4029346-EF5E-4A10-B7D8-B85D737F9241}" type="presOf" srcId="{9E46A426-48DB-49D4-9452-22CFC445B93D}" destId="{6D471BBE-867D-4865-9628-1D7777EB5D2C}" srcOrd="1" destOrd="0" presId="urn:microsoft.com/office/officeart/2005/8/layout/hierarchy2"/>
    <dgm:cxn modelId="{97045C67-C016-403D-9996-F87DDF095FB5}" srcId="{1C3757F0-1D92-419E-91AE-5AE747F1146E}" destId="{CF6F8CFB-C54C-427C-82B9-747F0C141494}" srcOrd="1" destOrd="0" parTransId="{BF95F12A-848C-4D76-BCAC-A60A48D21712}" sibTransId="{9E01EC7A-03E0-410E-98BD-F127AA937462}"/>
    <dgm:cxn modelId="{9EC5234B-2D10-435C-9A11-4C6335A80DB5}" type="presOf" srcId="{4A4119C0-6876-4B46-B63C-C5B5E183083A}" destId="{306F450E-2B81-4A6B-9207-B97384612F41}" srcOrd="0" destOrd="0" presId="urn:microsoft.com/office/officeart/2005/8/layout/hierarchy2"/>
    <dgm:cxn modelId="{2B759C6C-10E5-4725-8539-74288CCD915F}" srcId="{5298254B-75EF-4481-9316-64F54046A9CE}" destId="{444DF14B-39F3-4B48-8936-10F777644448}" srcOrd="1" destOrd="0" parTransId="{9E46A426-48DB-49D4-9452-22CFC445B93D}" sibTransId="{6B076EA2-9D0E-4F9E-AC8B-1D5D791FCFB0}"/>
    <dgm:cxn modelId="{373A1170-71DD-4997-B6D5-83ED93CA269E}" type="presOf" srcId="{BF95F12A-848C-4D76-BCAC-A60A48D21712}" destId="{B82998E9-B1CD-485F-8B4B-06888B1A28C4}" srcOrd="0" destOrd="0" presId="urn:microsoft.com/office/officeart/2005/8/layout/hierarchy2"/>
    <dgm:cxn modelId="{E028FA74-23CB-479C-A1E9-C9EDC9972C8A}" type="presOf" srcId="{4A3EBA2C-1249-4D63-810E-57318E4C8870}" destId="{C6405F48-268C-4A9E-8C6B-EA7912642D7B}" srcOrd="0" destOrd="0" presId="urn:microsoft.com/office/officeart/2005/8/layout/hierarchy2"/>
    <dgm:cxn modelId="{4F49C356-3DAF-4BBB-AB34-EE8A1CB080DC}" type="presOf" srcId="{C01ACB44-8919-4C16-9345-65E8C4CC5C27}" destId="{B81631BF-0964-4936-A9DE-5CF3C23A1D51}" srcOrd="0" destOrd="0" presId="urn:microsoft.com/office/officeart/2005/8/layout/hierarchy2"/>
    <dgm:cxn modelId="{87113557-F60C-4656-9994-38CF99A1064A}" srcId="{C01ACB44-8919-4C16-9345-65E8C4CC5C27}" destId="{A2F6F58A-C804-4EA7-A795-E7CFAD608A97}" srcOrd="0" destOrd="0" parTransId="{05ED55C3-A195-4231-81C9-7EAAC2A67DD3}" sibTransId="{6C91431B-1AEE-4795-91EC-BF227D97E515}"/>
    <dgm:cxn modelId="{5000B557-5C05-49D1-B43D-4DF26A8CA7D0}" type="presOf" srcId="{1C3757F0-1D92-419E-91AE-5AE747F1146E}" destId="{1E65E39D-395D-4BD0-8D0A-DECF2AB935E9}" srcOrd="0" destOrd="0" presId="urn:microsoft.com/office/officeart/2005/8/layout/hierarchy2"/>
    <dgm:cxn modelId="{45A14A79-82F6-4297-9300-C6982BADBB45}" srcId="{D7607F3E-8014-45F2-8B0F-DD341F116C26}" destId="{00C22B20-F2F5-46E8-A3EC-DB8F81AC71E1}" srcOrd="0" destOrd="0" parTransId="{4A4119C0-6876-4B46-B63C-C5B5E183083A}" sibTransId="{2492FB64-B32D-42B8-A3E7-E4838350932A}"/>
    <dgm:cxn modelId="{6D970F7C-BB98-4E9F-A916-96FDEA671D9B}" type="presOf" srcId="{FE8EAFCC-5B29-4577-9068-58D32F380E14}" destId="{77024C92-294D-413F-A59B-9F47291444A3}" srcOrd="0" destOrd="0" presId="urn:microsoft.com/office/officeart/2005/8/layout/hierarchy2"/>
    <dgm:cxn modelId="{4F92C67E-F0CF-4018-A05E-2C46F20E7D75}" type="presOf" srcId="{2F11C414-8E39-4213-8136-D4FE510CC15A}" destId="{BCBAD13F-9F36-4A76-ACBF-38324C9DFD1E}" srcOrd="0" destOrd="0" presId="urn:microsoft.com/office/officeart/2005/8/layout/hierarchy2"/>
    <dgm:cxn modelId="{2131F87E-CB0B-442B-9D4D-857EDE30DEC2}" type="presOf" srcId="{9581B8F4-F65E-406A-9F3A-2C0FAFB7904A}" destId="{28A3C775-44DD-456D-ADBA-6C2015D144BB}" srcOrd="1" destOrd="0" presId="urn:microsoft.com/office/officeart/2005/8/layout/hierarchy2"/>
    <dgm:cxn modelId="{47D46A82-01EB-48FA-8508-219A8B93643C}" type="presOf" srcId="{802534EE-0712-4599-81AA-4E95DD4CE0A5}" destId="{DE93B5F2-1CA6-40F3-B124-24CBDE452C7F}" srcOrd="0" destOrd="0" presId="urn:microsoft.com/office/officeart/2005/8/layout/hierarchy2"/>
    <dgm:cxn modelId="{4E232085-DDCE-4E2A-811D-213D9877282E}" type="presOf" srcId="{CE871202-C851-4283-B4F2-1F8DA3C445C3}" destId="{6CD19230-CC0F-4288-A025-EBCBAFB6E87C}" srcOrd="1" destOrd="0" presId="urn:microsoft.com/office/officeart/2005/8/layout/hierarchy2"/>
    <dgm:cxn modelId="{39DDA58A-8E7D-4E4F-AD78-8126CCB3D68A}" type="presOf" srcId="{05927694-700E-4998-A746-BED67EAB8EF0}" destId="{4C14E865-13AF-43EC-93E8-957E72C167D9}" srcOrd="0" destOrd="0" presId="urn:microsoft.com/office/officeart/2005/8/layout/hierarchy2"/>
    <dgm:cxn modelId="{FDE7268E-ABD2-4695-86FC-CCDADEA0CAF4}" srcId="{444DF14B-39F3-4B48-8936-10F777644448}" destId="{C01ACB44-8919-4C16-9345-65E8C4CC5C27}" srcOrd="0" destOrd="0" parTransId="{F3E7A82E-4DF9-47FA-B3A8-610C19F25C83}" sibTransId="{4A4283C4-F619-47C6-B4DC-A7602C8E180D}"/>
    <dgm:cxn modelId="{DCBFE993-2B8E-414A-8869-4CB8D68095A8}" type="presOf" srcId="{40FE246C-C826-4769-A5C2-9D75240976FE}" destId="{6094D736-4F16-42FC-9437-D37BB023D5EA}" srcOrd="0" destOrd="0" presId="urn:microsoft.com/office/officeart/2005/8/layout/hierarchy2"/>
    <dgm:cxn modelId="{888ACB9F-76EA-429F-B103-1002D0FA592F}" type="presOf" srcId="{D129D8C8-45D4-413D-9AA6-7735257A9552}" destId="{3E9FDDD6-A26E-4F03-A903-10F09685D6A2}" srcOrd="1" destOrd="0" presId="urn:microsoft.com/office/officeart/2005/8/layout/hierarchy2"/>
    <dgm:cxn modelId="{5B6C18A9-9B8E-4DC4-9F15-EC1150FC6F04}" type="presOf" srcId="{43552287-81BA-4A23-85DD-3D228EF15792}" destId="{4D1012EA-ED43-4161-9183-D18250C04841}" srcOrd="1" destOrd="0" presId="urn:microsoft.com/office/officeart/2005/8/layout/hierarchy2"/>
    <dgm:cxn modelId="{6A2E92AC-FE6D-4C6D-BE1D-B997EB9BE5CD}" type="presOf" srcId="{F3E7A82E-4DF9-47FA-B3A8-610C19F25C83}" destId="{72B1FC09-0EBA-4985-8788-8F4656152A7F}" srcOrd="0" destOrd="0" presId="urn:microsoft.com/office/officeart/2005/8/layout/hierarchy2"/>
    <dgm:cxn modelId="{39335FBA-E4D9-40B6-AFB9-ADA18E2EA138}" type="presOf" srcId="{1C2ABE6B-2194-4104-A754-33FF1C233404}" destId="{B6DAA14B-3305-4F93-A6BA-AC8805E13BBC}" srcOrd="0" destOrd="0" presId="urn:microsoft.com/office/officeart/2005/8/layout/hierarchy2"/>
    <dgm:cxn modelId="{C3A101BD-CEAC-47AB-9901-AC860647AF1D}" type="presOf" srcId="{FE8EAFCC-5B29-4577-9068-58D32F380E14}" destId="{971284D5-360E-47FF-9F34-0E0CEC35A6C4}" srcOrd="1" destOrd="0" presId="urn:microsoft.com/office/officeart/2005/8/layout/hierarchy2"/>
    <dgm:cxn modelId="{FF25E7BE-73E0-4BBB-8D91-78D5A7E019D6}" type="presOf" srcId="{5298254B-75EF-4481-9316-64F54046A9CE}" destId="{AD69DD67-DA8B-4327-8FB6-B1ED5881B6C0}" srcOrd="0" destOrd="0" presId="urn:microsoft.com/office/officeart/2005/8/layout/hierarchy2"/>
    <dgm:cxn modelId="{6971A7C0-7148-4F6E-ABE3-9A89AB070556}" type="presOf" srcId="{43552287-81BA-4A23-85DD-3D228EF15792}" destId="{924C8F9A-D7B2-4767-8617-AD5D4A0F8C82}" srcOrd="0" destOrd="0" presId="urn:microsoft.com/office/officeart/2005/8/layout/hierarchy2"/>
    <dgm:cxn modelId="{380061C1-4343-48DD-B6B4-1D14CF0DCB87}" type="presOf" srcId="{D3723BC6-7ECB-476F-A2B7-498B998B7A56}" destId="{B0EBDA45-12CE-4202-B1E6-40A49D832ECA}" srcOrd="1" destOrd="0" presId="urn:microsoft.com/office/officeart/2005/8/layout/hierarchy2"/>
    <dgm:cxn modelId="{1BCE78C1-BF2C-4D7A-88CA-F979B4D0874A}" type="presOf" srcId="{CE871202-C851-4283-B4F2-1F8DA3C445C3}" destId="{3D3532D1-1FDA-4F24-AE90-3866BC16A43D}" srcOrd="0" destOrd="0" presId="urn:microsoft.com/office/officeart/2005/8/layout/hierarchy2"/>
    <dgm:cxn modelId="{F58C3EC4-4098-41FB-9076-A442895713EA}" type="presOf" srcId="{CF6F8CFB-C54C-427C-82B9-747F0C141494}" destId="{A031128D-C55E-42DA-B8A2-D382735EF23E}" srcOrd="0" destOrd="0" presId="urn:microsoft.com/office/officeart/2005/8/layout/hierarchy2"/>
    <dgm:cxn modelId="{75357DC7-BF3E-4BF6-A98A-F9797CF51EBE}" srcId="{6C2A5E75-3D20-416D-8B23-8508AC822551}" destId="{802534EE-0712-4599-81AA-4E95DD4CE0A5}" srcOrd="0" destOrd="0" parTransId="{CE871202-C851-4283-B4F2-1F8DA3C445C3}" sibTransId="{A2412999-D519-4FC4-9535-D76DC4FEBCA9}"/>
    <dgm:cxn modelId="{E4A7DBC8-7FFC-400A-8C59-C53C04C1BE50}" type="presOf" srcId="{D3723BC6-7ECB-476F-A2B7-498B998B7A56}" destId="{8BDEEA43-5C2A-4BBE-99A5-44DEB7CB861C}" srcOrd="0" destOrd="0" presId="urn:microsoft.com/office/officeart/2005/8/layout/hierarchy2"/>
    <dgm:cxn modelId="{584804CB-F723-4D7B-9DF5-33DBFF6EF093}" type="presOf" srcId="{05ED55C3-A195-4231-81C9-7EAAC2A67DD3}" destId="{C22BEB7F-26B1-4408-A047-0DEC97855D01}" srcOrd="1" destOrd="0" presId="urn:microsoft.com/office/officeart/2005/8/layout/hierarchy2"/>
    <dgm:cxn modelId="{CF9221E0-0F2A-4894-A442-B77DAF623616}" type="presOf" srcId="{D7607F3E-8014-45F2-8B0F-DD341F116C26}" destId="{F8179C33-7069-4902-8E2C-2F20E46E8782}" srcOrd="0" destOrd="0" presId="urn:microsoft.com/office/officeart/2005/8/layout/hierarchy2"/>
    <dgm:cxn modelId="{60C13BE1-9993-43AD-86B7-20FC44CB5406}" srcId="{CF6F8CFB-C54C-427C-82B9-747F0C141494}" destId="{6C2A5E75-3D20-416D-8B23-8508AC822551}" srcOrd="0" destOrd="0" parTransId="{D129D8C8-45D4-413D-9AA6-7735257A9552}" sibTransId="{C13C7751-19A1-4B42-90F5-2249120AA0DE}"/>
    <dgm:cxn modelId="{2C05A4E1-9C79-4382-B0CC-ED8A819F7BE7}" srcId="{2F11C414-8E39-4213-8136-D4FE510CC15A}" destId="{A785CB08-4A62-40BD-96AE-D3B0294CBD1F}" srcOrd="0" destOrd="0" parTransId="{6620CAB9-6D29-4FF8-945D-5E027CE13906}" sibTransId="{0EF4893D-A58C-4EF9-86C7-57EE6E514DBA}"/>
    <dgm:cxn modelId="{6D72BDE1-9E57-4905-98C6-6D4A2E4DE114}" type="presOf" srcId="{00C22B20-F2F5-46E8-A3EC-DB8F81AC71E1}" destId="{E3F8EBE6-F572-48F2-83CE-C1DC35D3DBAE}" srcOrd="0" destOrd="0" presId="urn:microsoft.com/office/officeart/2005/8/layout/hierarchy2"/>
    <dgm:cxn modelId="{AB29EFEA-A442-4A5E-87AC-7E93AB107904}" srcId="{A2F6F58A-C804-4EA7-A795-E7CFAD608A97}" destId="{617503FF-ADE3-43F7-9E74-E07B63130207}" srcOrd="0" destOrd="0" parTransId="{9581B8F4-F65E-406A-9F3A-2C0FAFB7904A}" sibTransId="{B1B72055-FC5B-44AB-9111-9A7BCBE814AF}"/>
    <dgm:cxn modelId="{70CE2FEB-14C5-4DF9-9701-BD7F4CC3AC82}" type="presOf" srcId="{4A3EBA2C-1249-4D63-810E-57318E4C8870}" destId="{597EBC6F-BFE1-4ECF-BCC7-84E0157F86FF}" srcOrd="1" destOrd="0" presId="urn:microsoft.com/office/officeart/2005/8/layout/hierarchy2"/>
    <dgm:cxn modelId="{3E4901EC-BFDE-40E7-B8D7-255E3663255A}" srcId="{CF6F8CFB-C54C-427C-82B9-747F0C141494}" destId="{F1C08F9B-435C-42DB-A449-2ECF7C7375AB}" srcOrd="1" destOrd="0" parTransId="{8A9D6245-57B1-482C-9DC4-F2ACF75F2EEB}" sibTransId="{C2AF35AB-9DA5-4E26-93D7-CA0C9B652FF6}"/>
    <dgm:cxn modelId="{3C0266F8-53AD-4302-AA63-DB4FFDA46FE1}" type="presOf" srcId="{D679DFCF-CE7D-4FCF-A62C-AA6E6F5B4528}" destId="{7B43BACD-3F70-4863-BF61-523651EF3109}" srcOrd="1" destOrd="0" presId="urn:microsoft.com/office/officeart/2005/8/layout/hierarchy2"/>
    <dgm:cxn modelId="{88E72AFA-538D-415E-94FD-3954D64A2A9F}" type="presOf" srcId="{6620CAB9-6D29-4FF8-945D-5E027CE13906}" destId="{C3BCA3D8-F0DE-402C-8374-951905FD4C54}" srcOrd="1" destOrd="0" presId="urn:microsoft.com/office/officeart/2005/8/layout/hierarchy2"/>
    <dgm:cxn modelId="{68BF35FB-0BEB-43A0-A906-03195DD4A247}" srcId="{F1C08F9B-435C-42DB-A449-2ECF7C7375AB}" destId="{05927694-700E-4998-A746-BED67EAB8EF0}" srcOrd="0" destOrd="0" parTransId="{43552287-81BA-4A23-85DD-3D228EF15792}" sibTransId="{A7797333-99AF-464C-85B9-87F5DA8E8D66}"/>
    <dgm:cxn modelId="{D62B45FC-E412-43C7-8972-1A48E76AA276}" type="presOf" srcId="{6C2A5E75-3D20-416D-8B23-8508AC822551}" destId="{008EB790-8EB0-4D82-BE0A-84C63F787288}" srcOrd="0" destOrd="0" presId="urn:microsoft.com/office/officeart/2005/8/layout/hierarchy2"/>
    <dgm:cxn modelId="{93098F89-EEB7-43B9-8B0C-B1704CD69804}" type="presParOf" srcId="{B6DAA14B-3305-4F93-A6BA-AC8805E13BBC}" destId="{45E3ECBA-C6D0-4585-880A-A01F56B443D6}" srcOrd="0" destOrd="0" presId="urn:microsoft.com/office/officeart/2005/8/layout/hierarchy2"/>
    <dgm:cxn modelId="{3E33F4E9-4155-4EAB-AFDA-AD8369F06BFF}" type="presParOf" srcId="{45E3ECBA-C6D0-4585-880A-A01F56B443D6}" destId="{AD69DD67-DA8B-4327-8FB6-B1ED5881B6C0}" srcOrd="0" destOrd="0" presId="urn:microsoft.com/office/officeart/2005/8/layout/hierarchy2"/>
    <dgm:cxn modelId="{D7EC1189-796A-4972-BD7F-3337C75BE3D0}" type="presParOf" srcId="{45E3ECBA-C6D0-4585-880A-A01F56B443D6}" destId="{AEFB50EF-9B7B-4A67-8A06-3768D82F4F35}" srcOrd="1" destOrd="0" presId="urn:microsoft.com/office/officeart/2005/8/layout/hierarchy2"/>
    <dgm:cxn modelId="{A115D93A-0445-44CC-B119-69F862075B96}" type="presParOf" srcId="{AEFB50EF-9B7B-4A67-8A06-3768D82F4F35}" destId="{C6405F48-268C-4A9E-8C6B-EA7912642D7B}" srcOrd="0" destOrd="0" presId="urn:microsoft.com/office/officeart/2005/8/layout/hierarchy2"/>
    <dgm:cxn modelId="{E8CB7D1E-B275-432D-B5F2-D0B20CC983A5}" type="presParOf" srcId="{C6405F48-268C-4A9E-8C6B-EA7912642D7B}" destId="{597EBC6F-BFE1-4ECF-BCC7-84E0157F86FF}" srcOrd="0" destOrd="0" presId="urn:microsoft.com/office/officeart/2005/8/layout/hierarchy2"/>
    <dgm:cxn modelId="{EECD3326-A434-40AD-807A-80E57D246036}" type="presParOf" srcId="{AEFB50EF-9B7B-4A67-8A06-3768D82F4F35}" destId="{D2C8D976-A468-412A-A9C9-6008470590C1}" srcOrd="1" destOrd="0" presId="urn:microsoft.com/office/officeart/2005/8/layout/hierarchy2"/>
    <dgm:cxn modelId="{F2782DF1-560F-4D1E-A1B3-A1FFC8429A04}" type="presParOf" srcId="{D2C8D976-A468-412A-A9C9-6008470590C1}" destId="{1E65E39D-395D-4BD0-8D0A-DECF2AB935E9}" srcOrd="0" destOrd="0" presId="urn:microsoft.com/office/officeart/2005/8/layout/hierarchy2"/>
    <dgm:cxn modelId="{B11FE97D-4B58-46A9-A636-80FD1F6C7AF0}" type="presParOf" srcId="{D2C8D976-A468-412A-A9C9-6008470590C1}" destId="{35E1DF7C-B9B2-41A6-95C9-2623A0F0844C}" srcOrd="1" destOrd="0" presId="urn:microsoft.com/office/officeart/2005/8/layout/hierarchy2"/>
    <dgm:cxn modelId="{E4F04AE9-1006-4E1B-A84D-0C230D419D31}" type="presParOf" srcId="{35E1DF7C-B9B2-41A6-95C9-2623A0F0844C}" destId="{8BDEEA43-5C2A-4BBE-99A5-44DEB7CB861C}" srcOrd="0" destOrd="0" presId="urn:microsoft.com/office/officeart/2005/8/layout/hierarchy2"/>
    <dgm:cxn modelId="{AD390B79-2B13-4F44-83DF-9E195B0322C2}" type="presParOf" srcId="{8BDEEA43-5C2A-4BBE-99A5-44DEB7CB861C}" destId="{B0EBDA45-12CE-4202-B1E6-40A49D832ECA}" srcOrd="0" destOrd="0" presId="urn:microsoft.com/office/officeart/2005/8/layout/hierarchy2"/>
    <dgm:cxn modelId="{B606E8CB-700A-4B3B-B334-3C3AF44C7DE0}" type="presParOf" srcId="{35E1DF7C-B9B2-41A6-95C9-2623A0F0844C}" destId="{089E0F1C-9D5B-4BD6-A184-58831CD8143C}" srcOrd="1" destOrd="0" presId="urn:microsoft.com/office/officeart/2005/8/layout/hierarchy2"/>
    <dgm:cxn modelId="{DAEB8AF8-D162-4FD9-9F54-BD962E4A23ED}" type="presParOf" srcId="{089E0F1C-9D5B-4BD6-A184-58831CD8143C}" destId="{6094D736-4F16-42FC-9437-D37BB023D5EA}" srcOrd="0" destOrd="0" presId="urn:microsoft.com/office/officeart/2005/8/layout/hierarchy2"/>
    <dgm:cxn modelId="{FB85FDA0-7005-4526-8F3D-BD478D9FE6F2}" type="presParOf" srcId="{089E0F1C-9D5B-4BD6-A184-58831CD8143C}" destId="{3DD22739-71BD-411F-BA72-C9784E117760}" srcOrd="1" destOrd="0" presId="urn:microsoft.com/office/officeart/2005/8/layout/hierarchy2"/>
    <dgm:cxn modelId="{7B9BD532-1EEC-4AB6-A018-C0CE010F0C34}" type="presParOf" srcId="{3DD22739-71BD-411F-BA72-C9784E117760}" destId="{77024C92-294D-413F-A59B-9F47291444A3}" srcOrd="0" destOrd="0" presId="urn:microsoft.com/office/officeart/2005/8/layout/hierarchy2"/>
    <dgm:cxn modelId="{ED66DB92-BFB0-4B72-893B-54B71DB7D83C}" type="presParOf" srcId="{77024C92-294D-413F-A59B-9F47291444A3}" destId="{971284D5-360E-47FF-9F34-0E0CEC35A6C4}" srcOrd="0" destOrd="0" presId="urn:microsoft.com/office/officeart/2005/8/layout/hierarchy2"/>
    <dgm:cxn modelId="{B6623DEC-1A35-4F4C-88B0-56A51571E9D6}" type="presParOf" srcId="{3DD22739-71BD-411F-BA72-C9784E117760}" destId="{7749CE27-A818-4E7F-BAAA-1BAC7B4E01B2}" srcOrd="1" destOrd="0" presId="urn:microsoft.com/office/officeart/2005/8/layout/hierarchy2"/>
    <dgm:cxn modelId="{965D11F2-F237-4A52-812A-9F3095431482}" type="presParOf" srcId="{7749CE27-A818-4E7F-BAAA-1BAC7B4E01B2}" destId="{0E7AE38F-D77F-437F-BAB8-792E908C751F}" srcOrd="0" destOrd="0" presId="urn:microsoft.com/office/officeart/2005/8/layout/hierarchy2"/>
    <dgm:cxn modelId="{D8E85C80-1A82-4334-868B-C44E1537EE92}" type="presParOf" srcId="{7749CE27-A818-4E7F-BAAA-1BAC7B4E01B2}" destId="{6EA2D245-4E92-4E27-A8CE-C63A03E69A95}" srcOrd="1" destOrd="0" presId="urn:microsoft.com/office/officeart/2005/8/layout/hierarchy2"/>
    <dgm:cxn modelId="{C448D077-59D6-4C98-BF42-2AA61E7945A6}" type="presParOf" srcId="{35E1DF7C-B9B2-41A6-95C9-2623A0F0844C}" destId="{B82998E9-B1CD-485F-8B4B-06888B1A28C4}" srcOrd="2" destOrd="0" presId="urn:microsoft.com/office/officeart/2005/8/layout/hierarchy2"/>
    <dgm:cxn modelId="{33ED37B4-C873-4210-AAFF-9328A9DCF498}" type="presParOf" srcId="{B82998E9-B1CD-485F-8B4B-06888B1A28C4}" destId="{1356B274-B83F-434D-A869-2B988EF3F493}" srcOrd="0" destOrd="0" presId="urn:microsoft.com/office/officeart/2005/8/layout/hierarchy2"/>
    <dgm:cxn modelId="{EA2BC556-B40F-4C5C-9ADA-380B7562C6B2}" type="presParOf" srcId="{35E1DF7C-B9B2-41A6-95C9-2623A0F0844C}" destId="{5DBB30B0-AE7A-40E4-B393-830456382D3E}" srcOrd="3" destOrd="0" presId="urn:microsoft.com/office/officeart/2005/8/layout/hierarchy2"/>
    <dgm:cxn modelId="{34CD7BDD-8521-4554-84B9-0BBFC5C61BBC}" type="presParOf" srcId="{5DBB30B0-AE7A-40E4-B393-830456382D3E}" destId="{A031128D-C55E-42DA-B8A2-D382735EF23E}" srcOrd="0" destOrd="0" presId="urn:microsoft.com/office/officeart/2005/8/layout/hierarchy2"/>
    <dgm:cxn modelId="{C3C37FBC-F38E-4A2F-A342-6C749B241938}" type="presParOf" srcId="{5DBB30B0-AE7A-40E4-B393-830456382D3E}" destId="{5F8186A5-9F66-4B76-A45C-87CEBF3CCEB9}" srcOrd="1" destOrd="0" presId="urn:microsoft.com/office/officeart/2005/8/layout/hierarchy2"/>
    <dgm:cxn modelId="{41D89998-0B50-43F7-95D3-4C6E0F3D86B1}" type="presParOf" srcId="{5F8186A5-9F66-4B76-A45C-87CEBF3CCEB9}" destId="{02AF2611-39C0-4EF8-B9AF-5E15D80097BE}" srcOrd="0" destOrd="0" presId="urn:microsoft.com/office/officeart/2005/8/layout/hierarchy2"/>
    <dgm:cxn modelId="{E7A286EB-CA99-4D44-A0B5-55E085F96515}" type="presParOf" srcId="{02AF2611-39C0-4EF8-B9AF-5E15D80097BE}" destId="{3E9FDDD6-A26E-4F03-A903-10F09685D6A2}" srcOrd="0" destOrd="0" presId="urn:microsoft.com/office/officeart/2005/8/layout/hierarchy2"/>
    <dgm:cxn modelId="{8D360887-7109-400A-8965-8AF820610E38}" type="presParOf" srcId="{5F8186A5-9F66-4B76-A45C-87CEBF3CCEB9}" destId="{9473DCFC-6641-4D73-AA1E-9A1405C91094}" srcOrd="1" destOrd="0" presId="urn:microsoft.com/office/officeart/2005/8/layout/hierarchy2"/>
    <dgm:cxn modelId="{84D6FF61-6F3F-46E1-876B-1CA64380ADB4}" type="presParOf" srcId="{9473DCFC-6641-4D73-AA1E-9A1405C91094}" destId="{008EB790-8EB0-4D82-BE0A-84C63F787288}" srcOrd="0" destOrd="0" presId="urn:microsoft.com/office/officeart/2005/8/layout/hierarchy2"/>
    <dgm:cxn modelId="{88CD10CF-C7C3-4A29-AC3F-59FCC2759FF3}" type="presParOf" srcId="{9473DCFC-6641-4D73-AA1E-9A1405C91094}" destId="{6C28485D-F632-4669-96ED-3D964BEACEA2}" srcOrd="1" destOrd="0" presId="urn:microsoft.com/office/officeart/2005/8/layout/hierarchy2"/>
    <dgm:cxn modelId="{2FD7A975-CA3A-4B7F-A72B-63D0062AE1AA}" type="presParOf" srcId="{6C28485D-F632-4669-96ED-3D964BEACEA2}" destId="{3D3532D1-1FDA-4F24-AE90-3866BC16A43D}" srcOrd="0" destOrd="0" presId="urn:microsoft.com/office/officeart/2005/8/layout/hierarchy2"/>
    <dgm:cxn modelId="{394DD5F7-7123-4559-974E-97DADC1110DE}" type="presParOf" srcId="{3D3532D1-1FDA-4F24-AE90-3866BC16A43D}" destId="{6CD19230-CC0F-4288-A025-EBCBAFB6E87C}" srcOrd="0" destOrd="0" presId="urn:microsoft.com/office/officeart/2005/8/layout/hierarchy2"/>
    <dgm:cxn modelId="{F097FEFE-E56A-4167-A1C9-4E0ADFC54A80}" type="presParOf" srcId="{6C28485D-F632-4669-96ED-3D964BEACEA2}" destId="{B82FF517-BE19-45D5-A186-0A0A9AC7C59F}" srcOrd="1" destOrd="0" presId="urn:microsoft.com/office/officeart/2005/8/layout/hierarchy2"/>
    <dgm:cxn modelId="{EF7284CA-ACB4-497E-A651-22F0BB95CA60}" type="presParOf" srcId="{B82FF517-BE19-45D5-A186-0A0A9AC7C59F}" destId="{DE93B5F2-1CA6-40F3-B124-24CBDE452C7F}" srcOrd="0" destOrd="0" presId="urn:microsoft.com/office/officeart/2005/8/layout/hierarchy2"/>
    <dgm:cxn modelId="{17A66735-9D70-4A45-8821-05FB3B1C5087}" type="presParOf" srcId="{B82FF517-BE19-45D5-A186-0A0A9AC7C59F}" destId="{2FB0C740-68FD-45EB-963A-5882F7A1156B}" srcOrd="1" destOrd="0" presId="urn:microsoft.com/office/officeart/2005/8/layout/hierarchy2"/>
    <dgm:cxn modelId="{8DDBE088-78FB-49F1-9662-51E643A81CB5}" type="presParOf" srcId="{5F8186A5-9F66-4B76-A45C-87CEBF3CCEB9}" destId="{AF10D516-4F6C-4D46-86A1-9C1986C13320}" srcOrd="2" destOrd="0" presId="urn:microsoft.com/office/officeart/2005/8/layout/hierarchy2"/>
    <dgm:cxn modelId="{47455FCB-2A63-45F0-A35E-59C12B3320AD}" type="presParOf" srcId="{AF10D516-4F6C-4D46-86A1-9C1986C13320}" destId="{8DB10BF4-B3E8-4C63-AA80-1132AC83EE01}" srcOrd="0" destOrd="0" presId="urn:microsoft.com/office/officeart/2005/8/layout/hierarchy2"/>
    <dgm:cxn modelId="{5789DA4F-987D-4C2F-BA16-2BB2F9BA5F27}" type="presParOf" srcId="{5F8186A5-9F66-4B76-A45C-87CEBF3CCEB9}" destId="{E1BE2056-AE5C-4DB8-B5F8-1262B0BC3580}" srcOrd="3" destOrd="0" presId="urn:microsoft.com/office/officeart/2005/8/layout/hierarchy2"/>
    <dgm:cxn modelId="{40BA5935-6F39-4A07-941A-48B1576219C9}" type="presParOf" srcId="{E1BE2056-AE5C-4DB8-B5F8-1262B0BC3580}" destId="{99764013-9FFE-483E-9A94-8E74B88EB45B}" srcOrd="0" destOrd="0" presId="urn:microsoft.com/office/officeart/2005/8/layout/hierarchy2"/>
    <dgm:cxn modelId="{89D58018-E563-4235-B49F-E7DDCBCF5AD9}" type="presParOf" srcId="{E1BE2056-AE5C-4DB8-B5F8-1262B0BC3580}" destId="{CBCC4E80-D41C-4591-AFD8-D9C5B0629FAD}" srcOrd="1" destOrd="0" presId="urn:microsoft.com/office/officeart/2005/8/layout/hierarchy2"/>
    <dgm:cxn modelId="{84B48CCE-FF2E-4CE0-B906-39037315F407}" type="presParOf" srcId="{CBCC4E80-D41C-4591-AFD8-D9C5B0629FAD}" destId="{924C8F9A-D7B2-4767-8617-AD5D4A0F8C82}" srcOrd="0" destOrd="0" presId="urn:microsoft.com/office/officeart/2005/8/layout/hierarchy2"/>
    <dgm:cxn modelId="{83A00696-E7B3-4C30-8075-BA491EE304C5}" type="presParOf" srcId="{924C8F9A-D7B2-4767-8617-AD5D4A0F8C82}" destId="{4D1012EA-ED43-4161-9183-D18250C04841}" srcOrd="0" destOrd="0" presId="urn:microsoft.com/office/officeart/2005/8/layout/hierarchy2"/>
    <dgm:cxn modelId="{5718DD9C-F3E6-49D4-8995-DC55C95A9240}" type="presParOf" srcId="{CBCC4E80-D41C-4591-AFD8-D9C5B0629FAD}" destId="{13F2C1AB-38AD-4ED5-9035-C2D351214192}" srcOrd="1" destOrd="0" presId="urn:microsoft.com/office/officeart/2005/8/layout/hierarchy2"/>
    <dgm:cxn modelId="{3C2493F3-E8B8-4D00-9B30-661D50593C65}" type="presParOf" srcId="{13F2C1AB-38AD-4ED5-9035-C2D351214192}" destId="{4C14E865-13AF-43EC-93E8-957E72C167D9}" srcOrd="0" destOrd="0" presId="urn:microsoft.com/office/officeart/2005/8/layout/hierarchy2"/>
    <dgm:cxn modelId="{54FD6FB5-392C-43E2-894C-9E5D8AA167E8}" type="presParOf" srcId="{13F2C1AB-38AD-4ED5-9035-C2D351214192}" destId="{5A67506E-C01C-4958-968A-88E9AA8D1DC9}" srcOrd="1" destOrd="0" presId="urn:microsoft.com/office/officeart/2005/8/layout/hierarchy2"/>
    <dgm:cxn modelId="{AC0784AF-8A02-472B-A375-AFA082813F11}" type="presParOf" srcId="{AEFB50EF-9B7B-4A67-8A06-3768D82F4F35}" destId="{07085415-AD02-4837-A819-DF8503991B40}" srcOrd="2" destOrd="0" presId="urn:microsoft.com/office/officeart/2005/8/layout/hierarchy2"/>
    <dgm:cxn modelId="{14BFA742-C824-4030-910B-A5BCEDCB5BFE}" type="presParOf" srcId="{07085415-AD02-4837-A819-DF8503991B40}" destId="{6D471BBE-867D-4865-9628-1D7777EB5D2C}" srcOrd="0" destOrd="0" presId="urn:microsoft.com/office/officeart/2005/8/layout/hierarchy2"/>
    <dgm:cxn modelId="{15F67CEA-22DD-443E-B5B9-CC29D72C931B}" type="presParOf" srcId="{AEFB50EF-9B7B-4A67-8A06-3768D82F4F35}" destId="{B9D0076E-1908-4470-9C44-2381915CB6FB}" srcOrd="3" destOrd="0" presId="urn:microsoft.com/office/officeart/2005/8/layout/hierarchy2"/>
    <dgm:cxn modelId="{AE0A094B-08C6-404A-8BAE-53BFAFC9ABAB}" type="presParOf" srcId="{B9D0076E-1908-4470-9C44-2381915CB6FB}" destId="{7EBAE2C6-1480-46C8-900C-5102293148B2}" srcOrd="0" destOrd="0" presId="urn:microsoft.com/office/officeart/2005/8/layout/hierarchy2"/>
    <dgm:cxn modelId="{D6ABD323-99CA-4507-BCE4-79A9FFF3BE36}" type="presParOf" srcId="{B9D0076E-1908-4470-9C44-2381915CB6FB}" destId="{7F207EC3-B869-474B-A721-8A419CB73484}" srcOrd="1" destOrd="0" presId="urn:microsoft.com/office/officeart/2005/8/layout/hierarchy2"/>
    <dgm:cxn modelId="{DCCE2CB0-930C-49E8-9A51-72567E4F1ADD}" type="presParOf" srcId="{7F207EC3-B869-474B-A721-8A419CB73484}" destId="{72B1FC09-0EBA-4985-8788-8F4656152A7F}" srcOrd="0" destOrd="0" presId="urn:microsoft.com/office/officeart/2005/8/layout/hierarchy2"/>
    <dgm:cxn modelId="{B7D465A0-68F0-465E-BDEE-AB4FBFA17DE2}" type="presParOf" srcId="{72B1FC09-0EBA-4985-8788-8F4656152A7F}" destId="{E53945B2-5361-41E5-A250-0FE9BB3209A7}" srcOrd="0" destOrd="0" presId="urn:microsoft.com/office/officeart/2005/8/layout/hierarchy2"/>
    <dgm:cxn modelId="{57428D6B-F42D-49AC-854E-51D11077132B}" type="presParOf" srcId="{7F207EC3-B869-474B-A721-8A419CB73484}" destId="{93C1A79B-D7BC-4544-8471-9D8B8B93AD97}" srcOrd="1" destOrd="0" presId="urn:microsoft.com/office/officeart/2005/8/layout/hierarchy2"/>
    <dgm:cxn modelId="{B5151A6F-6AF9-4E46-8E5A-61332F628E1F}" type="presParOf" srcId="{93C1A79B-D7BC-4544-8471-9D8B8B93AD97}" destId="{B81631BF-0964-4936-A9DE-5CF3C23A1D51}" srcOrd="0" destOrd="0" presId="urn:microsoft.com/office/officeart/2005/8/layout/hierarchy2"/>
    <dgm:cxn modelId="{39CDA2C6-DCA5-4DB5-8660-5B625EB95F35}" type="presParOf" srcId="{93C1A79B-D7BC-4544-8471-9D8B8B93AD97}" destId="{A47913E6-20D7-4EF9-8087-A267EE4CBBE9}" srcOrd="1" destOrd="0" presId="urn:microsoft.com/office/officeart/2005/8/layout/hierarchy2"/>
    <dgm:cxn modelId="{A297EABC-D1D5-42D7-A755-8F6697676D6C}" type="presParOf" srcId="{A47913E6-20D7-4EF9-8087-A267EE4CBBE9}" destId="{E3B49C02-92DF-4E0E-9C64-BFDA4F6C8C57}" srcOrd="0" destOrd="0" presId="urn:microsoft.com/office/officeart/2005/8/layout/hierarchy2"/>
    <dgm:cxn modelId="{7F53324E-3964-4FE3-BA74-57CE80ABF0D4}" type="presParOf" srcId="{E3B49C02-92DF-4E0E-9C64-BFDA4F6C8C57}" destId="{C22BEB7F-26B1-4408-A047-0DEC97855D01}" srcOrd="0" destOrd="0" presId="urn:microsoft.com/office/officeart/2005/8/layout/hierarchy2"/>
    <dgm:cxn modelId="{B60949C5-B524-4A55-9804-A65B438BD369}" type="presParOf" srcId="{A47913E6-20D7-4EF9-8087-A267EE4CBBE9}" destId="{45E9E887-53F9-47D7-81E1-6BFB948D358C}" srcOrd="1" destOrd="0" presId="urn:microsoft.com/office/officeart/2005/8/layout/hierarchy2"/>
    <dgm:cxn modelId="{F6E9E00F-E17C-4056-91D0-A5567F22DB6D}" type="presParOf" srcId="{45E9E887-53F9-47D7-81E1-6BFB948D358C}" destId="{F532FF76-9233-4C88-8EB8-C57298DE75BC}" srcOrd="0" destOrd="0" presId="urn:microsoft.com/office/officeart/2005/8/layout/hierarchy2"/>
    <dgm:cxn modelId="{3359D477-A957-4429-B316-A8874868E2F1}" type="presParOf" srcId="{45E9E887-53F9-47D7-81E1-6BFB948D358C}" destId="{159E4A89-C683-474B-8EAE-3FA54900B771}" srcOrd="1" destOrd="0" presId="urn:microsoft.com/office/officeart/2005/8/layout/hierarchy2"/>
    <dgm:cxn modelId="{BDDA3B88-BEDD-44F1-96B7-834F6C53317A}" type="presParOf" srcId="{159E4A89-C683-474B-8EAE-3FA54900B771}" destId="{3D002938-9580-4C37-A937-06EE1FF34007}" srcOrd="0" destOrd="0" presId="urn:microsoft.com/office/officeart/2005/8/layout/hierarchy2"/>
    <dgm:cxn modelId="{51030323-67C4-4878-AC88-2D3A64AFC113}" type="presParOf" srcId="{3D002938-9580-4C37-A937-06EE1FF34007}" destId="{28A3C775-44DD-456D-ADBA-6C2015D144BB}" srcOrd="0" destOrd="0" presId="urn:microsoft.com/office/officeart/2005/8/layout/hierarchy2"/>
    <dgm:cxn modelId="{AF265CC7-A941-41D0-8151-579F06D4D5E2}" type="presParOf" srcId="{159E4A89-C683-474B-8EAE-3FA54900B771}" destId="{1237F670-3E84-4091-B1B6-F998102FD3C7}" srcOrd="1" destOrd="0" presId="urn:microsoft.com/office/officeart/2005/8/layout/hierarchy2"/>
    <dgm:cxn modelId="{253381FB-9D48-4C9E-8115-AE8E0D5B3D73}" type="presParOf" srcId="{1237F670-3E84-4091-B1B6-F998102FD3C7}" destId="{D9495291-86EC-4DCD-BB10-24DC98844A58}" srcOrd="0" destOrd="0" presId="urn:microsoft.com/office/officeart/2005/8/layout/hierarchy2"/>
    <dgm:cxn modelId="{D7D89909-0842-446A-926F-C8202B2E6B19}" type="presParOf" srcId="{1237F670-3E84-4091-B1B6-F998102FD3C7}" destId="{B7AF5FD6-FC71-4C43-9ADB-E0DDF39AD7D4}" srcOrd="1" destOrd="0" presId="urn:microsoft.com/office/officeart/2005/8/layout/hierarchy2"/>
    <dgm:cxn modelId="{C483FE1A-BB14-48B2-9A9D-1B173466C568}" type="presParOf" srcId="{A47913E6-20D7-4EF9-8087-A267EE4CBBE9}" destId="{0A6EA505-89C7-49FD-ABE4-44B8C87A9F43}" srcOrd="2" destOrd="0" presId="urn:microsoft.com/office/officeart/2005/8/layout/hierarchy2"/>
    <dgm:cxn modelId="{6E91ADC9-7110-4D58-9E2D-053D891B40CB}" type="presParOf" srcId="{0A6EA505-89C7-49FD-ABE4-44B8C87A9F43}" destId="{A5AAA48F-9F15-49C7-A333-8B0C8DF03B3E}" srcOrd="0" destOrd="0" presId="urn:microsoft.com/office/officeart/2005/8/layout/hierarchy2"/>
    <dgm:cxn modelId="{FAAD7BC4-B5BF-47A2-BFD5-1A497EA261C8}" type="presParOf" srcId="{A47913E6-20D7-4EF9-8087-A267EE4CBBE9}" destId="{10E2065F-A278-4DEA-AC87-92F1064AE18B}" srcOrd="3" destOrd="0" presId="urn:microsoft.com/office/officeart/2005/8/layout/hierarchy2"/>
    <dgm:cxn modelId="{A68BF071-7B9B-4091-8C55-1AB8A301CAE1}" type="presParOf" srcId="{10E2065F-A278-4DEA-AC87-92F1064AE18B}" destId="{BCBAD13F-9F36-4A76-ACBF-38324C9DFD1E}" srcOrd="0" destOrd="0" presId="urn:microsoft.com/office/officeart/2005/8/layout/hierarchy2"/>
    <dgm:cxn modelId="{D9705F31-1564-4072-A440-F066F38B3F14}" type="presParOf" srcId="{10E2065F-A278-4DEA-AC87-92F1064AE18B}" destId="{40FF9161-F67F-470B-B339-D06EABCB52DF}" srcOrd="1" destOrd="0" presId="urn:microsoft.com/office/officeart/2005/8/layout/hierarchy2"/>
    <dgm:cxn modelId="{6E712E60-6BA4-44E3-8BAA-1B02EB5FDF71}" type="presParOf" srcId="{40FF9161-F67F-470B-B339-D06EABCB52DF}" destId="{FEC367EC-C7CC-46E0-8F0B-F4EB017F4B25}" srcOrd="0" destOrd="0" presId="urn:microsoft.com/office/officeart/2005/8/layout/hierarchy2"/>
    <dgm:cxn modelId="{3B06F75E-8398-4A58-8559-04F4AAED4391}" type="presParOf" srcId="{FEC367EC-C7CC-46E0-8F0B-F4EB017F4B25}" destId="{C3BCA3D8-F0DE-402C-8374-951905FD4C54}" srcOrd="0" destOrd="0" presId="urn:microsoft.com/office/officeart/2005/8/layout/hierarchy2"/>
    <dgm:cxn modelId="{C114E911-3218-43DE-9C8A-81D6957FA801}" type="presParOf" srcId="{40FF9161-F67F-470B-B339-D06EABCB52DF}" destId="{B68415FE-5E3F-482F-91F7-2CA2D6D0722D}" srcOrd="1" destOrd="0" presId="urn:microsoft.com/office/officeart/2005/8/layout/hierarchy2"/>
    <dgm:cxn modelId="{FF41C8DB-969C-47A4-9A71-5AEDA1312CC7}" type="presParOf" srcId="{B68415FE-5E3F-482F-91F7-2CA2D6D0722D}" destId="{DD75CFEB-5D5C-464E-B857-D28B066AE2E1}" srcOrd="0" destOrd="0" presId="urn:microsoft.com/office/officeart/2005/8/layout/hierarchy2"/>
    <dgm:cxn modelId="{CA1DCA2B-B914-42DE-9A8A-849F58563E8F}" type="presParOf" srcId="{B68415FE-5E3F-482F-91F7-2CA2D6D0722D}" destId="{6C4899F7-A918-45D1-B75A-909AE5805EBA}" srcOrd="1" destOrd="0" presId="urn:microsoft.com/office/officeart/2005/8/layout/hierarchy2"/>
    <dgm:cxn modelId="{290B8E40-5549-41F3-9C69-1F2F645E2B0B}" type="presParOf" srcId="{7F207EC3-B869-474B-A721-8A419CB73484}" destId="{7F4C7A20-7D9B-4C87-80B4-7508EB7EED52}" srcOrd="2" destOrd="0" presId="urn:microsoft.com/office/officeart/2005/8/layout/hierarchy2"/>
    <dgm:cxn modelId="{481E0087-958C-4927-98BC-B74927A33A94}" type="presParOf" srcId="{7F4C7A20-7D9B-4C87-80B4-7508EB7EED52}" destId="{7B43BACD-3F70-4863-BF61-523651EF3109}" srcOrd="0" destOrd="0" presId="urn:microsoft.com/office/officeart/2005/8/layout/hierarchy2"/>
    <dgm:cxn modelId="{D58BE608-8B1F-42FE-806E-687174FF3799}" type="presParOf" srcId="{7F207EC3-B869-474B-A721-8A419CB73484}" destId="{76E3E7A4-1652-4B38-A06B-68E7642740A5}" srcOrd="3" destOrd="0" presId="urn:microsoft.com/office/officeart/2005/8/layout/hierarchy2"/>
    <dgm:cxn modelId="{8EA74F3E-DFED-452F-8F75-0E071D286D0B}" type="presParOf" srcId="{76E3E7A4-1652-4B38-A06B-68E7642740A5}" destId="{F8179C33-7069-4902-8E2C-2F20E46E8782}" srcOrd="0" destOrd="0" presId="urn:microsoft.com/office/officeart/2005/8/layout/hierarchy2"/>
    <dgm:cxn modelId="{4A999A31-A552-4D32-8DDB-FB02581F5E98}" type="presParOf" srcId="{76E3E7A4-1652-4B38-A06B-68E7642740A5}" destId="{6EDDF3A4-2F45-4230-83F3-C27E8F06AE10}" srcOrd="1" destOrd="0" presId="urn:microsoft.com/office/officeart/2005/8/layout/hierarchy2"/>
    <dgm:cxn modelId="{D547B644-2E14-4328-BB17-183D8C550759}" type="presParOf" srcId="{6EDDF3A4-2F45-4230-83F3-C27E8F06AE10}" destId="{306F450E-2B81-4A6B-9207-B97384612F41}" srcOrd="0" destOrd="0" presId="urn:microsoft.com/office/officeart/2005/8/layout/hierarchy2"/>
    <dgm:cxn modelId="{84C2E755-BC67-443D-BEE6-B95390F130AF}" type="presParOf" srcId="{306F450E-2B81-4A6B-9207-B97384612F41}" destId="{3ABC23EF-2179-439B-8D5E-B5306E91FA99}" srcOrd="0" destOrd="0" presId="urn:microsoft.com/office/officeart/2005/8/layout/hierarchy2"/>
    <dgm:cxn modelId="{B22E160F-A192-4D83-BB3F-2CD0FE9153A2}" type="presParOf" srcId="{6EDDF3A4-2F45-4230-83F3-C27E8F06AE10}" destId="{7B281989-846E-414B-B107-DA1938C62A09}" srcOrd="1" destOrd="0" presId="urn:microsoft.com/office/officeart/2005/8/layout/hierarchy2"/>
    <dgm:cxn modelId="{304B5803-DAB6-4A17-B39F-B40990E60C80}" type="presParOf" srcId="{7B281989-846E-414B-B107-DA1938C62A09}" destId="{E3F8EBE6-F572-48F2-83CE-C1DC35D3DBAE}" srcOrd="0" destOrd="0" presId="urn:microsoft.com/office/officeart/2005/8/layout/hierarchy2"/>
    <dgm:cxn modelId="{4A58867B-4A17-499D-9A59-2F1D923BDCFD}" type="presParOf" srcId="{7B281989-846E-414B-B107-DA1938C62A09}" destId="{3B70D308-D149-46A8-BBDB-76C1F1117CA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52FF65-9C5E-4123-BB44-C214F62F9C9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6F13049-EA9B-46AF-B974-5FA3E89754C7}">
      <dgm:prSet custT="1"/>
      <dgm:spPr/>
      <dgm:t>
        <a:bodyPr/>
        <a:lstStyle/>
        <a:p>
          <a:r>
            <a:rPr lang="en-US" sz="2400" dirty="0"/>
            <a:t>Depends on attribute types</a:t>
          </a:r>
        </a:p>
      </dgm:t>
    </dgm:pt>
    <dgm:pt modelId="{4075BEA5-6365-4455-B0E4-36621D63D0D2}" type="parTrans" cxnId="{37C40678-FEE0-4A29-B9F1-B3B861A916E1}">
      <dgm:prSet/>
      <dgm:spPr/>
      <dgm:t>
        <a:bodyPr/>
        <a:lstStyle/>
        <a:p>
          <a:endParaRPr lang="en-US" sz="1800"/>
        </a:p>
      </dgm:t>
    </dgm:pt>
    <dgm:pt modelId="{C8538673-98E3-4E8C-BA4A-D74556F2E8C0}" type="sibTrans" cxnId="{37C40678-FEE0-4A29-B9F1-B3B861A916E1}">
      <dgm:prSet/>
      <dgm:spPr/>
      <dgm:t>
        <a:bodyPr/>
        <a:lstStyle/>
        <a:p>
          <a:endParaRPr lang="en-US" sz="1800"/>
        </a:p>
      </dgm:t>
    </dgm:pt>
    <dgm:pt modelId="{8DEB50A6-F8C6-4CD3-ADD2-C8DF47667332}">
      <dgm:prSet custT="1"/>
      <dgm:spPr/>
      <dgm:t>
        <a:bodyPr/>
        <a:lstStyle/>
        <a:p>
          <a:r>
            <a:rPr lang="en-US" sz="2400" dirty="0"/>
            <a:t>Nominal</a:t>
          </a:r>
        </a:p>
      </dgm:t>
    </dgm:pt>
    <dgm:pt modelId="{531F7E7D-D106-4E34-A4EB-8DA87C0D891C}" type="parTrans" cxnId="{9D795D2B-102F-4178-B23D-A323E30E8B6C}">
      <dgm:prSet/>
      <dgm:spPr/>
      <dgm:t>
        <a:bodyPr/>
        <a:lstStyle/>
        <a:p>
          <a:endParaRPr lang="en-US" sz="1800"/>
        </a:p>
      </dgm:t>
    </dgm:pt>
    <dgm:pt modelId="{ABF9291F-D3F8-4259-8420-69061FE5B2E7}" type="sibTrans" cxnId="{9D795D2B-102F-4178-B23D-A323E30E8B6C}">
      <dgm:prSet/>
      <dgm:spPr/>
      <dgm:t>
        <a:bodyPr/>
        <a:lstStyle/>
        <a:p>
          <a:endParaRPr lang="en-US" sz="1800"/>
        </a:p>
      </dgm:t>
    </dgm:pt>
    <dgm:pt modelId="{7DAFF295-4648-4AB2-A3EE-6830D15F7205}">
      <dgm:prSet custT="1"/>
      <dgm:spPr/>
      <dgm:t>
        <a:bodyPr/>
        <a:lstStyle/>
        <a:p>
          <a:r>
            <a:rPr lang="en-US" sz="2400"/>
            <a:t>Ordinal</a:t>
          </a:r>
        </a:p>
      </dgm:t>
    </dgm:pt>
    <dgm:pt modelId="{324D211C-E4D1-4C09-87F6-649F9473E70D}" type="parTrans" cxnId="{9DFA41B0-24BF-416D-AE35-5E1402B6C185}">
      <dgm:prSet/>
      <dgm:spPr/>
      <dgm:t>
        <a:bodyPr/>
        <a:lstStyle/>
        <a:p>
          <a:endParaRPr lang="en-US" sz="1800"/>
        </a:p>
      </dgm:t>
    </dgm:pt>
    <dgm:pt modelId="{97DD29A7-2926-491F-85A7-6A46014542B9}" type="sibTrans" cxnId="{9DFA41B0-24BF-416D-AE35-5E1402B6C185}">
      <dgm:prSet/>
      <dgm:spPr/>
      <dgm:t>
        <a:bodyPr/>
        <a:lstStyle/>
        <a:p>
          <a:endParaRPr lang="en-US" sz="1800"/>
        </a:p>
      </dgm:t>
    </dgm:pt>
    <dgm:pt modelId="{DE2A7F3A-6C9D-44A6-A0FC-C302493C5F0A}">
      <dgm:prSet custT="1"/>
      <dgm:spPr/>
      <dgm:t>
        <a:bodyPr/>
        <a:lstStyle/>
        <a:p>
          <a:r>
            <a:rPr lang="en-US" sz="2400"/>
            <a:t>Continuous</a:t>
          </a:r>
        </a:p>
      </dgm:t>
    </dgm:pt>
    <dgm:pt modelId="{4E383FAE-CB9A-4CDD-961E-D5AB1BE79806}" type="parTrans" cxnId="{6E6F14DD-30AC-4787-9438-215239A21906}">
      <dgm:prSet/>
      <dgm:spPr/>
      <dgm:t>
        <a:bodyPr/>
        <a:lstStyle/>
        <a:p>
          <a:endParaRPr lang="en-US" sz="1800"/>
        </a:p>
      </dgm:t>
    </dgm:pt>
    <dgm:pt modelId="{20FE6567-D8F5-4ECF-B1E5-31BB8A7BF9D6}" type="sibTrans" cxnId="{6E6F14DD-30AC-4787-9438-215239A21906}">
      <dgm:prSet/>
      <dgm:spPr/>
      <dgm:t>
        <a:bodyPr/>
        <a:lstStyle/>
        <a:p>
          <a:endParaRPr lang="en-US" sz="1800"/>
        </a:p>
      </dgm:t>
    </dgm:pt>
    <dgm:pt modelId="{722A0570-95EB-4EF3-A4EF-54922D2C9C1F}">
      <dgm:prSet custT="1"/>
      <dgm:spPr/>
      <dgm:t>
        <a:bodyPr/>
        <a:lstStyle/>
        <a:p>
          <a:r>
            <a:rPr lang="en-US" sz="2400"/>
            <a:t>Depends on number of ways to split</a:t>
          </a:r>
        </a:p>
      </dgm:t>
    </dgm:pt>
    <dgm:pt modelId="{51219BAD-C6D7-4367-98F5-EEA28BFBDC19}" type="parTrans" cxnId="{E6BC0314-B1A5-4FC2-99F2-C07ECB8E1399}">
      <dgm:prSet/>
      <dgm:spPr/>
      <dgm:t>
        <a:bodyPr/>
        <a:lstStyle/>
        <a:p>
          <a:endParaRPr lang="en-US" sz="1800"/>
        </a:p>
      </dgm:t>
    </dgm:pt>
    <dgm:pt modelId="{A272DD7D-D2CD-4942-801C-B82A608ADD48}" type="sibTrans" cxnId="{E6BC0314-B1A5-4FC2-99F2-C07ECB8E1399}">
      <dgm:prSet/>
      <dgm:spPr/>
      <dgm:t>
        <a:bodyPr/>
        <a:lstStyle/>
        <a:p>
          <a:endParaRPr lang="en-US" sz="1800"/>
        </a:p>
      </dgm:t>
    </dgm:pt>
    <dgm:pt modelId="{D4D5573B-CBFF-4077-AF23-0D23E509CE9D}">
      <dgm:prSet custT="1"/>
      <dgm:spPr/>
      <dgm:t>
        <a:bodyPr/>
        <a:lstStyle/>
        <a:p>
          <a:r>
            <a:rPr lang="en-US" sz="2400" dirty="0"/>
            <a:t>Binary split</a:t>
          </a:r>
        </a:p>
      </dgm:t>
    </dgm:pt>
    <dgm:pt modelId="{BCF010CA-F529-4179-8731-6C3C3F165241}" type="parTrans" cxnId="{38475466-FBF6-4252-BD26-52C072582C2E}">
      <dgm:prSet/>
      <dgm:spPr/>
      <dgm:t>
        <a:bodyPr/>
        <a:lstStyle/>
        <a:p>
          <a:endParaRPr lang="en-US" sz="1800"/>
        </a:p>
      </dgm:t>
    </dgm:pt>
    <dgm:pt modelId="{566AD606-06E2-4534-BFC9-D98AF5CC2C70}" type="sibTrans" cxnId="{38475466-FBF6-4252-BD26-52C072582C2E}">
      <dgm:prSet/>
      <dgm:spPr/>
      <dgm:t>
        <a:bodyPr/>
        <a:lstStyle/>
        <a:p>
          <a:endParaRPr lang="en-US" sz="1800"/>
        </a:p>
      </dgm:t>
    </dgm:pt>
    <dgm:pt modelId="{A4F9D6CD-5C5D-4216-B32C-237A132A7207}">
      <dgm:prSet custT="1"/>
      <dgm:spPr/>
      <dgm:t>
        <a:bodyPr/>
        <a:lstStyle/>
        <a:p>
          <a:r>
            <a:rPr lang="en-US" sz="2400"/>
            <a:t>Multi-way split</a:t>
          </a:r>
        </a:p>
      </dgm:t>
    </dgm:pt>
    <dgm:pt modelId="{43DAD00C-BDDC-43EE-B2C5-DA1968892A33}" type="parTrans" cxnId="{00A04B0E-D5E9-44CD-B0EC-ACF37924B2C1}">
      <dgm:prSet/>
      <dgm:spPr/>
      <dgm:t>
        <a:bodyPr/>
        <a:lstStyle/>
        <a:p>
          <a:endParaRPr lang="en-US" sz="1800"/>
        </a:p>
      </dgm:t>
    </dgm:pt>
    <dgm:pt modelId="{1A91047D-BC56-454E-9BA0-233C7DC0D75C}" type="sibTrans" cxnId="{00A04B0E-D5E9-44CD-B0EC-ACF37924B2C1}">
      <dgm:prSet/>
      <dgm:spPr/>
      <dgm:t>
        <a:bodyPr/>
        <a:lstStyle/>
        <a:p>
          <a:endParaRPr lang="en-US" sz="1800"/>
        </a:p>
      </dgm:t>
    </dgm:pt>
    <dgm:pt modelId="{7103C9A5-2668-4D7D-928D-2CED5EA5FF12}" type="pres">
      <dgm:prSet presAssocID="{1652FF65-9C5E-4123-BB44-C214F62F9C9F}" presName="linear" presStyleCnt="0">
        <dgm:presLayoutVars>
          <dgm:dir/>
          <dgm:animLvl val="lvl"/>
          <dgm:resizeHandles val="exact"/>
        </dgm:presLayoutVars>
      </dgm:prSet>
      <dgm:spPr/>
    </dgm:pt>
    <dgm:pt modelId="{C0058468-5391-4EFA-A4FF-A2C8788B2DB2}" type="pres">
      <dgm:prSet presAssocID="{26F13049-EA9B-46AF-B974-5FA3E89754C7}" presName="parentLin" presStyleCnt="0"/>
      <dgm:spPr/>
    </dgm:pt>
    <dgm:pt modelId="{3643D8BB-C0BB-4384-B841-1CE7A2458334}" type="pres">
      <dgm:prSet presAssocID="{26F13049-EA9B-46AF-B974-5FA3E89754C7}" presName="parentLeftMargin" presStyleLbl="node1" presStyleIdx="0" presStyleCnt="2"/>
      <dgm:spPr/>
    </dgm:pt>
    <dgm:pt modelId="{72B90E37-9916-4EDF-9087-440C34D1C4D8}" type="pres">
      <dgm:prSet presAssocID="{26F13049-EA9B-46AF-B974-5FA3E89754C7}" presName="parentText" presStyleLbl="node1" presStyleIdx="0" presStyleCnt="2">
        <dgm:presLayoutVars>
          <dgm:chMax val="0"/>
          <dgm:bulletEnabled val="1"/>
        </dgm:presLayoutVars>
      </dgm:prSet>
      <dgm:spPr/>
    </dgm:pt>
    <dgm:pt modelId="{9A7E6352-7E2D-4665-9906-BA04B86730D3}" type="pres">
      <dgm:prSet presAssocID="{26F13049-EA9B-46AF-B974-5FA3E89754C7}" presName="negativeSpace" presStyleCnt="0"/>
      <dgm:spPr/>
    </dgm:pt>
    <dgm:pt modelId="{8A4182DD-4C46-48BB-83A7-F556C9021353}" type="pres">
      <dgm:prSet presAssocID="{26F13049-EA9B-46AF-B974-5FA3E89754C7}" presName="childText" presStyleLbl="conFgAcc1" presStyleIdx="0" presStyleCnt="2">
        <dgm:presLayoutVars>
          <dgm:bulletEnabled val="1"/>
        </dgm:presLayoutVars>
      </dgm:prSet>
      <dgm:spPr/>
    </dgm:pt>
    <dgm:pt modelId="{D50C3B4A-9275-4A7B-9D90-C1BF0D90F027}" type="pres">
      <dgm:prSet presAssocID="{C8538673-98E3-4E8C-BA4A-D74556F2E8C0}" presName="spaceBetweenRectangles" presStyleCnt="0"/>
      <dgm:spPr/>
    </dgm:pt>
    <dgm:pt modelId="{6F69D54F-860E-4795-997B-685603FA1531}" type="pres">
      <dgm:prSet presAssocID="{722A0570-95EB-4EF3-A4EF-54922D2C9C1F}" presName="parentLin" presStyleCnt="0"/>
      <dgm:spPr/>
    </dgm:pt>
    <dgm:pt modelId="{D53D5438-4894-4A5A-B525-9FD2A5794675}" type="pres">
      <dgm:prSet presAssocID="{722A0570-95EB-4EF3-A4EF-54922D2C9C1F}" presName="parentLeftMargin" presStyleLbl="node1" presStyleIdx="0" presStyleCnt="2"/>
      <dgm:spPr/>
    </dgm:pt>
    <dgm:pt modelId="{561C573F-A684-45AA-A93E-20BB87FA85E8}" type="pres">
      <dgm:prSet presAssocID="{722A0570-95EB-4EF3-A4EF-54922D2C9C1F}" presName="parentText" presStyleLbl="node1" presStyleIdx="1" presStyleCnt="2">
        <dgm:presLayoutVars>
          <dgm:chMax val="0"/>
          <dgm:bulletEnabled val="1"/>
        </dgm:presLayoutVars>
      </dgm:prSet>
      <dgm:spPr/>
    </dgm:pt>
    <dgm:pt modelId="{F460E0C8-B353-4DE9-9FA0-08B3D0752CED}" type="pres">
      <dgm:prSet presAssocID="{722A0570-95EB-4EF3-A4EF-54922D2C9C1F}" presName="negativeSpace" presStyleCnt="0"/>
      <dgm:spPr/>
    </dgm:pt>
    <dgm:pt modelId="{119062B4-DD16-4A90-984B-061CD691E867}" type="pres">
      <dgm:prSet presAssocID="{722A0570-95EB-4EF3-A4EF-54922D2C9C1F}" presName="childText" presStyleLbl="conFgAcc1" presStyleIdx="1" presStyleCnt="2">
        <dgm:presLayoutVars>
          <dgm:bulletEnabled val="1"/>
        </dgm:presLayoutVars>
      </dgm:prSet>
      <dgm:spPr/>
    </dgm:pt>
  </dgm:ptLst>
  <dgm:cxnLst>
    <dgm:cxn modelId="{00A04B0E-D5E9-44CD-B0EC-ACF37924B2C1}" srcId="{722A0570-95EB-4EF3-A4EF-54922D2C9C1F}" destId="{A4F9D6CD-5C5D-4216-B32C-237A132A7207}" srcOrd="1" destOrd="0" parTransId="{43DAD00C-BDDC-43EE-B2C5-DA1968892A33}" sibTransId="{1A91047D-BC56-454E-9BA0-233C7DC0D75C}"/>
    <dgm:cxn modelId="{E6BC0314-B1A5-4FC2-99F2-C07ECB8E1399}" srcId="{1652FF65-9C5E-4123-BB44-C214F62F9C9F}" destId="{722A0570-95EB-4EF3-A4EF-54922D2C9C1F}" srcOrd="1" destOrd="0" parTransId="{51219BAD-C6D7-4367-98F5-EEA28BFBDC19}" sibTransId="{A272DD7D-D2CD-4942-801C-B82A608ADD48}"/>
    <dgm:cxn modelId="{98AD9B25-9588-4A6A-8EEE-21F1721ABD53}" type="presOf" srcId="{A4F9D6CD-5C5D-4216-B32C-237A132A7207}" destId="{119062B4-DD16-4A90-984B-061CD691E867}" srcOrd="0" destOrd="1" presId="urn:microsoft.com/office/officeart/2005/8/layout/list1"/>
    <dgm:cxn modelId="{9D795D2B-102F-4178-B23D-A323E30E8B6C}" srcId="{26F13049-EA9B-46AF-B974-5FA3E89754C7}" destId="{8DEB50A6-F8C6-4CD3-ADD2-C8DF47667332}" srcOrd="0" destOrd="0" parTransId="{531F7E7D-D106-4E34-A4EB-8DA87C0D891C}" sibTransId="{ABF9291F-D3F8-4259-8420-69061FE5B2E7}"/>
    <dgm:cxn modelId="{A2C9FE63-A51C-4A4A-8FF7-9C4B08811265}" type="presOf" srcId="{1652FF65-9C5E-4123-BB44-C214F62F9C9F}" destId="{7103C9A5-2668-4D7D-928D-2CED5EA5FF12}" srcOrd="0" destOrd="0" presId="urn:microsoft.com/office/officeart/2005/8/layout/list1"/>
    <dgm:cxn modelId="{38475466-FBF6-4252-BD26-52C072582C2E}" srcId="{722A0570-95EB-4EF3-A4EF-54922D2C9C1F}" destId="{D4D5573B-CBFF-4077-AF23-0D23E509CE9D}" srcOrd="0" destOrd="0" parTransId="{BCF010CA-F529-4179-8731-6C3C3F165241}" sibTransId="{566AD606-06E2-4534-BFC9-D98AF5CC2C70}"/>
    <dgm:cxn modelId="{DF526156-1C80-4A75-9ADB-BE3358F18C50}" type="presOf" srcId="{722A0570-95EB-4EF3-A4EF-54922D2C9C1F}" destId="{561C573F-A684-45AA-A93E-20BB87FA85E8}" srcOrd="1" destOrd="0" presId="urn:microsoft.com/office/officeart/2005/8/layout/list1"/>
    <dgm:cxn modelId="{37C40678-FEE0-4A29-B9F1-B3B861A916E1}" srcId="{1652FF65-9C5E-4123-BB44-C214F62F9C9F}" destId="{26F13049-EA9B-46AF-B974-5FA3E89754C7}" srcOrd="0" destOrd="0" parTransId="{4075BEA5-6365-4455-B0E4-36621D63D0D2}" sibTransId="{C8538673-98E3-4E8C-BA4A-D74556F2E8C0}"/>
    <dgm:cxn modelId="{B7FEAF7A-67CA-4384-872D-6B9A12A784C4}" type="presOf" srcId="{7DAFF295-4648-4AB2-A3EE-6830D15F7205}" destId="{8A4182DD-4C46-48BB-83A7-F556C9021353}" srcOrd="0" destOrd="1" presId="urn:microsoft.com/office/officeart/2005/8/layout/list1"/>
    <dgm:cxn modelId="{9187A98E-FC3B-4A74-9E91-69CC322AE2F0}" type="presOf" srcId="{DE2A7F3A-6C9D-44A6-A0FC-C302493C5F0A}" destId="{8A4182DD-4C46-48BB-83A7-F556C9021353}" srcOrd="0" destOrd="2" presId="urn:microsoft.com/office/officeart/2005/8/layout/list1"/>
    <dgm:cxn modelId="{DDD27E93-C231-406D-B698-E857283EBCCE}" type="presOf" srcId="{26F13049-EA9B-46AF-B974-5FA3E89754C7}" destId="{72B90E37-9916-4EDF-9087-440C34D1C4D8}" srcOrd="1" destOrd="0" presId="urn:microsoft.com/office/officeart/2005/8/layout/list1"/>
    <dgm:cxn modelId="{FA924F96-93CD-42E5-BDAB-680CE32E5E48}" type="presOf" srcId="{8DEB50A6-F8C6-4CD3-ADD2-C8DF47667332}" destId="{8A4182DD-4C46-48BB-83A7-F556C9021353}" srcOrd="0" destOrd="0" presId="urn:microsoft.com/office/officeart/2005/8/layout/list1"/>
    <dgm:cxn modelId="{AEFCEEA0-2A91-4C90-AEB4-3F31BA1A9B16}" type="presOf" srcId="{26F13049-EA9B-46AF-B974-5FA3E89754C7}" destId="{3643D8BB-C0BB-4384-B841-1CE7A2458334}" srcOrd="0" destOrd="0" presId="urn:microsoft.com/office/officeart/2005/8/layout/list1"/>
    <dgm:cxn modelId="{9DFA41B0-24BF-416D-AE35-5E1402B6C185}" srcId="{26F13049-EA9B-46AF-B974-5FA3E89754C7}" destId="{7DAFF295-4648-4AB2-A3EE-6830D15F7205}" srcOrd="1" destOrd="0" parTransId="{324D211C-E4D1-4C09-87F6-649F9473E70D}" sibTransId="{97DD29A7-2926-491F-85A7-6A46014542B9}"/>
    <dgm:cxn modelId="{12A3BBB1-8F3A-4A53-AC0D-6B10579C1159}" type="presOf" srcId="{D4D5573B-CBFF-4077-AF23-0D23E509CE9D}" destId="{119062B4-DD16-4A90-984B-061CD691E867}" srcOrd="0" destOrd="0" presId="urn:microsoft.com/office/officeart/2005/8/layout/list1"/>
    <dgm:cxn modelId="{AAAE99C8-36EA-4CD6-A8D1-CCEDA4E15BBD}" type="presOf" srcId="{722A0570-95EB-4EF3-A4EF-54922D2C9C1F}" destId="{D53D5438-4894-4A5A-B525-9FD2A5794675}" srcOrd="0" destOrd="0" presId="urn:microsoft.com/office/officeart/2005/8/layout/list1"/>
    <dgm:cxn modelId="{6E6F14DD-30AC-4787-9438-215239A21906}" srcId="{26F13049-EA9B-46AF-B974-5FA3E89754C7}" destId="{DE2A7F3A-6C9D-44A6-A0FC-C302493C5F0A}" srcOrd="2" destOrd="0" parTransId="{4E383FAE-CB9A-4CDD-961E-D5AB1BE79806}" sibTransId="{20FE6567-D8F5-4ECF-B1E5-31BB8A7BF9D6}"/>
    <dgm:cxn modelId="{9BE247B3-E787-4207-9D48-53174681959F}" type="presParOf" srcId="{7103C9A5-2668-4D7D-928D-2CED5EA5FF12}" destId="{C0058468-5391-4EFA-A4FF-A2C8788B2DB2}" srcOrd="0" destOrd="0" presId="urn:microsoft.com/office/officeart/2005/8/layout/list1"/>
    <dgm:cxn modelId="{503647C0-38C0-4A2C-BF88-391C7174A6E8}" type="presParOf" srcId="{C0058468-5391-4EFA-A4FF-A2C8788B2DB2}" destId="{3643D8BB-C0BB-4384-B841-1CE7A2458334}" srcOrd="0" destOrd="0" presId="urn:microsoft.com/office/officeart/2005/8/layout/list1"/>
    <dgm:cxn modelId="{77FD51E8-42D4-49C2-9377-A9B5A8628B7A}" type="presParOf" srcId="{C0058468-5391-4EFA-A4FF-A2C8788B2DB2}" destId="{72B90E37-9916-4EDF-9087-440C34D1C4D8}" srcOrd="1" destOrd="0" presId="urn:microsoft.com/office/officeart/2005/8/layout/list1"/>
    <dgm:cxn modelId="{6E524B12-C198-43CB-8EB7-F1BC1F91ACC9}" type="presParOf" srcId="{7103C9A5-2668-4D7D-928D-2CED5EA5FF12}" destId="{9A7E6352-7E2D-4665-9906-BA04B86730D3}" srcOrd="1" destOrd="0" presId="urn:microsoft.com/office/officeart/2005/8/layout/list1"/>
    <dgm:cxn modelId="{C863EBF6-F695-413F-8E23-515EA491C022}" type="presParOf" srcId="{7103C9A5-2668-4D7D-928D-2CED5EA5FF12}" destId="{8A4182DD-4C46-48BB-83A7-F556C9021353}" srcOrd="2" destOrd="0" presId="urn:microsoft.com/office/officeart/2005/8/layout/list1"/>
    <dgm:cxn modelId="{FE12D6C6-98BC-4B43-8326-9576CD6D6835}" type="presParOf" srcId="{7103C9A5-2668-4D7D-928D-2CED5EA5FF12}" destId="{D50C3B4A-9275-4A7B-9D90-C1BF0D90F027}" srcOrd="3" destOrd="0" presId="urn:microsoft.com/office/officeart/2005/8/layout/list1"/>
    <dgm:cxn modelId="{79DFEE7A-3C7C-4A00-8BAF-3030C6E422F8}" type="presParOf" srcId="{7103C9A5-2668-4D7D-928D-2CED5EA5FF12}" destId="{6F69D54F-860E-4795-997B-685603FA1531}" srcOrd="4" destOrd="0" presId="urn:microsoft.com/office/officeart/2005/8/layout/list1"/>
    <dgm:cxn modelId="{8558606D-22EE-4B64-BA84-56F868CBA20E}" type="presParOf" srcId="{6F69D54F-860E-4795-997B-685603FA1531}" destId="{D53D5438-4894-4A5A-B525-9FD2A5794675}" srcOrd="0" destOrd="0" presId="urn:microsoft.com/office/officeart/2005/8/layout/list1"/>
    <dgm:cxn modelId="{60C6ACBB-24A1-4485-B9E5-9236C5E2E59A}" type="presParOf" srcId="{6F69D54F-860E-4795-997B-685603FA1531}" destId="{561C573F-A684-45AA-A93E-20BB87FA85E8}" srcOrd="1" destOrd="0" presId="urn:microsoft.com/office/officeart/2005/8/layout/list1"/>
    <dgm:cxn modelId="{BA13AF47-CB73-484C-8DB8-37A08724C0E1}" type="presParOf" srcId="{7103C9A5-2668-4D7D-928D-2CED5EA5FF12}" destId="{F460E0C8-B353-4DE9-9FA0-08B3D0752CED}" srcOrd="5" destOrd="0" presId="urn:microsoft.com/office/officeart/2005/8/layout/list1"/>
    <dgm:cxn modelId="{1B395F7D-C3FF-415D-ABDB-BE3985DD7767}" type="presParOf" srcId="{7103C9A5-2668-4D7D-928D-2CED5EA5FF12}" destId="{119062B4-DD16-4A90-984B-061CD691E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custT="1"/>
      <dgm:spPr/>
      <dgm:t>
        <a:bodyPr/>
        <a:lstStyle/>
        <a:p>
          <a:r>
            <a:rPr lang="en-US" sz="2400" dirty="0"/>
            <a:t>Credit</a:t>
          </a:r>
          <a:br>
            <a:rPr lang="en-US" sz="2400" dirty="0"/>
          </a:br>
          <a:r>
            <a:rPr lang="en-US" sz="2400" dirty="0"/>
            <a:t>Approval</a:t>
          </a:r>
        </a:p>
      </dgm:t>
    </dgm:pt>
    <dgm:pt modelId="{71FCA9DC-AC35-433E-B4BC-A3CE30B3A334}" type="parTrans" cxnId="{5B3A0824-E951-4410-A86C-96693B1350CB}">
      <dgm:prSet/>
      <dgm:spPr/>
      <dgm:t>
        <a:bodyPr/>
        <a:lstStyle/>
        <a:p>
          <a:endParaRPr lang="en-US" sz="2400"/>
        </a:p>
      </dgm:t>
    </dgm:pt>
    <dgm:pt modelId="{A47088AA-27B3-4A20-9443-BB2E66775F96}" type="sibTrans" cxnId="{5B3A0824-E951-4410-A86C-96693B1350CB}">
      <dgm:prSet/>
      <dgm:spPr/>
      <dgm:t>
        <a:bodyPr/>
        <a:lstStyle/>
        <a:p>
          <a:endParaRPr lang="en-US" sz="2400"/>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Lst>
  <dgm:cxnLst>
    <dgm:cxn modelId="{5B3A0824-E951-4410-A86C-96693B1350CB}" srcId="{1C2ABE6B-2194-4104-A754-33FF1C233404}" destId="{5298254B-75EF-4481-9316-64F54046A9CE}" srcOrd="0" destOrd="0" parTransId="{71FCA9DC-AC35-433E-B4BC-A3CE30B3A334}" sibTransId="{A47088AA-27B3-4A20-9443-BB2E66775F96}"/>
    <dgm:cxn modelId="{7916DD6D-8861-4718-96E7-C38DF02417F3}" type="presOf" srcId="{5298254B-75EF-4481-9316-64F54046A9CE}" destId="{AD69DD67-DA8B-4327-8FB6-B1ED5881B6C0}" srcOrd="0" destOrd="0" presId="urn:microsoft.com/office/officeart/2005/8/layout/hierarchy2"/>
    <dgm:cxn modelId="{8D3FE094-6E67-4E8C-A8F6-D4873B1C7AF3}" type="presOf" srcId="{1C2ABE6B-2194-4104-A754-33FF1C233404}" destId="{B6DAA14B-3305-4F93-A6BA-AC8805E13BBC}" srcOrd="0" destOrd="0" presId="urn:microsoft.com/office/officeart/2005/8/layout/hierarchy2"/>
    <dgm:cxn modelId="{0BF16E46-CE05-4FA7-84D3-3D1A0507A5A7}" type="presParOf" srcId="{B6DAA14B-3305-4F93-A6BA-AC8805E13BBC}" destId="{45E3ECBA-C6D0-4585-880A-A01F56B443D6}" srcOrd="0" destOrd="0" presId="urn:microsoft.com/office/officeart/2005/8/layout/hierarchy2"/>
    <dgm:cxn modelId="{6CAB88B6-7EDD-47B5-90E3-586BB0BB1DBE}" type="presParOf" srcId="{45E3ECBA-C6D0-4585-880A-A01F56B443D6}" destId="{AD69DD67-DA8B-4327-8FB6-B1ED5881B6C0}" srcOrd="0" destOrd="0" presId="urn:microsoft.com/office/officeart/2005/8/layout/hierarchy2"/>
    <dgm:cxn modelId="{C2F4C769-604D-40E4-ABD7-D554D23B3FBF}" type="presParOf" srcId="{45E3ECBA-C6D0-4585-880A-A01F56B443D6}" destId="{AEFB50EF-9B7B-4A67-8A06-3768D82F4F3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custT="1"/>
      <dgm:spPr/>
      <dgm:t>
        <a:bodyPr/>
        <a:lstStyle/>
        <a:p>
          <a:r>
            <a:rPr lang="en-US" sz="1800" dirty="0"/>
            <a:t>Credit</a:t>
          </a:r>
          <a:br>
            <a:rPr lang="en-US" sz="1800" dirty="0"/>
          </a:br>
          <a:r>
            <a:rPr lang="en-US" sz="1800" dirty="0"/>
            <a:t>Approval</a:t>
          </a:r>
        </a:p>
      </dgm:t>
    </dgm:pt>
    <dgm:pt modelId="{71FCA9DC-AC35-433E-B4BC-A3CE30B3A334}" type="parTrans" cxnId="{5B3A0824-E951-4410-A86C-96693B1350CB}">
      <dgm:prSet/>
      <dgm:spPr/>
      <dgm:t>
        <a:bodyPr/>
        <a:lstStyle/>
        <a:p>
          <a:endParaRPr lang="en-US" sz="1800"/>
        </a:p>
      </dgm:t>
    </dgm:pt>
    <dgm:pt modelId="{A47088AA-27B3-4A20-9443-BB2E66775F96}" type="sibTrans" cxnId="{5B3A0824-E951-4410-A86C-96693B1350CB}">
      <dgm:prSet/>
      <dgm:spPr/>
      <dgm:t>
        <a:bodyPr/>
        <a:lstStyle/>
        <a:p>
          <a:endParaRPr lang="en-US" sz="1800"/>
        </a:p>
      </dgm:t>
    </dgm:pt>
    <dgm:pt modelId="{D9A682CB-5DDE-43AB-919F-8B7F7B104615}">
      <dgm:prSet phldrT="[Text]" custT="1"/>
      <dgm:spPr/>
      <dgm:t>
        <a:bodyPr/>
        <a:lstStyle/>
        <a:p>
          <a:r>
            <a:rPr lang="en-US" sz="1800" dirty="0"/>
            <a:t>Income &lt;40k</a:t>
          </a:r>
        </a:p>
      </dgm:t>
    </dgm:pt>
    <dgm:pt modelId="{9BBA12D4-0609-4551-A692-41B6FD5C6578}" type="parTrans" cxnId="{FF73097F-FC4D-4777-B3AD-6299FC6E8E9C}">
      <dgm:prSet custT="1"/>
      <dgm:spPr/>
      <dgm:t>
        <a:bodyPr/>
        <a:lstStyle/>
        <a:p>
          <a:endParaRPr lang="en-US" sz="1800"/>
        </a:p>
      </dgm:t>
    </dgm:pt>
    <dgm:pt modelId="{69E5AC1D-45FF-4EF1-A56B-61611C9CA890}" type="sibTrans" cxnId="{FF73097F-FC4D-4777-B3AD-6299FC6E8E9C}">
      <dgm:prSet/>
      <dgm:spPr/>
      <dgm:t>
        <a:bodyPr/>
        <a:lstStyle/>
        <a:p>
          <a:endParaRPr lang="en-US" sz="1800"/>
        </a:p>
      </dgm:t>
    </dgm:pt>
    <dgm:pt modelId="{CD7A4058-34F4-4D30-B853-2FEEFACFAA91}">
      <dgm:prSet phldrT="[Text]" custT="1"/>
      <dgm:spPr/>
      <dgm:t>
        <a:bodyPr/>
        <a:lstStyle/>
        <a:p>
          <a:r>
            <a:rPr lang="en-US" sz="1800" dirty="0"/>
            <a:t>Income &gt;40k</a:t>
          </a:r>
        </a:p>
      </dgm:t>
    </dgm:pt>
    <dgm:pt modelId="{C69F461A-897A-4BF5-9B75-F51BC5391E24}" type="parTrans" cxnId="{43347CD4-87EA-4D24-A02E-41BF08BFB82C}">
      <dgm:prSet custT="1"/>
      <dgm:spPr/>
      <dgm:t>
        <a:bodyPr/>
        <a:lstStyle/>
        <a:p>
          <a:endParaRPr lang="en-US" sz="1800"/>
        </a:p>
      </dgm:t>
    </dgm:pt>
    <dgm:pt modelId="{C20DC793-0867-47AE-888C-7B42962760DE}" type="sibTrans" cxnId="{43347CD4-87EA-4D24-A02E-41BF08BFB82C}">
      <dgm:prSet/>
      <dgm:spPr/>
      <dgm:t>
        <a:bodyPr/>
        <a:lstStyle/>
        <a:p>
          <a:endParaRPr lang="en-US" sz="1800"/>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Lst>
  <dgm:cxnLst>
    <dgm:cxn modelId="{5B3A0824-E951-4410-A86C-96693B1350CB}" srcId="{1C2ABE6B-2194-4104-A754-33FF1C233404}" destId="{5298254B-75EF-4481-9316-64F54046A9CE}" srcOrd="0" destOrd="0" parTransId="{71FCA9DC-AC35-433E-B4BC-A3CE30B3A334}" sibTransId="{A47088AA-27B3-4A20-9443-BB2E66775F96}"/>
    <dgm:cxn modelId="{AB52FD41-371C-47FF-BF87-3006E5960FE5}" type="presOf" srcId="{C69F461A-897A-4BF5-9B75-F51BC5391E24}" destId="{5FEF92C6-AD1B-43F2-B683-83434038F417}" srcOrd="1" destOrd="0" presId="urn:microsoft.com/office/officeart/2005/8/layout/hierarchy2"/>
    <dgm:cxn modelId="{9FB4C343-B200-41E1-8A63-3AB6AA315DFC}" type="presOf" srcId="{CD7A4058-34F4-4D30-B853-2FEEFACFAA91}" destId="{CB8FFB81-E4E3-43C3-8CF6-A920227023D6}"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8ABAD59D-6AC9-4271-A903-AF03311DB029}" type="presOf" srcId="{5298254B-75EF-4481-9316-64F54046A9CE}" destId="{AD69DD67-DA8B-4327-8FB6-B1ED5881B6C0}" srcOrd="0" destOrd="0" presId="urn:microsoft.com/office/officeart/2005/8/layout/hierarchy2"/>
    <dgm:cxn modelId="{DE0EB9A0-1776-45C6-B01C-B6208AAC09A6}" type="presOf" srcId="{D9A682CB-5DDE-43AB-919F-8B7F7B104615}" destId="{73BB7357-1A7B-4050-88C4-790ADBCB625D}" srcOrd="0" destOrd="0" presId="urn:microsoft.com/office/officeart/2005/8/layout/hierarchy2"/>
    <dgm:cxn modelId="{EF2E9DA6-938C-4D6F-9E6F-AFF1DEABA6F3}" type="presOf" srcId="{9BBA12D4-0609-4551-A692-41B6FD5C6578}" destId="{9BF4DBD3-5F95-474B-ADAC-133F9056B28B}" srcOrd="1" destOrd="0" presId="urn:microsoft.com/office/officeart/2005/8/layout/hierarchy2"/>
    <dgm:cxn modelId="{FBC1BDB1-0036-4E87-83CE-E8A6390BDD66}" type="presOf" srcId="{1C2ABE6B-2194-4104-A754-33FF1C233404}" destId="{B6DAA14B-3305-4F93-A6BA-AC8805E13BBC}" srcOrd="0" destOrd="0" presId="urn:microsoft.com/office/officeart/2005/8/layout/hierarchy2"/>
    <dgm:cxn modelId="{F015F4B6-0C3A-4B7E-AD53-7D178201E7E8}" type="presOf" srcId="{9BBA12D4-0609-4551-A692-41B6FD5C6578}" destId="{906EDC7A-0D71-4D4B-BA38-915370AA5ADA}" srcOrd="0" destOrd="0" presId="urn:microsoft.com/office/officeart/2005/8/layout/hierarchy2"/>
    <dgm:cxn modelId="{43347CD4-87EA-4D24-A02E-41BF08BFB82C}" srcId="{5298254B-75EF-4481-9316-64F54046A9CE}" destId="{CD7A4058-34F4-4D30-B853-2FEEFACFAA91}" srcOrd="1" destOrd="0" parTransId="{C69F461A-897A-4BF5-9B75-F51BC5391E24}" sibTransId="{C20DC793-0867-47AE-888C-7B42962760DE}"/>
    <dgm:cxn modelId="{769879FD-1670-465F-B310-7A7B50AF13E1}" type="presOf" srcId="{C69F461A-897A-4BF5-9B75-F51BC5391E24}" destId="{9BCABDBA-7F17-4ABD-88F5-05078D8F9D3D}" srcOrd="0" destOrd="0" presId="urn:microsoft.com/office/officeart/2005/8/layout/hierarchy2"/>
    <dgm:cxn modelId="{5AD4F58F-AF32-42CC-96F3-6B4580487CF1}" type="presParOf" srcId="{B6DAA14B-3305-4F93-A6BA-AC8805E13BBC}" destId="{45E3ECBA-C6D0-4585-880A-A01F56B443D6}" srcOrd="0" destOrd="0" presId="urn:microsoft.com/office/officeart/2005/8/layout/hierarchy2"/>
    <dgm:cxn modelId="{C72F3EEE-80EA-4F37-BE07-09BB106F3DD1}" type="presParOf" srcId="{45E3ECBA-C6D0-4585-880A-A01F56B443D6}" destId="{AD69DD67-DA8B-4327-8FB6-B1ED5881B6C0}" srcOrd="0" destOrd="0" presId="urn:microsoft.com/office/officeart/2005/8/layout/hierarchy2"/>
    <dgm:cxn modelId="{0460CF94-0ECD-42DA-8852-8539A06E1CAE}" type="presParOf" srcId="{45E3ECBA-C6D0-4585-880A-A01F56B443D6}" destId="{AEFB50EF-9B7B-4A67-8A06-3768D82F4F35}" srcOrd="1" destOrd="0" presId="urn:microsoft.com/office/officeart/2005/8/layout/hierarchy2"/>
    <dgm:cxn modelId="{371BD72B-A118-48DD-98EB-5494F07E8295}" type="presParOf" srcId="{AEFB50EF-9B7B-4A67-8A06-3768D82F4F35}" destId="{906EDC7A-0D71-4D4B-BA38-915370AA5ADA}" srcOrd="0" destOrd="0" presId="urn:microsoft.com/office/officeart/2005/8/layout/hierarchy2"/>
    <dgm:cxn modelId="{D546F9B5-E832-4B30-83C3-A140934D34F5}" type="presParOf" srcId="{906EDC7A-0D71-4D4B-BA38-915370AA5ADA}" destId="{9BF4DBD3-5F95-474B-ADAC-133F9056B28B}" srcOrd="0" destOrd="0" presId="urn:microsoft.com/office/officeart/2005/8/layout/hierarchy2"/>
    <dgm:cxn modelId="{7392D483-C4FD-4AC4-BEA8-E32D8DC8CA19}" type="presParOf" srcId="{AEFB50EF-9B7B-4A67-8A06-3768D82F4F35}" destId="{7D96E242-F765-43D2-885D-856E91BD7876}" srcOrd="1" destOrd="0" presId="urn:microsoft.com/office/officeart/2005/8/layout/hierarchy2"/>
    <dgm:cxn modelId="{23D6EC36-F756-407E-8EAA-2020A2333DC9}" type="presParOf" srcId="{7D96E242-F765-43D2-885D-856E91BD7876}" destId="{73BB7357-1A7B-4050-88C4-790ADBCB625D}" srcOrd="0" destOrd="0" presId="urn:microsoft.com/office/officeart/2005/8/layout/hierarchy2"/>
    <dgm:cxn modelId="{E81AD236-0E0C-42EE-8DBE-8CBDBF7A1EAE}" type="presParOf" srcId="{7D96E242-F765-43D2-885D-856E91BD7876}" destId="{D56EE5CC-C4D8-4DA6-AC06-6FF6333366BE}" srcOrd="1" destOrd="0" presId="urn:microsoft.com/office/officeart/2005/8/layout/hierarchy2"/>
    <dgm:cxn modelId="{F8290B78-8753-4E74-B2A3-BCFCF8A29E0B}" type="presParOf" srcId="{AEFB50EF-9B7B-4A67-8A06-3768D82F4F35}" destId="{9BCABDBA-7F17-4ABD-88F5-05078D8F9D3D}" srcOrd="2" destOrd="0" presId="urn:microsoft.com/office/officeart/2005/8/layout/hierarchy2"/>
    <dgm:cxn modelId="{E5B5B386-F4E2-45A1-BCD2-41EDA457D9FD}" type="presParOf" srcId="{9BCABDBA-7F17-4ABD-88F5-05078D8F9D3D}" destId="{5FEF92C6-AD1B-43F2-B683-83434038F417}" srcOrd="0" destOrd="0" presId="urn:microsoft.com/office/officeart/2005/8/layout/hierarchy2"/>
    <dgm:cxn modelId="{4F71FFCA-61D4-4D9C-816E-BAE5B8AEE8D5}" type="presParOf" srcId="{AEFB50EF-9B7B-4A67-8A06-3768D82F4F35}" destId="{07B1D72D-4EA7-4449-B9B4-F4DB2D9BF03F}" srcOrd="3" destOrd="0" presId="urn:microsoft.com/office/officeart/2005/8/layout/hierarchy2"/>
    <dgm:cxn modelId="{9A94B316-C19C-4CC8-AA13-7EC49B9A5DB4}" type="presParOf" srcId="{07B1D72D-4EA7-4449-B9B4-F4DB2D9BF03F}" destId="{CB8FFB81-E4E3-43C3-8CF6-A920227023D6}" srcOrd="0" destOrd="0" presId="urn:microsoft.com/office/officeart/2005/8/layout/hierarchy2"/>
    <dgm:cxn modelId="{CCF4CD58-7F01-464E-87AE-A3D37E315643}" type="presParOf" srcId="{07B1D72D-4EA7-4449-B9B4-F4DB2D9BF03F}" destId="{8F84034B-D50D-4839-8710-01A10F25A1F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2ABE6B-2194-4104-A754-33FF1C23340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5298254B-75EF-4481-9316-64F54046A9CE}">
      <dgm:prSet phldrT="[Text]" custT="1"/>
      <dgm:spPr/>
      <dgm:t>
        <a:bodyPr/>
        <a:lstStyle/>
        <a:p>
          <a:r>
            <a:rPr lang="en-US" sz="1800" dirty="0"/>
            <a:t>Credit</a:t>
          </a:r>
          <a:br>
            <a:rPr lang="en-US" sz="1800" dirty="0"/>
          </a:br>
          <a:r>
            <a:rPr lang="en-US" sz="1800" dirty="0"/>
            <a:t>Approval</a:t>
          </a:r>
        </a:p>
      </dgm:t>
    </dgm:pt>
    <dgm:pt modelId="{71FCA9DC-AC35-433E-B4BC-A3CE30B3A334}" type="parTrans" cxnId="{5B3A0824-E951-4410-A86C-96693B1350CB}">
      <dgm:prSet/>
      <dgm:spPr/>
      <dgm:t>
        <a:bodyPr/>
        <a:lstStyle/>
        <a:p>
          <a:endParaRPr lang="en-US" sz="1800"/>
        </a:p>
      </dgm:t>
    </dgm:pt>
    <dgm:pt modelId="{A47088AA-27B3-4A20-9443-BB2E66775F96}" type="sibTrans" cxnId="{5B3A0824-E951-4410-A86C-96693B1350CB}">
      <dgm:prSet/>
      <dgm:spPr/>
      <dgm:t>
        <a:bodyPr/>
        <a:lstStyle/>
        <a:p>
          <a:endParaRPr lang="en-US" sz="1800"/>
        </a:p>
      </dgm:t>
    </dgm:pt>
    <dgm:pt modelId="{D9A682CB-5DDE-43AB-919F-8B7F7B104615}">
      <dgm:prSet phldrT="[Text]" custT="1"/>
      <dgm:spPr/>
      <dgm:t>
        <a:bodyPr/>
        <a:lstStyle/>
        <a:p>
          <a:r>
            <a:rPr lang="en-US" sz="1800" dirty="0"/>
            <a:t>Income &lt;40k</a:t>
          </a:r>
        </a:p>
      </dgm:t>
    </dgm:pt>
    <dgm:pt modelId="{9BBA12D4-0609-4551-A692-41B6FD5C6578}" type="parTrans" cxnId="{FF73097F-FC4D-4777-B3AD-6299FC6E8E9C}">
      <dgm:prSet custT="1"/>
      <dgm:spPr/>
      <dgm:t>
        <a:bodyPr/>
        <a:lstStyle/>
        <a:p>
          <a:endParaRPr lang="en-US" sz="1800"/>
        </a:p>
      </dgm:t>
    </dgm:pt>
    <dgm:pt modelId="{69E5AC1D-45FF-4EF1-A56B-61611C9CA890}" type="sibTrans" cxnId="{FF73097F-FC4D-4777-B3AD-6299FC6E8E9C}">
      <dgm:prSet/>
      <dgm:spPr/>
      <dgm:t>
        <a:bodyPr/>
        <a:lstStyle/>
        <a:p>
          <a:endParaRPr lang="en-US" sz="1800"/>
        </a:p>
      </dgm:t>
    </dgm:pt>
    <dgm:pt modelId="{CD7A4058-34F4-4D30-B853-2FEEFACFAA91}">
      <dgm:prSet phldrT="[Text]" custT="1"/>
      <dgm:spPr/>
      <dgm:t>
        <a:bodyPr/>
        <a:lstStyle/>
        <a:p>
          <a:r>
            <a:rPr lang="en-US" sz="1800" dirty="0"/>
            <a:t>Income &gt;40k</a:t>
          </a:r>
        </a:p>
      </dgm:t>
    </dgm:pt>
    <dgm:pt modelId="{C69F461A-897A-4BF5-9B75-F51BC5391E24}" type="parTrans" cxnId="{43347CD4-87EA-4D24-A02E-41BF08BFB82C}">
      <dgm:prSet custT="1"/>
      <dgm:spPr/>
      <dgm:t>
        <a:bodyPr/>
        <a:lstStyle/>
        <a:p>
          <a:endParaRPr lang="en-US" sz="1800"/>
        </a:p>
      </dgm:t>
    </dgm:pt>
    <dgm:pt modelId="{C20DC793-0867-47AE-888C-7B42962760DE}" type="sibTrans" cxnId="{43347CD4-87EA-4D24-A02E-41BF08BFB82C}">
      <dgm:prSet/>
      <dgm:spPr/>
      <dgm:t>
        <a:bodyPr/>
        <a:lstStyle/>
        <a:p>
          <a:endParaRPr lang="en-US" sz="1800"/>
        </a:p>
      </dgm:t>
    </dgm:pt>
    <dgm:pt modelId="{DF7B78C9-B3EF-44CF-852D-36C695E50F17}">
      <dgm:prSet phldrT="[Text]" custT="1"/>
      <dgm:spPr/>
      <dgm:t>
        <a:bodyPr/>
        <a:lstStyle/>
        <a:p>
          <a:r>
            <a:rPr lang="en-US" sz="1800" dirty="0"/>
            <a:t>Debt &gt;20%</a:t>
          </a:r>
        </a:p>
      </dgm:t>
    </dgm:pt>
    <dgm:pt modelId="{51CA0FC4-56AD-4A14-A18D-AD08A9D56AF2}" type="parTrans" cxnId="{5F3ED735-7DCD-43B0-A3C5-0AECB1E78DC8}">
      <dgm:prSet custT="1"/>
      <dgm:spPr/>
      <dgm:t>
        <a:bodyPr/>
        <a:lstStyle/>
        <a:p>
          <a:endParaRPr lang="en-US" sz="1800"/>
        </a:p>
      </dgm:t>
    </dgm:pt>
    <dgm:pt modelId="{A314811F-EA29-450A-B4FC-FA7A0DC22EC3}" type="sibTrans" cxnId="{5F3ED735-7DCD-43B0-A3C5-0AECB1E78DC8}">
      <dgm:prSet/>
      <dgm:spPr/>
      <dgm:t>
        <a:bodyPr/>
        <a:lstStyle/>
        <a:p>
          <a:endParaRPr lang="en-US" sz="1800"/>
        </a:p>
      </dgm:t>
    </dgm:pt>
    <dgm:pt modelId="{2C0E8DAB-083B-498A-A610-C8E540D1F95F}">
      <dgm:prSet phldrT="[Text]" custT="1"/>
      <dgm:spPr/>
      <dgm:t>
        <a:bodyPr/>
        <a:lstStyle/>
        <a:p>
          <a:r>
            <a:rPr lang="en-US" sz="1800" dirty="0"/>
            <a:t>Debt &lt;20%</a:t>
          </a:r>
        </a:p>
      </dgm:t>
    </dgm:pt>
    <dgm:pt modelId="{35620437-B674-441E-BE64-127B11C8921C}" type="parTrans" cxnId="{0BD6C891-BF42-4072-AC6E-DFBA77B64025}">
      <dgm:prSet custT="1"/>
      <dgm:spPr/>
      <dgm:t>
        <a:bodyPr/>
        <a:lstStyle/>
        <a:p>
          <a:endParaRPr lang="en-US" sz="1800"/>
        </a:p>
      </dgm:t>
    </dgm:pt>
    <dgm:pt modelId="{20E08FC9-1E2E-4BBC-ABCA-D64103835EA4}" type="sibTrans" cxnId="{0BD6C891-BF42-4072-AC6E-DFBA77B64025}">
      <dgm:prSet/>
      <dgm:spPr/>
      <dgm:t>
        <a:bodyPr/>
        <a:lstStyle/>
        <a:p>
          <a:endParaRPr lang="en-US" sz="1800"/>
        </a:p>
      </dgm:t>
    </dgm:pt>
    <dgm:pt modelId="{48D4D2DD-923D-473B-8FF8-F00B40868278}">
      <dgm:prSet phldrT="[Text]" custT="1"/>
      <dgm:spPr/>
      <dgm:t>
        <a:bodyPr/>
        <a:lstStyle/>
        <a:p>
          <a:r>
            <a:rPr lang="en-US" sz="1800" dirty="0"/>
            <a:t>Debt &gt;20%</a:t>
          </a:r>
        </a:p>
      </dgm:t>
    </dgm:pt>
    <dgm:pt modelId="{364AA1AE-EE94-40DC-A13C-26E16E52F283}" type="parTrans" cxnId="{E7F4D8E3-BA69-4E56-93F6-92B7B165EF00}">
      <dgm:prSet custT="1"/>
      <dgm:spPr/>
      <dgm:t>
        <a:bodyPr/>
        <a:lstStyle/>
        <a:p>
          <a:endParaRPr lang="en-US" sz="1800"/>
        </a:p>
      </dgm:t>
    </dgm:pt>
    <dgm:pt modelId="{62DD9E88-8AA6-4AEE-945C-E219F3993159}" type="sibTrans" cxnId="{E7F4D8E3-BA69-4E56-93F6-92B7B165EF00}">
      <dgm:prSet/>
      <dgm:spPr/>
      <dgm:t>
        <a:bodyPr/>
        <a:lstStyle/>
        <a:p>
          <a:endParaRPr lang="en-US" sz="1800"/>
        </a:p>
      </dgm:t>
    </dgm:pt>
    <dgm:pt modelId="{4AC740F5-7A0B-425C-9B3E-37C36A205422}">
      <dgm:prSet phldrT="[Text]" custT="1"/>
      <dgm:spPr/>
      <dgm:t>
        <a:bodyPr/>
        <a:lstStyle/>
        <a:p>
          <a:r>
            <a:rPr lang="en-US" sz="1800" dirty="0"/>
            <a:t>Debt &lt;20%</a:t>
          </a:r>
        </a:p>
      </dgm:t>
    </dgm:pt>
    <dgm:pt modelId="{2B250F0C-4E60-4888-AB85-917A9C3905BD}" type="parTrans" cxnId="{C07B07BE-3C80-4A65-B3EC-45E0EA8C59A5}">
      <dgm:prSet custT="1"/>
      <dgm:spPr/>
      <dgm:t>
        <a:bodyPr/>
        <a:lstStyle/>
        <a:p>
          <a:endParaRPr lang="en-US" sz="1800"/>
        </a:p>
      </dgm:t>
    </dgm:pt>
    <dgm:pt modelId="{256B22E1-1AA4-450A-BCBD-0A5F83DA91C0}" type="sibTrans" cxnId="{C07B07BE-3C80-4A65-B3EC-45E0EA8C59A5}">
      <dgm:prSet/>
      <dgm:spPr/>
      <dgm:t>
        <a:bodyPr/>
        <a:lstStyle/>
        <a:p>
          <a:endParaRPr lang="en-US" sz="1800"/>
        </a:p>
      </dgm:t>
    </dgm:pt>
    <dgm:pt modelId="{B6DAA14B-3305-4F93-A6BA-AC8805E13BBC}" type="pres">
      <dgm:prSet presAssocID="{1C2ABE6B-2194-4104-A754-33FF1C233404}" presName="diagram" presStyleCnt="0">
        <dgm:presLayoutVars>
          <dgm:chPref val="1"/>
          <dgm:dir/>
          <dgm:animOne val="branch"/>
          <dgm:animLvl val="lvl"/>
          <dgm:resizeHandles val="exact"/>
        </dgm:presLayoutVars>
      </dgm:prSet>
      <dgm:spPr/>
    </dgm:pt>
    <dgm:pt modelId="{45E3ECBA-C6D0-4585-880A-A01F56B443D6}" type="pres">
      <dgm:prSet presAssocID="{5298254B-75EF-4481-9316-64F54046A9CE}" presName="root1" presStyleCnt="0"/>
      <dgm:spPr/>
    </dgm:pt>
    <dgm:pt modelId="{AD69DD67-DA8B-4327-8FB6-B1ED5881B6C0}" type="pres">
      <dgm:prSet presAssocID="{5298254B-75EF-4481-9316-64F54046A9CE}" presName="LevelOneTextNode" presStyleLbl="node0" presStyleIdx="0" presStyleCnt="1" custLinFactNeighborX="-2083" custLinFactNeighborY="-41667">
        <dgm:presLayoutVars>
          <dgm:chPref val="3"/>
        </dgm:presLayoutVars>
      </dgm:prSet>
      <dgm:spPr/>
    </dgm:pt>
    <dgm:pt modelId="{AEFB50EF-9B7B-4A67-8A06-3768D82F4F35}" type="pres">
      <dgm:prSet presAssocID="{5298254B-75EF-4481-9316-64F54046A9CE}" presName="level2hierChild" presStyleCnt="0"/>
      <dgm:spPr/>
    </dgm:pt>
    <dgm:pt modelId="{906EDC7A-0D71-4D4B-BA38-915370AA5ADA}" type="pres">
      <dgm:prSet presAssocID="{9BBA12D4-0609-4551-A692-41B6FD5C6578}" presName="conn2-1" presStyleLbl="parChTrans1D2" presStyleIdx="0" presStyleCnt="2"/>
      <dgm:spPr/>
    </dgm:pt>
    <dgm:pt modelId="{9BF4DBD3-5F95-474B-ADAC-133F9056B28B}" type="pres">
      <dgm:prSet presAssocID="{9BBA12D4-0609-4551-A692-41B6FD5C6578}" presName="connTx" presStyleLbl="parChTrans1D2" presStyleIdx="0" presStyleCnt="2"/>
      <dgm:spPr/>
    </dgm:pt>
    <dgm:pt modelId="{7D96E242-F765-43D2-885D-856E91BD7876}" type="pres">
      <dgm:prSet presAssocID="{D9A682CB-5DDE-43AB-919F-8B7F7B104615}" presName="root2" presStyleCnt="0"/>
      <dgm:spPr/>
    </dgm:pt>
    <dgm:pt modelId="{73BB7357-1A7B-4050-88C4-790ADBCB625D}" type="pres">
      <dgm:prSet presAssocID="{D9A682CB-5DDE-43AB-919F-8B7F7B104615}" presName="LevelTwoTextNode" presStyleLbl="node2" presStyleIdx="0" presStyleCnt="2">
        <dgm:presLayoutVars>
          <dgm:chPref val="3"/>
        </dgm:presLayoutVars>
      </dgm:prSet>
      <dgm:spPr/>
    </dgm:pt>
    <dgm:pt modelId="{D56EE5CC-C4D8-4DA6-AC06-6FF6333366BE}" type="pres">
      <dgm:prSet presAssocID="{D9A682CB-5DDE-43AB-919F-8B7F7B104615}" presName="level3hierChild" presStyleCnt="0"/>
      <dgm:spPr/>
    </dgm:pt>
    <dgm:pt modelId="{2951EFB9-CA63-48AD-A351-B1EC841ED46A}" type="pres">
      <dgm:prSet presAssocID="{51CA0FC4-56AD-4A14-A18D-AD08A9D56AF2}" presName="conn2-1" presStyleLbl="parChTrans1D3" presStyleIdx="0" presStyleCnt="4"/>
      <dgm:spPr/>
    </dgm:pt>
    <dgm:pt modelId="{34D20AF5-6735-4F2F-803B-ACF9EE36BEA2}" type="pres">
      <dgm:prSet presAssocID="{51CA0FC4-56AD-4A14-A18D-AD08A9D56AF2}" presName="connTx" presStyleLbl="parChTrans1D3" presStyleIdx="0" presStyleCnt="4"/>
      <dgm:spPr/>
    </dgm:pt>
    <dgm:pt modelId="{E4EEF5AC-A0E9-4DFF-973A-8F4B97B35161}" type="pres">
      <dgm:prSet presAssocID="{DF7B78C9-B3EF-44CF-852D-36C695E50F17}" presName="root2" presStyleCnt="0"/>
      <dgm:spPr/>
    </dgm:pt>
    <dgm:pt modelId="{A40036BC-E5D6-446C-80F6-C7A4B80883DA}" type="pres">
      <dgm:prSet presAssocID="{DF7B78C9-B3EF-44CF-852D-36C695E50F17}" presName="LevelTwoTextNode" presStyleLbl="node3" presStyleIdx="0" presStyleCnt="4">
        <dgm:presLayoutVars>
          <dgm:chPref val="3"/>
        </dgm:presLayoutVars>
      </dgm:prSet>
      <dgm:spPr/>
    </dgm:pt>
    <dgm:pt modelId="{4862C7B3-1512-4C83-B2EB-00C9D604D13A}" type="pres">
      <dgm:prSet presAssocID="{DF7B78C9-B3EF-44CF-852D-36C695E50F17}" presName="level3hierChild" presStyleCnt="0"/>
      <dgm:spPr/>
    </dgm:pt>
    <dgm:pt modelId="{F6E4463E-7AB1-40C6-9184-A50DB147E61E}" type="pres">
      <dgm:prSet presAssocID="{35620437-B674-441E-BE64-127B11C8921C}" presName="conn2-1" presStyleLbl="parChTrans1D3" presStyleIdx="1" presStyleCnt="4"/>
      <dgm:spPr/>
    </dgm:pt>
    <dgm:pt modelId="{C7F46534-8252-45D8-B9A1-8986B75AB1C1}" type="pres">
      <dgm:prSet presAssocID="{35620437-B674-441E-BE64-127B11C8921C}" presName="connTx" presStyleLbl="parChTrans1D3" presStyleIdx="1" presStyleCnt="4"/>
      <dgm:spPr/>
    </dgm:pt>
    <dgm:pt modelId="{6F982ADB-6E9B-4D23-92D6-6624D24AFD01}" type="pres">
      <dgm:prSet presAssocID="{2C0E8DAB-083B-498A-A610-C8E540D1F95F}" presName="root2" presStyleCnt="0"/>
      <dgm:spPr/>
    </dgm:pt>
    <dgm:pt modelId="{B110B952-0C9F-4163-9C30-E699F6BC7E5B}" type="pres">
      <dgm:prSet presAssocID="{2C0E8DAB-083B-498A-A610-C8E540D1F95F}" presName="LevelTwoTextNode" presStyleLbl="node3" presStyleIdx="1" presStyleCnt="4">
        <dgm:presLayoutVars>
          <dgm:chPref val="3"/>
        </dgm:presLayoutVars>
      </dgm:prSet>
      <dgm:spPr/>
    </dgm:pt>
    <dgm:pt modelId="{2BF6DC36-E629-4E6B-9446-5265AE188E80}" type="pres">
      <dgm:prSet presAssocID="{2C0E8DAB-083B-498A-A610-C8E540D1F95F}" presName="level3hierChild" presStyleCnt="0"/>
      <dgm:spPr/>
    </dgm:pt>
    <dgm:pt modelId="{9BCABDBA-7F17-4ABD-88F5-05078D8F9D3D}" type="pres">
      <dgm:prSet presAssocID="{C69F461A-897A-4BF5-9B75-F51BC5391E24}" presName="conn2-1" presStyleLbl="parChTrans1D2" presStyleIdx="1" presStyleCnt="2"/>
      <dgm:spPr/>
    </dgm:pt>
    <dgm:pt modelId="{5FEF92C6-AD1B-43F2-B683-83434038F417}" type="pres">
      <dgm:prSet presAssocID="{C69F461A-897A-4BF5-9B75-F51BC5391E24}" presName="connTx" presStyleLbl="parChTrans1D2" presStyleIdx="1" presStyleCnt="2"/>
      <dgm:spPr/>
    </dgm:pt>
    <dgm:pt modelId="{07B1D72D-4EA7-4449-B9B4-F4DB2D9BF03F}" type="pres">
      <dgm:prSet presAssocID="{CD7A4058-34F4-4D30-B853-2FEEFACFAA91}" presName="root2" presStyleCnt="0"/>
      <dgm:spPr/>
    </dgm:pt>
    <dgm:pt modelId="{CB8FFB81-E4E3-43C3-8CF6-A920227023D6}" type="pres">
      <dgm:prSet presAssocID="{CD7A4058-34F4-4D30-B853-2FEEFACFAA91}" presName="LevelTwoTextNode" presStyleLbl="node2" presStyleIdx="1" presStyleCnt="2">
        <dgm:presLayoutVars>
          <dgm:chPref val="3"/>
        </dgm:presLayoutVars>
      </dgm:prSet>
      <dgm:spPr/>
    </dgm:pt>
    <dgm:pt modelId="{8F84034B-D50D-4839-8710-01A10F25A1F7}" type="pres">
      <dgm:prSet presAssocID="{CD7A4058-34F4-4D30-B853-2FEEFACFAA91}" presName="level3hierChild" presStyleCnt="0"/>
      <dgm:spPr/>
    </dgm:pt>
    <dgm:pt modelId="{FE373A7E-3635-4340-9347-46B6BFBFD200}" type="pres">
      <dgm:prSet presAssocID="{364AA1AE-EE94-40DC-A13C-26E16E52F283}" presName="conn2-1" presStyleLbl="parChTrans1D3" presStyleIdx="2" presStyleCnt="4"/>
      <dgm:spPr/>
    </dgm:pt>
    <dgm:pt modelId="{47273E5C-67B7-4AF6-AC59-BF0E8FE9A07A}" type="pres">
      <dgm:prSet presAssocID="{364AA1AE-EE94-40DC-A13C-26E16E52F283}" presName="connTx" presStyleLbl="parChTrans1D3" presStyleIdx="2" presStyleCnt="4"/>
      <dgm:spPr/>
    </dgm:pt>
    <dgm:pt modelId="{B5DDB5CA-DDD2-4470-BC39-E9DD3D8FE6A1}" type="pres">
      <dgm:prSet presAssocID="{48D4D2DD-923D-473B-8FF8-F00B40868278}" presName="root2" presStyleCnt="0"/>
      <dgm:spPr/>
    </dgm:pt>
    <dgm:pt modelId="{3DC07AF5-D86B-4C94-B519-7A6277D2FBCD}" type="pres">
      <dgm:prSet presAssocID="{48D4D2DD-923D-473B-8FF8-F00B40868278}" presName="LevelTwoTextNode" presStyleLbl="node3" presStyleIdx="2" presStyleCnt="4">
        <dgm:presLayoutVars>
          <dgm:chPref val="3"/>
        </dgm:presLayoutVars>
      </dgm:prSet>
      <dgm:spPr/>
    </dgm:pt>
    <dgm:pt modelId="{A961470E-9FEB-4A3D-A1DD-0C4C56A747DF}" type="pres">
      <dgm:prSet presAssocID="{48D4D2DD-923D-473B-8FF8-F00B40868278}" presName="level3hierChild" presStyleCnt="0"/>
      <dgm:spPr/>
    </dgm:pt>
    <dgm:pt modelId="{9D22EEE4-FF93-4FD7-9762-7F90B9B2174D}" type="pres">
      <dgm:prSet presAssocID="{2B250F0C-4E60-4888-AB85-917A9C3905BD}" presName="conn2-1" presStyleLbl="parChTrans1D3" presStyleIdx="3" presStyleCnt="4"/>
      <dgm:spPr/>
    </dgm:pt>
    <dgm:pt modelId="{FB9CE7AB-F422-4FE4-9FA5-61325F477F59}" type="pres">
      <dgm:prSet presAssocID="{2B250F0C-4E60-4888-AB85-917A9C3905BD}" presName="connTx" presStyleLbl="parChTrans1D3" presStyleIdx="3" presStyleCnt="4"/>
      <dgm:spPr/>
    </dgm:pt>
    <dgm:pt modelId="{910573D3-2ABB-423F-AB2B-82AC86F1F3D4}" type="pres">
      <dgm:prSet presAssocID="{4AC740F5-7A0B-425C-9B3E-37C36A205422}" presName="root2" presStyleCnt="0"/>
      <dgm:spPr/>
    </dgm:pt>
    <dgm:pt modelId="{DD8EF61D-0D20-4705-AB55-535AF47A94C5}" type="pres">
      <dgm:prSet presAssocID="{4AC740F5-7A0B-425C-9B3E-37C36A205422}" presName="LevelTwoTextNode" presStyleLbl="node3" presStyleIdx="3" presStyleCnt="4">
        <dgm:presLayoutVars>
          <dgm:chPref val="3"/>
        </dgm:presLayoutVars>
      </dgm:prSet>
      <dgm:spPr/>
    </dgm:pt>
    <dgm:pt modelId="{2F7C9C15-B0CF-40FA-A782-597C35BEAD78}" type="pres">
      <dgm:prSet presAssocID="{4AC740F5-7A0B-425C-9B3E-37C36A205422}" presName="level3hierChild" presStyleCnt="0"/>
      <dgm:spPr/>
    </dgm:pt>
  </dgm:ptLst>
  <dgm:cxnLst>
    <dgm:cxn modelId="{A6E9180A-78C1-4D7F-BE77-220AC86C6F6F}" type="presOf" srcId="{C69F461A-897A-4BF5-9B75-F51BC5391E24}" destId="{9BCABDBA-7F17-4ABD-88F5-05078D8F9D3D}" srcOrd="0" destOrd="0" presId="urn:microsoft.com/office/officeart/2005/8/layout/hierarchy2"/>
    <dgm:cxn modelId="{D21F930B-860A-417E-B3F2-1F0618329042}" type="presOf" srcId="{9BBA12D4-0609-4551-A692-41B6FD5C6578}" destId="{9BF4DBD3-5F95-474B-ADAC-133F9056B28B}" srcOrd="1" destOrd="0" presId="urn:microsoft.com/office/officeart/2005/8/layout/hierarchy2"/>
    <dgm:cxn modelId="{5B3A0824-E951-4410-A86C-96693B1350CB}" srcId="{1C2ABE6B-2194-4104-A754-33FF1C233404}" destId="{5298254B-75EF-4481-9316-64F54046A9CE}" srcOrd="0" destOrd="0" parTransId="{71FCA9DC-AC35-433E-B4BC-A3CE30B3A334}" sibTransId="{A47088AA-27B3-4A20-9443-BB2E66775F96}"/>
    <dgm:cxn modelId="{7E67EB2C-AEC4-4F71-9E2B-93E4C6B496C5}" type="presOf" srcId="{CD7A4058-34F4-4D30-B853-2FEEFACFAA91}" destId="{CB8FFB81-E4E3-43C3-8CF6-A920227023D6}" srcOrd="0" destOrd="0" presId="urn:microsoft.com/office/officeart/2005/8/layout/hierarchy2"/>
    <dgm:cxn modelId="{74863734-DE2F-42D1-A789-B2CECB273DC9}" type="presOf" srcId="{35620437-B674-441E-BE64-127B11C8921C}" destId="{C7F46534-8252-45D8-B9A1-8986B75AB1C1}" srcOrd="1" destOrd="0" presId="urn:microsoft.com/office/officeart/2005/8/layout/hierarchy2"/>
    <dgm:cxn modelId="{5F3ED735-7DCD-43B0-A3C5-0AECB1E78DC8}" srcId="{D9A682CB-5DDE-43AB-919F-8B7F7B104615}" destId="{DF7B78C9-B3EF-44CF-852D-36C695E50F17}" srcOrd="0" destOrd="0" parTransId="{51CA0FC4-56AD-4A14-A18D-AD08A9D56AF2}" sibTransId="{A314811F-EA29-450A-B4FC-FA7A0DC22EC3}"/>
    <dgm:cxn modelId="{31A2E940-B8E7-4903-8BE0-5A7AC3B58677}" type="presOf" srcId="{DF7B78C9-B3EF-44CF-852D-36C695E50F17}" destId="{A40036BC-E5D6-446C-80F6-C7A4B80883DA}" srcOrd="0" destOrd="0" presId="urn:microsoft.com/office/officeart/2005/8/layout/hierarchy2"/>
    <dgm:cxn modelId="{5A141C4E-578E-4273-85EB-5C9DC00F21AF}" type="presOf" srcId="{D9A682CB-5DDE-43AB-919F-8B7F7B104615}" destId="{73BB7357-1A7B-4050-88C4-790ADBCB625D}" srcOrd="0" destOrd="0" presId="urn:microsoft.com/office/officeart/2005/8/layout/hierarchy2"/>
    <dgm:cxn modelId="{82AC4472-B5FB-4993-BFF7-CDB6C161FC6B}" type="presOf" srcId="{1C2ABE6B-2194-4104-A754-33FF1C233404}" destId="{B6DAA14B-3305-4F93-A6BA-AC8805E13BBC}" srcOrd="0" destOrd="0" presId="urn:microsoft.com/office/officeart/2005/8/layout/hierarchy2"/>
    <dgm:cxn modelId="{DD683353-2580-484F-9F35-DFDED5591D88}" type="presOf" srcId="{35620437-B674-441E-BE64-127B11C8921C}" destId="{F6E4463E-7AB1-40C6-9184-A50DB147E61E}" srcOrd="0" destOrd="0" presId="urn:microsoft.com/office/officeart/2005/8/layout/hierarchy2"/>
    <dgm:cxn modelId="{3CC9E359-928F-40D8-A50D-72367DA1C594}" type="presOf" srcId="{4AC740F5-7A0B-425C-9B3E-37C36A205422}" destId="{DD8EF61D-0D20-4705-AB55-535AF47A94C5}" srcOrd="0" destOrd="0" presId="urn:microsoft.com/office/officeart/2005/8/layout/hierarchy2"/>
    <dgm:cxn modelId="{3EEF2D7C-E887-4040-B6E1-83BC9943F9AB}" type="presOf" srcId="{9BBA12D4-0609-4551-A692-41B6FD5C6578}" destId="{906EDC7A-0D71-4D4B-BA38-915370AA5ADA}" srcOrd="0" destOrd="0" presId="urn:microsoft.com/office/officeart/2005/8/layout/hierarchy2"/>
    <dgm:cxn modelId="{0B5BB27C-EF0F-4FBD-9BD7-E90550818A1C}" type="presOf" srcId="{48D4D2DD-923D-473B-8FF8-F00B40868278}" destId="{3DC07AF5-D86B-4C94-B519-7A6277D2FBCD}" srcOrd="0" destOrd="0" presId="urn:microsoft.com/office/officeart/2005/8/layout/hierarchy2"/>
    <dgm:cxn modelId="{FF73097F-FC4D-4777-B3AD-6299FC6E8E9C}" srcId="{5298254B-75EF-4481-9316-64F54046A9CE}" destId="{D9A682CB-5DDE-43AB-919F-8B7F7B104615}" srcOrd="0" destOrd="0" parTransId="{9BBA12D4-0609-4551-A692-41B6FD5C6578}" sibTransId="{69E5AC1D-45FF-4EF1-A56B-61611C9CA890}"/>
    <dgm:cxn modelId="{53E0178C-F8D6-43E2-AA55-F50B8F1044C3}" type="presOf" srcId="{51CA0FC4-56AD-4A14-A18D-AD08A9D56AF2}" destId="{2951EFB9-CA63-48AD-A351-B1EC841ED46A}" srcOrd="0" destOrd="0" presId="urn:microsoft.com/office/officeart/2005/8/layout/hierarchy2"/>
    <dgm:cxn modelId="{0BD6C891-BF42-4072-AC6E-DFBA77B64025}" srcId="{D9A682CB-5DDE-43AB-919F-8B7F7B104615}" destId="{2C0E8DAB-083B-498A-A610-C8E540D1F95F}" srcOrd="1" destOrd="0" parTransId="{35620437-B674-441E-BE64-127B11C8921C}" sibTransId="{20E08FC9-1E2E-4BBC-ABCA-D64103835EA4}"/>
    <dgm:cxn modelId="{4255DC97-1370-44D0-A94C-2FE198BF6AAE}" type="presOf" srcId="{364AA1AE-EE94-40DC-A13C-26E16E52F283}" destId="{47273E5C-67B7-4AF6-AC59-BF0E8FE9A07A}" srcOrd="1" destOrd="0" presId="urn:microsoft.com/office/officeart/2005/8/layout/hierarchy2"/>
    <dgm:cxn modelId="{A00B26B8-5CDA-4180-AEB2-5E77FB895C14}" type="presOf" srcId="{2B250F0C-4E60-4888-AB85-917A9C3905BD}" destId="{FB9CE7AB-F422-4FE4-9FA5-61325F477F59}" srcOrd="1" destOrd="0" presId="urn:microsoft.com/office/officeart/2005/8/layout/hierarchy2"/>
    <dgm:cxn modelId="{1FAAC4BA-5BFD-4B49-91C1-B54C7AB5E8BA}" type="presOf" srcId="{2C0E8DAB-083B-498A-A610-C8E540D1F95F}" destId="{B110B952-0C9F-4163-9C30-E699F6BC7E5B}" srcOrd="0" destOrd="0" presId="urn:microsoft.com/office/officeart/2005/8/layout/hierarchy2"/>
    <dgm:cxn modelId="{C07B07BE-3C80-4A65-B3EC-45E0EA8C59A5}" srcId="{CD7A4058-34F4-4D30-B853-2FEEFACFAA91}" destId="{4AC740F5-7A0B-425C-9B3E-37C36A205422}" srcOrd="1" destOrd="0" parTransId="{2B250F0C-4E60-4888-AB85-917A9C3905BD}" sibTransId="{256B22E1-1AA4-450A-BCBD-0A5F83DA91C0}"/>
    <dgm:cxn modelId="{4A2E3FC3-80C5-43DF-919A-017B9A4F44A0}" type="presOf" srcId="{2B250F0C-4E60-4888-AB85-917A9C3905BD}" destId="{9D22EEE4-FF93-4FD7-9762-7F90B9B2174D}" srcOrd="0" destOrd="0" presId="urn:microsoft.com/office/officeart/2005/8/layout/hierarchy2"/>
    <dgm:cxn modelId="{A7A022CB-EB0C-4626-99E6-5F876C81F6A2}" type="presOf" srcId="{51CA0FC4-56AD-4A14-A18D-AD08A9D56AF2}" destId="{34D20AF5-6735-4F2F-803B-ACF9EE36BEA2}" srcOrd="1" destOrd="0" presId="urn:microsoft.com/office/officeart/2005/8/layout/hierarchy2"/>
    <dgm:cxn modelId="{A3B98AD3-4AFC-4B8C-9A1E-8F33B99D3F38}" type="presOf" srcId="{C69F461A-897A-4BF5-9B75-F51BC5391E24}" destId="{5FEF92C6-AD1B-43F2-B683-83434038F417}" srcOrd="1" destOrd="0" presId="urn:microsoft.com/office/officeart/2005/8/layout/hierarchy2"/>
    <dgm:cxn modelId="{43347CD4-87EA-4D24-A02E-41BF08BFB82C}" srcId="{5298254B-75EF-4481-9316-64F54046A9CE}" destId="{CD7A4058-34F4-4D30-B853-2FEEFACFAA91}" srcOrd="1" destOrd="0" parTransId="{C69F461A-897A-4BF5-9B75-F51BC5391E24}" sibTransId="{C20DC793-0867-47AE-888C-7B42962760DE}"/>
    <dgm:cxn modelId="{E7F4D8E3-BA69-4E56-93F6-92B7B165EF00}" srcId="{CD7A4058-34F4-4D30-B853-2FEEFACFAA91}" destId="{48D4D2DD-923D-473B-8FF8-F00B40868278}" srcOrd="0" destOrd="0" parTransId="{364AA1AE-EE94-40DC-A13C-26E16E52F283}" sibTransId="{62DD9E88-8AA6-4AEE-945C-E219F3993159}"/>
    <dgm:cxn modelId="{23A190E4-798C-4C80-B0D7-703215FC2E62}" type="presOf" srcId="{364AA1AE-EE94-40DC-A13C-26E16E52F283}" destId="{FE373A7E-3635-4340-9347-46B6BFBFD200}" srcOrd="0" destOrd="0" presId="urn:microsoft.com/office/officeart/2005/8/layout/hierarchy2"/>
    <dgm:cxn modelId="{E4FBF4F7-D957-4019-B1AC-4147992B8AB5}" type="presOf" srcId="{5298254B-75EF-4481-9316-64F54046A9CE}" destId="{AD69DD67-DA8B-4327-8FB6-B1ED5881B6C0}" srcOrd="0" destOrd="0" presId="urn:microsoft.com/office/officeart/2005/8/layout/hierarchy2"/>
    <dgm:cxn modelId="{B53844D3-CAF2-4CE9-8501-54FAA38F8A0D}" type="presParOf" srcId="{B6DAA14B-3305-4F93-A6BA-AC8805E13BBC}" destId="{45E3ECBA-C6D0-4585-880A-A01F56B443D6}" srcOrd="0" destOrd="0" presId="urn:microsoft.com/office/officeart/2005/8/layout/hierarchy2"/>
    <dgm:cxn modelId="{82BB9DEB-E570-4345-8127-972397B23641}" type="presParOf" srcId="{45E3ECBA-C6D0-4585-880A-A01F56B443D6}" destId="{AD69DD67-DA8B-4327-8FB6-B1ED5881B6C0}" srcOrd="0" destOrd="0" presId="urn:microsoft.com/office/officeart/2005/8/layout/hierarchy2"/>
    <dgm:cxn modelId="{925B15EE-E869-4810-9D44-0A709F8952E4}" type="presParOf" srcId="{45E3ECBA-C6D0-4585-880A-A01F56B443D6}" destId="{AEFB50EF-9B7B-4A67-8A06-3768D82F4F35}" srcOrd="1" destOrd="0" presId="urn:microsoft.com/office/officeart/2005/8/layout/hierarchy2"/>
    <dgm:cxn modelId="{77418B46-BC00-4D28-A278-BBA86C46D1D1}" type="presParOf" srcId="{AEFB50EF-9B7B-4A67-8A06-3768D82F4F35}" destId="{906EDC7A-0D71-4D4B-BA38-915370AA5ADA}" srcOrd="0" destOrd="0" presId="urn:microsoft.com/office/officeart/2005/8/layout/hierarchy2"/>
    <dgm:cxn modelId="{4D447196-30EE-45F0-BAA6-9C88C25B1D4F}" type="presParOf" srcId="{906EDC7A-0D71-4D4B-BA38-915370AA5ADA}" destId="{9BF4DBD3-5F95-474B-ADAC-133F9056B28B}" srcOrd="0" destOrd="0" presId="urn:microsoft.com/office/officeart/2005/8/layout/hierarchy2"/>
    <dgm:cxn modelId="{7AFDC59C-8D21-499D-A740-66617BD12A7E}" type="presParOf" srcId="{AEFB50EF-9B7B-4A67-8A06-3768D82F4F35}" destId="{7D96E242-F765-43D2-885D-856E91BD7876}" srcOrd="1" destOrd="0" presId="urn:microsoft.com/office/officeart/2005/8/layout/hierarchy2"/>
    <dgm:cxn modelId="{AC69C393-95CB-4548-B815-5AA139E5C975}" type="presParOf" srcId="{7D96E242-F765-43D2-885D-856E91BD7876}" destId="{73BB7357-1A7B-4050-88C4-790ADBCB625D}" srcOrd="0" destOrd="0" presId="urn:microsoft.com/office/officeart/2005/8/layout/hierarchy2"/>
    <dgm:cxn modelId="{9995955F-F76C-4A0A-BEC8-71829C28437D}" type="presParOf" srcId="{7D96E242-F765-43D2-885D-856E91BD7876}" destId="{D56EE5CC-C4D8-4DA6-AC06-6FF6333366BE}" srcOrd="1" destOrd="0" presId="urn:microsoft.com/office/officeart/2005/8/layout/hierarchy2"/>
    <dgm:cxn modelId="{90EF8AB2-A1D2-4D04-973E-43F06D8652CF}" type="presParOf" srcId="{D56EE5CC-C4D8-4DA6-AC06-6FF6333366BE}" destId="{2951EFB9-CA63-48AD-A351-B1EC841ED46A}" srcOrd="0" destOrd="0" presId="urn:microsoft.com/office/officeart/2005/8/layout/hierarchy2"/>
    <dgm:cxn modelId="{CA081D2E-B53E-40B0-BE05-F3BD4446A844}" type="presParOf" srcId="{2951EFB9-CA63-48AD-A351-B1EC841ED46A}" destId="{34D20AF5-6735-4F2F-803B-ACF9EE36BEA2}" srcOrd="0" destOrd="0" presId="urn:microsoft.com/office/officeart/2005/8/layout/hierarchy2"/>
    <dgm:cxn modelId="{CB3BCDDC-4CA6-4317-BFFF-17A328AC7EE5}" type="presParOf" srcId="{D56EE5CC-C4D8-4DA6-AC06-6FF6333366BE}" destId="{E4EEF5AC-A0E9-4DFF-973A-8F4B97B35161}" srcOrd="1" destOrd="0" presId="urn:microsoft.com/office/officeart/2005/8/layout/hierarchy2"/>
    <dgm:cxn modelId="{1F7A1D50-593F-4D8D-8AB6-5E5102367B00}" type="presParOf" srcId="{E4EEF5AC-A0E9-4DFF-973A-8F4B97B35161}" destId="{A40036BC-E5D6-446C-80F6-C7A4B80883DA}" srcOrd="0" destOrd="0" presId="urn:microsoft.com/office/officeart/2005/8/layout/hierarchy2"/>
    <dgm:cxn modelId="{6B3DB3DA-38A1-43DC-873A-5F097DB7ACBE}" type="presParOf" srcId="{E4EEF5AC-A0E9-4DFF-973A-8F4B97B35161}" destId="{4862C7B3-1512-4C83-B2EB-00C9D604D13A}" srcOrd="1" destOrd="0" presId="urn:microsoft.com/office/officeart/2005/8/layout/hierarchy2"/>
    <dgm:cxn modelId="{7428D277-AB4B-4C97-98FB-67D17F9E2167}" type="presParOf" srcId="{D56EE5CC-C4D8-4DA6-AC06-6FF6333366BE}" destId="{F6E4463E-7AB1-40C6-9184-A50DB147E61E}" srcOrd="2" destOrd="0" presId="urn:microsoft.com/office/officeart/2005/8/layout/hierarchy2"/>
    <dgm:cxn modelId="{F347ADF4-5F5C-4807-9852-181A8058CA59}" type="presParOf" srcId="{F6E4463E-7AB1-40C6-9184-A50DB147E61E}" destId="{C7F46534-8252-45D8-B9A1-8986B75AB1C1}" srcOrd="0" destOrd="0" presId="urn:microsoft.com/office/officeart/2005/8/layout/hierarchy2"/>
    <dgm:cxn modelId="{D2948293-0299-4F86-A0A7-D6D314B1935E}" type="presParOf" srcId="{D56EE5CC-C4D8-4DA6-AC06-6FF6333366BE}" destId="{6F982ADB-6E9B-4D23-92D6-6624D24AFD01}" srcOrd="3" destOrd="0" presId="urn:microsoft.com/office/officeart/2005/8/layout/hierarchy2"/>
    <dgm:cxn modelId="{ED44E450-A74B-450D-A4E1-25CD98AF1717}" type="presParOf" srcId="{6F982ADB-6E9B-4D23-92D6-6624D24AFD01}" destId="{B110B952-0C9F-4163-9C30-E699F6BC7E5B}" srcOrd="0" destOrd="0" presId="urn:microsoft.com/office/officeart/2005/8/layout/hierarchy2"/>
    <dgm:cxn modelId="{63673BDE-1873-4C06-BCB8-916491B58F58}" type="presParOf" srcId="{6F982ADB-6E9B-4D23-92D6-6624D24AFD01}" destId="{2BF6DC36-E629-4E6B-9446-5265AE188E80}" srcOrd="1" destOrd="0" presId="urn:microsoft.com/office/officeart/2005/8/layout/hierarchy2"/>
    <dgm:cxn modelId="{858BB0A6-F900-44EF-BA9C-96FD71D46A86}" type="presParOf" srcId="{AEFB50EF-9B7B-4A67-8A06-3768D82F4F35}" destId="{9BCABDBA-7F17-4ABD-88F5-05078D8F9D3D}" srcOrd="2" destOrd="0" presId="urn:microsoft.com/office/officeart/2005/8/layout/hierarchy2"/>
    <dgm:cxn modelId="{66BF1046-7FF4-4FD8-A903-A6C7EBE9AF30}" type="presParOf" srcId="{9BCABDBA-7F17-4ABD-88F5-05078D8F9D3D}" destId="{5FEF92C6-AD1B-43F2-B683-83434038F417}" srcOrd="0" destOrd="0" presId="urn:microsoft.com/office/officeart/2005/8/layout/hierarchy2"/>
    <dgm:cxn modelId="{26D09182-9F90-4B27-8AC6-3168A98DB735}" type="presParOf" srcId="{AEFB50EF-9B7B-4A67-8A06-3768D82F4F35}" destId="{07B1D72D-4EA7-4449-B9B4-F4DB2D9BF03F}" srcOrd="3" destOrd="0" presId="urn:microsoft.com/office/officeart/2005/8/layout/hierarchy2"/>
    <dgm:cxn modelId="{A0885D4D-FC23-4308-94BA-7B096CB970DF}" type="presParOf" srcId="{07B1D72D-4EA7-4449-B9B4-F4DB2D9BF03F}" destId="{CB8FFB81-E4E3-43C3-8CF6-A920227023D6}" srcOrd="0" destOrd="0" presId="urn:microsoft.com/office/officeart/2005/8/layout/hierarchy2"/>
    <dgm:cxn modelId="{10EED403-96DF-4433-8D43-9960424CAE1A}" type="presParOf" srcId="{07B1D72D-4EA7-4449-B9B4-F4DB2D9BF03F}" destId="{8F84034B-D50D-4839-8710-01A10F25A1F7}" srcOrd="1" destOrd="0" presId="urn:microsoft.com/office/officeart/2005/8/layout/hierarchy2"/>
    <dgm:cxn modelId="{A2BE60FF-2C4A-48B4-996F-60C420D772C9}" type="presParOf" srcId="{8F84034B-D50D-4839-8710-01A10F25A1F7}" destId="{FE373A7E-3635-4340-9347-46B6BFBFD200}" srcOrd="0" destOrd="0" presId="urn:microsoft.com/office/officeart/2005/8/layout/hierarchy2"/>
    <dgm:cxn modelId="{E6B1595D-D129-40D7-B9E5-50A4309CCAFC}" type="presParOf" srcId="{FE373A7E-3635-4340-9347-46B6BFBFD200}" destId="{47273E5C-67B7-4AF6-AC59-BF0E8FE9A07A}" srcOrd="0" destOrd="0" presId="urn:microsoft.com/office/officeart/2005/8/layout/hierarchy2"/>
    <dgm:cxn modelId="{FBB41AF0-9F7B-4DFC-AA47-1F4A00578172}" type="presParOf" srcId="{8F84034B-D50D-4839-8710-01A10F25A1F7}" destId="{B5DDB5CA-DDD2-4470-BC39-E9DD3D8FE6A1}" srcOrd="1" destOrd="0" presId="urn:microsoft.com/office/officeart/2005/8/layout/hierarchy2"/>
    <dgm:cxn modelId="{4A0EE991-7778-40BF-885C-64D43584545B}" type="presParOf" srcId="{B5DDB5CA-DDD2-4470-BC39-E9DD3D8FE6A1}" destId="{3DC07AF5-D86B-4C94-B519-7A6277D2FBCD}" srcOrd="0" destOrd="0" presId="urn:microsoft.com/office/officeart/2005/8/layout/hierarchy2"/>
    <dgm:cxn modelId="{A59FA586-9917-4D2F-8198-2494FE5502AD}" type="presParOf" srcId="{B5DDB5CA-DDD2-4470-BC39-E9DD3D8FE6A1}" destId="{A961470E-9FEB-4A3D-A1DD-0C4C56A747DF}" srcOrd="1" destOrd="0" presId="urn:microsoft.com/office/officeart/2005/8/layout/hierarchy2"/>
    <dgm:cxn modelId="{F8D9A8A2-A70E-46C0-B210-EF076FE12441}" type="presParOf" srcId="{8F84034B-D50D-4839-8710-01A10F25A1F7}" destId="{9D22EEE4-FF93-4FD7-9762-7F90B9B2174D}" srcOrd="2" destOrd="0" presId="urn:microsoft.com/office/officeart/2005/8/layout/hierarchy2"/>
    <dgm:cxn modelId="{D8B84F42-AFD2-404D-BE8F-9BE70EE7D1C3}" type="presParOf" srcId="{9D22EEE4-FF93-4FD7-9762-7F90B9B2174D}" destId="{FB9CE7AB-F422-4FE4-9FA5-61325F477F59}" srcOrd="0" destOrd="0" presId="urn:microsoft.com/office/officeart/2005/8/layout/hierarchy2"/>
    <dgm:cxn modelId="{01B38C20-041B-4D0E-BE23-1AD6D7BD22BD}" type="presParOf" srcId="{8F84034B-D50D-4839-8710-01A10F25A1F7}" destId="{910573D3-2ABB-423F-AB2B-82AC86F1F3D4}" srcOrd="3" destOrd="0" presId="urn:microsoft.com/office/officeart/2005/8/layout/hierarchy2"/>
    <dgm:cxn modelId="{523E5145-1438-441D-BD0D-60BCBDF8820B}" type="presParOf" srcId="{910573D3-2ABB-423F-AB2B-82AC86F1F3D4}" destId="{DD8EF61D-0D20-4705-AB55-535AF47A94C5}" srcOrd="0" destOrd="0" presId="urn:microsoft.com/office/officeart/2005/8/layout/hierarchy2"/>
    <dgm:cxn modelId="{121819E4-36CA-4367-A2F8-EAC3B52E80EC}" type="presParOf" srcId="{910573D3-2ABB-423F-AB2B-82AC86F1F3D4}" destId="{2F7C9C15-B0CF-40FA-A782-597C35BEAD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C9FE-5775-41DB-A089-FADCE8322B32}">
      <dsp:nvSpPr>
        <dsp:cNvPr id="0" name=""/>
        <dsp:cNvSpPr/>
      </dsp:nvSpPr>
      <dsp:spPr>
        <a:xfrm rot="5400000">
          <a:off x="5011259" y="-2082111"/>
          <a:ext cx="703393" cy="504748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Choose a </a:t>
          </a:r>
          <a:r>
            <a:rPr lang="en-US" sz="2000" b="1" i="1" u="sng" kern="1200" dirty="0"/>
            <a:t>categorical</a:t>
          </a:r>
          <a:r>
            <a:rPr lang="en-US" sz="2000" kern="1200" dirty="0"/>
            <a:t> outcome variable</a:t>
          </a:r>
        </a:p>
      </dsp:txBody>
      <dsp:txXfrm rot="-5400000">
        <a:off x="2839212" y="124273"/>
        <a:ext cx="5013151" cy="634719"/>
      </dsp:txXfrm>
    </dsp:sp>
    <dsp:sp modelId="{A86737AD-CF45-4DBA-91CF-C1DC746A6669}">
      <dsp:nvSpPr>
        <dsp:cNvPr id="0" name=""/>
        <dsp:cNvSpPr/>
      </dsp:nvSpPr>
      <dsp:spPr>
        <a:xfrm>
          <a:off x="0" y="2010"/>
          <a:ext cx="2839212" cy="8792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US" sz="4000" kern="1200" dirty="0"/>
            <a:t>1</a:t>
          </a:r>
        </a:p>
      </dsp:txBody>
      <dsp:txXfrm>
        <a:off x="42921" y="44931"/>
        <a:ext cx="2753370" cy="793400"/>
      </dsp:txXfrm>
    </dsp:sp>
    <dsp:sp modelId="{AF41D6CF-57CA-4006-A509-8AE7A121D959}">
      <dsp:nvSpPr>
        <dsp:cNvPr id="0" name=""/>
        <dsp:cNvSpPr/>
      </dsp:nvSpPr>
      <dsp:spPr>
        <a:xfrm rot="5400000">
          <a:off x="5011259" y="-1158907"/>
          <a:ext cx="703393" cy="504748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Split the data set into training and validation subsets</a:t>
          </a:r>
        </a:p>
      </dsp:txBody>
      <dsp:txXfrm rot="-5400000">
        <a:off x="2839212" y="1047477"/>
        <a:ext cx="5013151" cy="634719"/>
      </dsp:txXfrm>
    </dsp:sp>
    <dsp:sp modelId="{A9906739-8CBB-4AE7-A00B-48F997A48369}">
      <dsp:nvSpPr>
        <dsp:cNvPr id="0" name=""/>
        <dsp:cNvSpPr/>
      </dsp:nvSpPr>
      <dsp:spPr>
        <a:xfrm>
          <a:off x="0" y="925215"/>
          <a:ext cx="2839212" cy="8792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US" sz="4000" kern="1200"/>
            <a:t>2</a:t>
          </a:r>
        </a:p>
      </dsp:txBody>
      <dsp:txXfrm>
        <a:off x="42921" y="968136"/>
        <a:ext cx="2753370" cy="793400"/>
      </dsp:txXfrm>
    </dsp:sp>
    <dsp:sp modelId="{81B5950D-DF31-4682-98B8-3A0DDD314C64}">
      <dsp:nvSpPr>
        <dsp:cNvPr id="0" name=""/>
        <dsp:cNvSpPr/>
      </dsp:nvSpPr>
      <dsp:spPr>
        <a:xfrm rot="5400000">
          <a:off x="5011259" y="-235703"/>
          <a:ext cx="703393" cy="504748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Use the training set to find a model that predicts the outcome as a function of the other attributes</a:t>
          </a:r>
        </a:p>
      </dsp:txBody>
      <dsp:txXfrm rot="-5400000">
        <a:off x="2839212" y="1970681"/>
        <a:ext cx="5013151" cy="634719"/>
      </dsp:txXfrm>
    </dsp:sp>
    <dsp:sp modelId="{C144F6FB-245C-463A-B5E0-3358B0D237BE}">
      <dsp:nvSpPr>
        <dsp:cNvPr id="0" name=""/>
        <dsp:cNvSpPr/>
      </dsp:nvSpPr>
      <dsp:spPr>
        <a:xfrm>
          <a:off x="0" y="1848419"/>
          <a:ext cx="2839212" cy="8792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US" sz="4000" kern="1200"/>
            <a:t>3</a:t>
          </a:r>
        </a:p>
      </dsp:txBody>
      <dsp:txXfrm>
        <a:off x="42921" y="1891340"/>
        <a:ext cx="2753370" cy="793400"/>
      </dsp:txXfrm>
    </dsp:sp>
    <dsp:sp modelId="{0E6F58CB-DAEC-4EB7-ACC9-5517B0BE5498}">
      <dsp:nvSpPr>
        <dsp:cNvPr id="0" name=""/>
        <dsp:cNvSpPr/>
      </dsp:nvSpPr>
      <dsp:spPr>
        <a:xfrm rot="5400000">
          <a:off x="5011259" y="687501"/>
          <a:ext cx="703393" cy="504748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Test the model with the validation set to check accuracy</a:t>
          </a:r>
        </a:p>
      </dsp:txBody>
      <dsp:txXfrm rot="-5400000">
        <a:off x="2839212" y="2893886"/>
        <a:ext cx="5013151" cy="634719"/>
      </dsp:txXfrm>
    </dsp:sp>
    <dsp:sp modelId="{B2569BEB-58B6-41AF-8292-CE64AF931BA0}">
      <dsp:nvSpPr>
        <dsp:cNvPr id="0" name=""/>
        <dsp:cNvSpPr/>
      </dsp:nvSpPr>
      <dsp:spPr>
        <a:xfrm>
          <a:off x="0" y="2771624"/>
          <a:ext cx="2839212" cy="8792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US" sz="4000" kern="1200"/>
            <a:t>4</a:t>
          </a:r>
        </a:p>
      </dsp:txBody>
      <dsp:txXfrm>
        <a:off x="42921" y="2814545"/>
        <a:ext cx="2753370" cy="793400"/>
      </dsp:txXfrm>
    </dsp:sp>
    <dsp:sp modelId="{FDE171BF-2D91-4E78-AC9C-2AE1C518037D}">
      <dsp:nvSpPr>
        <dsp:cNvPr id="0" name=""/>
        <dsp:cNvSpPr/>
      </dsp:nvSpPr>
      <dsp:spPr>
        <a:xfrm rot="5400000">
          <a:off x="5011259" y="1610705"/>
          <a:ext cx="703393" cy="504748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Apply the final model to future cases (i.e. prediction)</a:t>
          </a:r>
        </a:p>
      </dsp:txBody>
      <dsp:txXfrm rot="-5400000">
        <a:off x="2839212" y="3817090"/>
        <a:ext cx="5013151" cy="634719"/>
      </dsp:txXfrm>
    </dsp:sp>
    <dsp:sp modelId="{66139115-96AC-4745-97A7-079B91D44C5C}">
      <dsp:nvSpPr>
        <dsp:cNvPr id="0" name=""/>
        <dsp:cNvSpPr/>
      </dsp:nvSpPr>
      <dsp:spPr>
        <a:xfrm>
          <a:off x="0" y="3694828"/>
          <a:ext cx="2839212" cy="8792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US" sz="4000" kern="1200"/>
            <a:t>5</a:t>
          </a:r>
        </a:p>
      </dsp:txBody>
      <dsp:txXfrm>
        <a:off x="42921" y="3737749"/>
        <a:ext cx="2753370" cy="793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388745"/>
          <a:ext cx="876988" cy="4384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Credit</a:t>
          </a:r>
          <a:br>
            <a:rPr lang="en-US" sz="1400" kern="1200" dirty="0"/>
          </a:br>
          <a:r>
            <a:rPr lang="en-US" sz="1400" kern="1200" dirty="0"/>
            <a:t>Approval</a:t>
          </a:r>
        </a:p>
      </dsp:txBody>
      <dsp:txXfrm>
        <a:off x="12843" y="1401588"/>
        <a:ext cx="851302" cy="412808"/>
      </dsp:txXfrm>
    </dsp:sp>
    <dsp:sp modelId="{906EDC7A-0D71-4D4B-BA38-915370AA5ADA}">
      <dsp:nvSpPr>
        <dsp:cNvPr id="0" name=""/>
        <dsp:cNvSpPr/>
      </dsp:nvSpPr>
      <dsp:spPr>
        <a:xfrm rot="17803529">
          <a:off x="661426" y="1247092"/>
          <a:ext cx="783457" cy="22038"/>
        </a:xfrm>
        <a:custGeom>
          <a:avLst/>
          <a:gdLst/>
          <a:ahLst/>
          <a:cxnLst/>
          <a:rect l="0" t="0" r="0" b="0"/>
          <a:pathLst>
            <a:path>
              <a:moveTo>
                <a:pt x="0" y="11019"/>
              </a:moveTo>
              <a:lnTo>
                <a:pt x="783457" y="110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3568" y="1238525"/>
        <a:ext cx="39172" cy="39172"/>
      </dsp:txXfrm>
    </dsp:sp>
    <dsp:sp modelId="{73BB7357-1A7B-4050-88C4-790ADBCB625D}">
      <dsp:nvSpPr>
        <dsp:cNvPr id="0" name=""/>
        <dsp:cNvSpPr/>
      </dsp:nvSpPr>
      <dsp:spPr>
        <a:xfrm>
          <a:off x="1229322" y="688983"/>
          <a:ext cx="876988" cy="4384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Income &lt;40k</a:t>
          </a:r>
        </a:p>
      </dsp:txBody>
      <dsp:txXfrm>
        <a:off x="1242165" y="701826"/>
        <a:ext cx="851302" cy="412808"/>
      </dsp:txXfrm>
    </dsp:sp>
    <dsp:sp modelId="{2951EFB9-CA63-48AD-A351-B1EC841ED46A}">
      <dsp:nvSpPr>
        <dsp:cNvPr id="0" name=""/>
        <dsp:cNvSpPr/>
      </dsp:nvSpPr>
      <dsp:spPr>
        <a:xfrm rot="18770822">
          <a:off x="2023786" y="708110"/>
          <a:ext cx="515842" cy="22038"/>
        </a:xfrm>
        <a:custGeom>
          <a:avLst/>
          <a:gdLst/>
          <a:ahLst/>
          <a:cxnLst/>
          <a:rect l="0" t="0" r="0" b="0"/>
          <a:pathLst>
            <a:path>
              <a:moveTo>
                <a:pt x="0" y="11019"/>
              </a:moveTo>
              <a:lnTo>
                <a:pt x="515842" y="110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812" y="706233"/>
        <a:ext cx="25792" cy="25792"/>
      </dsp:txXfrm>
    </dsp:sp>
    <dsp:sp modelId="{A40036BC-E5D6-446C-80F6-C7A4B80883DA}">
      <dsp:nvSpPr>
        <dsp:cNvPr id="0" name=""/>
        <dsp:cNvSpPr/>
      </dsp:nvSpPr>
      <dsp:spPr>
        <a:xfrm>
          <a:off x="2457105" y="310782"/>
          <a:ext cx="876988" cy="43849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Debt &gt;20%</a:t>
          </a:r>
        </a:p>
      </dsp:txBody>
      <dsp:txXfrm>
        <a:off x="2469948" y="323625"/>
        <a:ext cx="851302" cy="412808"/>
      </dsp:txXfrm>
    </dsp:sp>
    <dsp:sp modelId="{0D57AE7D-6277-4AFD-8A7D-B6521F402FAC}">
      <dsp:nvSpPr>
        <dsp:cNvPr id="0" name=""/>
        <dsp:cNvSpPr/>
      </dsp:nvSpPr>
      <dsp:spPr>
        <a:xfrm rot="57">
          <a:off x="3334094" y="519023"/>
          <a:ext cx="1580117" cy="22038"/>
        </a:xfrm>
        <a:custGeom>
          <a:avLst/>
          <a:gdLst/>
          <a:ahLst/>
          <a:cxnLst/>
          <a:rect l="0" t="0" r="0" b="0"/>
          <a:pathLst>
            <a:path>
              <a:moveTo>
                <a:pt x="0" y="11019"/>
              </a:moveTo>
              <a:lnTo>
                <a:pt x="1580117"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4649" y="490539"/>
        <a:ext cx="79005" cy="79005"/>
      </dsp:txXfrm>
    </dsp:sp>
    <dsp:sp modelId="{70CFE622-9822-4AED-B673-DD47B2D762F4}">
      <dsp:nvSpPr>
        <dsp:cNvPr id="0" name=""/>
        <dsp:cNvSpPr/>
      </dsp:nvSpPr>
      <dsp:spPr>
        <a:xfrm>
          <a:off x="4914211" y="310808"/>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Default</a:t>
          </a:r>
        </a:p>
      </dsp:txBody>
      <dsp:txXfrm>
        <a:off x="4927054" y="323651"/>
        <a:ext cx="851302" cy="412808"/>
      </dsp:txXfrm>
    </dsp:sp>
    <dsp:sp modelId="{F6E4463E-7AB1-40C6-9184-A50DB147E61E}">
      <dsp:nvSpPr>
        <dsp:cNvPr id="0" name=""/>
        <dsp:cNvSpPr/>
      </dsp:nvSpPr>
      <dsp:spPr>
        <a:xfrm rot="2829178">
          <a:off x="2023786" y="1086311"/>
          <a:ext cx="515842" cy="22038"/>
        </a:xfrm>
        <a:custGeom>
          <a:avLst/>
          <a:gdLst/>
          <a:ahLst/>
          <a:cxnLst/>
          <a:rect l="0" t="0" r="0" b="0"/>
          <a:pathLst>
            <a:path>
              <a:moveTo>
                <a:pt x="0" y="11019"/>
              </a:moveTo>
              <a:lnTo>
                <a:pt x="515842" y="110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812" y="1084435"/>
        <a:ext cx="25792" cy="25792"/>
      </dsp:txXfrm>
    </dsp:sp>
    <dsp:sp modelId="{B110B952-0C9F-4163-9C30-E699F6BC7E5B}">
      <dsp:nvSpPr>
        <dsp:cNvPr id="0" name=""/>
        <dsp:cNvSpPr/>
      </dsp:nvSpPr>
      <dsp:spPr>
        <a:xfrm>
          <a:off x="2457105" y="1067184"/>
          <a:ext cx="876988" cy="43849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Debt &lt;20%</a:t>
          </a:r>
        </a:p>
      </dsp:txBody>
      <dsp:txXfrm>
        <a:off x="2469948" y="1080027"/>
        <a:ext cx="851302" cy="412808"/>
      </dsp:txXfrm>
    </dsp:sp>
    <dsp:sp modelId="{86B348EC-F8BD-4917-A3B0-428897B6BCC8}">
      <dsp:nvSpPr>
        <dsp:cNvPr id="0" name=""/>
        <dsp:cNvSpPr/>
      </dsp:nvSpPr>
      <dsp:spPr>
        <a:xfrm rot="19457599">
          <a:off x="3293488" y="1149345"/>
          <a:ext cx="432005" cy="22038"/>
        </a:xfrm>
        <a:custGeom>
          <a:avLst/>
          <a:gdLst/>
          <a:ahLst/>
          <a:cxnLst/>
          <a:rect l="0" t="0" r="0" b="0"/>
          <a:pathLst>
            <a:path>
              <a:moveTo>
                <a:pt x="0" y="11019"/>
              </a:moveTo>
              <a:lnTo>
                <a:pt x="43200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691" y="1149564"/>
        <a:ext cx="21600" cy="21600"/>
      </dsp:txXfrm>
    </dsp:sp>
    <dsp:sp modelId="{20234416-28EC-4241-BCF5-E0C7F6003066}">
      <dsp:nvSpPr>
        <dsp:cNvPr id="0" name=""/>
        <dsp:cNvSpPr/>
      </dsp:nvSpPr>
      <dsp:spPr>
        <a:xfrm>
          <a:off x="3684889" y="815050"/>
          <a:ext cx="876988" cy="438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Owns house</a:t>
          </a:r>
        </a:p>
      </dsp:txBody>
      <dsp:txXfrm>
        <a:off x="3697732" y="827893"/>
        <a:ext cx="851302" cy="412808"/>
      </dsp:txXfrm>
    </dsp:sp>
    <dsp:sp modelId="{F0640859-70FD-45E2-89B2-966EFB26F72D}">
      <dsp:nvSpPr>
        <dsp:cNvPr id="0" name=""/>
        <dsp:cNvSpPr/>
      </dsp:nvSpPr>
      <dsp:spPr>
        <a:xfrm>
          <a:off x="4561877" y="1023278"/>
          <a:ext cx="350795" cy="22038"/>
        </a:xfrm>
        <a:custGeom>
          <a:avLst/>
          <a:gdLst/>
          <a:ahLst/>
          <a:cxnLst/>
          <a:rect l="0" t="0" r="0" b="0"/>
          <a:pathLst>
            <a:path>
              <a:moveTo>
                <a:pt x="0" y="11019"/>
              </a:moveTo>
              <a:lnTo>
                <a:pt x="35079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28505" y="1025527"/>
        <a:ext cx="17539" cy="17539"/>
      </dsp:txXfrm>
    </dsp:sp>
    <dsp:sp modelId="{D2915285-78D3-4FD7-B30D-F18D871355D3}">
      <dsp:nvSpPr>
        <dsp:cNvPr id="0" name=""/>
        <dsp:cNvSpPr/>
      </dsp:nvSpPr>
      <dsp:spPr>
        <a:xfrm>
          <a:off x="4912673" y="815050"/>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 Default</a:t>
          </a:r>
        </a:p>
      </dsp:txBody>
      <dsp:txXfrm>
        <a:off x="4925516" y="827893"/>
        <a:ext cx="851302" cy="412808"/>
      </dsp:txXfrm>
    </dsp:sp>
    <dsp:sp modelId="{EA7B220E-DA23-4680-8C80-00CBE08DC458}">
      <dsp:nvSpPr>
        <dsp:cNvPr id="0" name=""/>
        <dsp:cNvSpPr/>
      </dsp:nvSpPr>
      <dsp:spPr>
        <a:xfrm rot="2142401">
          <a:off x="3293488" y="1401479"/>
          <a:ext cx="432005" cy="22038"/>
        </a:xfrm>
        <a:custGeom>
          <a:avLst/>
          <a:gdLst/>
          <a:ahLst/>
          <a:cxnLst/>
          <a:rect l="0" t="0" r="0" b="0"/>
          <a:pathLst>
            <a:path>
              <a:moveTo>
                <a:pt x="0" y="11019"/>
              </a:moveTo>
              <a:lnTo>
                <a:pt x="43200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691" y="1401698"/>
        <a:ext cx="21600" cy="21600"/>
      </dsp:txXfrm>
    </dsp:sp>
    <dsp:sp modelId="{6584FD33-B777-4F82-B4D0-B5E46AC2C02D}">
      <dsp:nvSpPr>
        <dsp:cNvPr id="0" name=""/>
        <dsp:cNvSpPr/>
      </dsp:nvSpPr>
      <dsp:spPr>
        <a:xfrm>
          <a:off x="3684889" y="1319318"/>
          <a:ext cx="876988" cy="438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Rents</a:t>
          </a:r>
        </a:p>
      </dsp:txBody>
      <dsp:txXfrm>
        <a:off x="3697732" y="1332161"/>
        <a:ext cx="851302" cy="412808"/>
      </dsp:txXfrm>
    </dsp:sp>
    <dsp:sp modelId="{7F788EF5-DC52-4163-B798-0DFF5CF2C276}">
      <dsp:nvSpPr>
        <dsp:cNvPr id="0" name=""/>
        <dsp:cNvSpPr/>
      </dsp:nvSpPr>
      <dsp:spPr>
        <a:xfrm>
          <a:off x="4561877" y="1527546"/>
          <a:ext cx="350795" cy="22038"/>
        </a:xfrm>
        <a:custGeom>
          <a:avLst/>
          <a:gdLst/>
          <a:ahLst/>
          <a:cxnLst/>
          <a:rect l="0" t="0" r="0" b="0"/>
          <a:pathLst>
            <a:path>
              <a:moveTo>
                <a:pt x="0" y="11019"/>
              </a:moveTo>
              <a:lnTo>
                <a:pt x="35079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28505" y="1529795"/>
        <a:ext cx="17539" cy="17539"/>
      </dsp:txXfrm>
    </dsp:sp>
    <dsp:sp modelId="{3F4CF3E3-0AF7-4852-917A-846D9EF91ABA}">
      <dsp:nvSpPr>
        <dsp:cNvPr id="0" name=""/>
        <dsp:cNvSpPr/>
      </dsp:nvSpPr>
      <dsp:spPr>
        <a:xfrm>
          <a:off x="4912673" y="1319318"/>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Default</a:t>
          </a:r>
        </a:p>
      </dsp:txBody>
      <dsp:txXfrm>
        <a:off x="4925516" y="1332161"/>
        <a:ext cx="851302" cy="412808"/>
      </dsp:txXfrm>
    </dsp:sp>
    <dsp:sp modelId="{9BCABDBA-7F17-4ABD-88F5-05078D8F9D3D}">
      <dsp:nvSpPr>
        <dsp:cNvPr id="0" name=""/>
        <dsp:cNvSpPr/>
      </dsp:nvSpPr>
      <dsp:spPr>
        <a:xfrm rot="4301825">
          <a:off x="492187" y="2129561"/>
          <a:ext cx="1121936" cy="22038"/>
        </a:xfrm>
        <a:custGeom>
          <a:avLst/>
          <a:gdLst/>
          <a:ahLst/>
          <a:cxnLst/>
          <a:rect l="0" t="0" r="0" b="0"/>
          <a:pathLst>
            <a:path>
              <a:moveTo>
                <a:pt x="0" y="11019"/>
              </a:moveTo>
              <a:lnTo>
                <a:pt x="1121936" y="110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5106" y="2112532"/>
        <a:ext cx="56096" cy="56096"/>
      </dsp:txXfrm>
    </dsp:sp>
    <dsp:sp modelId="{CB8FFB81-E4E3-43C3-8CF6-A920227023D6}">
      <dsp:nvSpPr>
        <dsp:cNvPr id="0" name=""/>
        <dsp:cNvSpPr/>
      </dsp:nvSpPr>
      <dsp:spPr>
        <a:xfrm>
          <a:off x="1229322" y="2453922"/>
          <a:ext cx="876988" cy="4384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Income &gt;40k</a:t>
          </a:r>
        </a:p>
      </dsp:txBody>
      <dsp:txXfrm>
        <a:off x="1242165" y="2466765"/>
        <a:ext cx="851302" cy="412808"/>
      </dsp:txXfrm>
    </dsp:sp>
    <dsp:sp modelId="{FE373A7E-3635-4340-9347-46B6BFBFD200}">
      <dsp:nvSpPr>
        <dsp:cNvPr id="0" name=""/>
        <dsp:cNvSpPr/>
      </dsp:nvSpPr>
      <dsp:spPr>
        <a:xfrm rot="18770822">
          <a:off x="2023786" y="2473049"/>
          <a:ext cx="515842" cy="22038"/>
        </a:xfrm>
        <a:custGeom>
          <a:avLst/>
          <a:gdLst/>
          <a:ahLst/>
          <a:cxnLst/>
          <a:rect l="0" t="0" r="0" b="0"/>
          <a:pathLst>
            <a:path>
              <a:moveTo>
                <a:pt x="0" y="11019"/>
              </a:moveTo>
              <a:lnTo>
                <a:pt x="515842" y="110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812" y="2471172"/>
        <a:ext cx="25792" cy="25792"/>
      </dsp:txXfrm>
    </dsp:sp>
    <dsp:sp modelId="{3DC07AF5-D86B-4C94-B519-7A6277D2FBCD}">
      <dsp:nvSpPr>
        <dsp:cNvPr id="0" name=""/>
        <dsp:cNvSpPr/>
      </dsp:nvSpPr>
      <dsp:spPr>
        <a:xfrm>
          <a:off x="2457105" y="2075721"/>
          <a:ext cx="876988" cy="43849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Debt &gt;20%</a:t>
          </a:r>
        </a:p>
      </dsp:txBody>
      <dsp:txXfrm>
        <a:off x="2469948" y="2088564"/>
        <a:ext cx="851302" cy="412808"/>
      </dsp:txXfrm>
    </dsp:sp>
    <dsp:sp modelId="{BA0C878D-3867-44B7-9E66-E292FB7D0CD3}">
      <dsp:nvSpPr>
        <dsp:cNvPr id="0" name=""/>
        <dsp:cNvSpPr/>
      </dsp:nvSpPr>
      <dsp:spPr>
        <a:xfrm rot="19457599">
          <a:off x="3293488" y="2157881"/>
          <a:ext cx="432005" cy="22038"/>
        </a:xfrm>
        <a:custGeom>
          <a:avLst/>
          <a:gdLst/>
          <a:ahLst/>
          <a:cxnLst/>
          <a:rect l="0" t="0" r="0" b="0"/>
          <a:pathLst>
            <a:path>
              <a:moveTo>
                <a:pt x="0" y="11019"/>
              </a:moveTo>
              <a:lnTo>
                <a:pt x="43200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691" y="2158101"/>
        <a:ext cx="21600" cy="21600"/>
      </dsp:txXfrm>
    </dsp:sp>
    <dsp:sp modelId="{7CD5B262-0843-40A9-B018-58A5C8DBE7C6}">
      <dsp:nvSpPr>
        <dsp:cNvPr id="0" name=""/>
        <dsp:cNvSpPr/>
      </dsp:nvSpPr>
      <dsp:spPr>
        <a:xfrm>
          <a:off x="3684889" y="1823587"/>
          <a:ext cx="876988" cy="438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Owns house</a:t>
          </a:r>
        </a:p>
      </dsp:txBody>
      <dsp:txXfrm>
        <a:off x="3697732" y="1836430"/>
        <a:ext cx="851302" cy="412808"/>
      </dsp:txXfrm>
    </dsp:sp>
    <dsp:sp modelId="{E896778B-EE3E-4BFF-9DFE-42B988C3A32F}">
      <dsp:nvSpPr>
        <dsp:cNvPr id="0" name=""/>
        <dsp:cNvSpPr/>
      </dsp:nvSpPr>
      <dsp:spPr>
        <a:xfrm>
          <a:off x="4561877" y="2031814"/>
          <a:ext cx="350795" cy="22038"/>
        </a:xfrm>
        <a:custGeom>
          <a:avLst/>
          <a:gdLst/>
          <a:ahLst/>
          <a:cxnLst/>
          <a:rect l="0" t="0" r="0" b="0"/>
          <a:pathLst>
            <a:path>
              <a:moveTo>
                <a:pt x="0" y="11019"/>
              </a:moveTo>
              <a:lnTo>
                <a:pt x="35079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28505" y="2034064"/>
        <a:ext cx="17539" cy="17539"/>
      </dsp:txXfrm>
    </dsp:sp>
    <dsp:sp modelId="{9C04ADB7-7B5E-463A-A24D-8A9EBD543A34}">
      <dsp:nvSpPr>
        <dsp:cNvPr id="0" name=""/>
        <dsp:cNvSpPr/>
      </dsp:nvSpPr>
      <dsp:spPr>
        <a:xfrm>
          <a:off x="4912673" y="1823587"/>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 Default</a:t>
          </a:r>
        </a:p>
      </dsp:txBody>
      <dsp:txXfrm>
        <a:off x="4925516" y="1836430"/>
        <a:ext cx="851302" cy="412808"/>
      </dsp:txXfrm>
    </dsp:sp>
    <dsp:sp modelId="{D773FB9E-9C8A-4167-990C-866779B960A7}">
      <dsp:nvSpPr>
        <dsp:cNvPr id="0" name=""/>
        <dsp:cNvSpPr/>
      </dsp:nvSpPr>
      <dsp:spPr>
        <a:xfrm rot="2142401">
          <a:off x="3293488" y="2410016"/>
          <a:ext cx="432005" cy="22038"/>
        </a:xfrm>
        <a:custGeom>
          <a:avLst/>
          <a:gdLst/>
          <a:ahLst/>
          <a:cxnLst/>
          <a:rect l="0" t="0" r="0" b="0"/>
          <a:pathLst>
            <a:path>
              <a:moveTo>
                <a:pt x="0" y="11019"/>
              </a:moveTo>
              <a:lnTo>
                <a:pt x="43200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691" y="2410235"/>
        <a:ext cx="21600" cy="21600"/>
      </dsp:txXfrm>
    </dsp:sp>
    <dsp:sp modelId="{776B66B8-00FC-404C-89CC-70709C5E302B}">
      <dsp:nvSpPr>
        <dsp:cNvPr id="0" name=""/>
        <dsp:cNvSpPr/>
      </dsp:nvSpPr>
      <dsp:spPr>
        <a:xfrm>
          <a:off x="3684889" y="2327855"/>
          <a:ext cx="876988" cy="438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Rents</a:t>
          </a:r>
        </a:p>
      </dsp:txBody>
      <dsp:txXfrm>
        <a:off x="3697732" y="2340698"/>
        <a:ext cx="851302" cy="412808"/>
      </dsp:txXfrm>
    </dsp:sp>
    <dsp:sp modelId="{31D0A266-AA5A-4E51-BC99-D0CDA70500B6}">
      <dsp:nvSpPr>
        <dsp:cNvPr id="0" name=""/>
        <dsp:cNvSpPr/>
      </dsp:nvSpPr>
      <dsp:spPr>
        <a:xfrm>
          <a:off x="4561877" y="2536083"/>
          <a:ext cx="350795" cy="22038"/>
        </a:xfrm>
        <a:custGeom>
          <a:avLst/>
          <a:gdLst/>
          <a:ahLst/>
          <a:cxnLst/>
          <a:rect l="0" t="0" r="0" b="0"/>
          <a:pathLst>
            <a:path>
              <a:moveTo>
                <a:pt x="0" y="11019"/>
              </a:moveTo>
              <a:lnTo>
                <a:pt x="350795"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28505" y="2538332"/>
        <a:ext cx="17539" cy="17539"/>
      </dsp:txXfrm>
    </dsp:sp>
    <dsp:sp modelId="{CEB35589-E368-4BD1-AB36-49CDB99364D5}">
      <dsp:nvSpPr>
        <dsp:cNvPr id="0" name=""/>
        <dsp:cNvSpPr/>
      </dsp:nvSpPr>
      <dsp:spPr>
        <a:xfrm>
          <a:off x="4912673" y="2327855"/>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Default</a:t>
          </a:r>
        </a:p>
      </dsp:txBody>
      <dsp:txXfrm>
        <a:off x="4925516" y="2340698"/>
        <a:ext cx="851302" cy="412808"/>
      </dsp:txXfrm>
    </dsp:sp>
    <dsp:sp modelId="{9D22EEE4-FF93-4FD7-9762-7F90B9B2174D}">
      <dsp:nvSpPr>
        <dsp:cNvPr id="0" name=""/>
        <dsp:cNvSpPr/>
      </dsp:nvSpPr>
      <dsp:spPr>
        <a:xfrm rot="2829178">
          <a:off x="2023786" y="2851250"/>
          <a:ext cx="515842" cy="22038"/>
        </a:xfrm>
        <a:custGeom>
          <a:avLst/>
          <a:gdLst/>
          <a:ahLst/>
          <a:cxnLst/>
          <a:rect l="0" t="0" r="0" b="0"/>
          <a:pathLst>
            <a:path>
              <a:moveTo>
                <a:pt x="0" y="11019"/>
              </a:moveTo>
              <a:lnTo>
                <a:pt x="515842" y="110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812" y="2849374"/>
        <a:ext cx="25792" cy="25792"/>
      </dsp:txXfrm>
    </dsp:sp>
    <dsp:sp modelId="{DD8EF61D-0D20-4705-AB55-535AF47A94C5}">
      <dsp:nvSpPr>
        <dsp:cNvPr id="0" name=""/>
        <dsp:cNvSpPr/>
      </dsp:nvSpPr>
      <dsp:spPr>
        <a:xfrm>
          <a:off x="2457105" y="2832123"/>
          <a:ext cx="876988" cy="43849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Debt &lt;20%</a:t>
          </a:r>
        </a:p>
      </dsp:txBody>
      <dsp:txXfrm>
        <a:off x="2469948" y="2844966"/>
        <a:ext cx="851302" cy="412808"/>
      </dsp:txXfrm>
    </dsp:sp>
    <dsp:sp modelId="{EDCF3DD2-E149-42B6-827D-DBC2235C186A}">
      <dsp:nvSpPr>
        <dsp:cNvPr id="0" name=""/>
        <dsp:cNvSpPr/>
      </dsp:nvSpPr>
      <dsp:spPr>
        <a:xfrm rot="25128">
          <a:off x="3334073" y="3046126"/>
          <a:ext cx="1580159" cy="22038"/>
        </a:xfrm>
        <a:custGeom>
          <a:avLst/>
          <a:gdLst/>
          <a:ahLst/>
          <a:cxnLst/>
          <a:rect l="0" t="0" r="0" b="0"/>
          <a:pathLst>
            <a:path>
              <a:moveTo>
                <a:pt x="0" y="11019"/>
              </a:moveTo>
              <a:lnTo>
                <a:pt x="1580159" y="110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4648" y="3017641"/>
        <a:ext cx="79007" cy="79007"/>
      </dsp:txXfrm>
    </dsp:sp>
    <dsp:sp modelId="{A438051B-3C6F-4543-B441-F2A2CEB90A1B}">
      <dsp:nvSpPr>
        <dsp:cNvPr id="0" name=""/>
        <dsp:cNvSpPr/>
      </dsp:nvSpPr>
      <dsp:spPr>
        <a:xfrm>
          <a:off x="4914211" y="2843673"/>
          <a:ext cx="876988" cy="43849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 Default</a:t>
          </a:r>
        </a:p>
      </dsp:txBody>
      <dsp:txXfrm>
        <a:off x="4927054" y="2856516"/>
        <a:ext cx="851302" cy="4128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595" y="1077813"/>
          <a:ext cx="565546" cy="2827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Credit</a:t>
          </a:r>
          <a:br>
            <a:rPr lang="en-US" sz="900" kern="1200" dirty="0"/>
          </a:br>
          <a:r>
            <a:rPr lang="en-US" sz="900" kern="1200" dirty="0"/>
            <a:t>Approval</a:t>
          </a:r>
        </a:p>
      </dsp:txBody>
      <dsp:txXfrm>
        <a:off x="8877" y="1086095"/>
        <a:ext cx="548982" cy="266209"/>
      </dsp:txXfrm>
    </dsp:sp>
    <dsp:sp modelId="{C6405F48-268C-4A9E-8C6B-EA7912642D7B}">
      <dsp:nvSpPr>
        <dsp:cNvPr id="0" name=""/>
        <dsp:cNvSpPr/>
      </dsp:nvSpPr>
      <dsp:spPr>
        <a:xfrm rot="17500715">
          <a:off x="373053" y="924222"/>
          <a:ext cx="612395" cy="20874"/>
        </a:xfrm>
        <a:custGeom>
          <a:avLst/>
          <a:gdLst/>
          <a:ahLst/>
          <a:cxnLst/>
          <a:rect l="0" t="0" r="0" b="0"/>
          <a:pathLst>
            <a:path>
              <a:moveTo>
                <a:pt x="0" y="10437"/>
              </a:moveTo>
              <a:lnTo>
                <a:pt x="612395" y="1043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3941" y="919349"/>
        <a:ext cx="30619" cy="30619"/>
      </dsp:txXfrm>
    </dsp:sp>
    <dsp:sp modelId="{1E65E39D-395D-4BD0-8D0A-DECF2AB935E9}">
      <dsp:nvSpPr>
        <dsp:cNvPr id="0" name=""/>
        <dsp:cNvSpPr/>
      </dsp:nvSpPr>
      <dsp:spPr>
        <a:xfrm>
          <a:off x="792360" y="508731"/>
          <a:ext cx="565546" cy="282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Income</a:t>
          </a:r>
          <a:br>
            <a:rPr lang="en-US" sz="900" kern="1200" dirty="0"/>
          </a:br>
          <a:r>
            <a:rPr lang="en-US" sz="900" kern="1200" dirty="0"/>
            <a:t>&lt;40k</a:t>
          </a:r>
        </a:p>
      </dsp:txBody>
      <dsp:txXfrm>
        <a:off x="800642" y="517013"/>
        <a:ext cx="548982" cy="266209"/>
      </dsp:txXfrm>
    </dsp:sp>
    <dsp:sp modelId="{8BDEEA43-5C2A-4BBE-99A5-44DEB7CB861C}">
      <dsp:nvSpPr>
        <dsp:cNvPr id="0" name=""/>
        <dsp:cNvSpPr/>
      </dsp:nvSpPr>
      <dsp:spPr>
        <a:xfrm rot="18770822">
          <a:off x="1304690" y="517735"/>
          <a:ext cx="332653" cy="20874"/>
        </a:xfrm>
        <a:custGeom>
          <a:avLst/>
          <a:gdLst/>
          <a:ahLst/>
          <a:cxnLst/>
          <a:rect l="0" t="0" r="0" b="0"/>
          <a:pathLst>
            <a:path>
              <a:moveTo>
                <a:pt x="0" y="10437"/>
              </a:moveTo>
              <a:lnTo>
                <a:pt x="332653" y="1043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2700" y="519856"/>
        <a:ext cx="16632" cy="16632"/>
      </dsp:txXfrm>
    </dsp:sp>
    <dsp:sp modelId="{6094D736-4F16-42FC-9437-D37BB023D5EA}">
      <dsp:nvSpPr>
        <dsp:cNvPr id="0" name=""/>
        <dsp:cNvSpPr/>
      </dsp:nvSpPr>
      <dsp:spPr>
        <a:xfrm>
          <a:off x="1584126" y="264839"/>
          <a:ext cx="565546" cy="28277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Debt &gt; 20%</a:t>
          </a:r>
        </a:p>
      </dsp:txBody>
      <dsp:txXfrm>
        <a:off x="1592408" y="273121"/>
        <a:ext cx="548982" cy="266209"/>
      </dsp:txXfrm>
    </dsp:sp>
    <dsp:sp modelId="{EACB761D-2A2E-4784-B4CF-BBD5780F5023}">
      <dsp:nvSpPr>
        <dsp:cNvPr id="0" name=""/>
        <dsp:cNvSpPr/>
      </dsp:nvSpPr>
      <dsp:spPr>
        <a:xfrm>
          <a:off x="2149673" y="395789"/>
          <a:ext cx="1018579" cy="20874"/>
        </a:xfrm>
        <a:custGeom>
          <a:avLst/>
          <a:gdLst/>
          <a:ahLst/>
          <a:cxnLst/>
          <a:rect l="0" t="0" r="0" b="0"/>
          <a:pathLst>
            <a:path>
              <a:moveTo>
                <a:pt x="0" y="10437"/>
              </a:moveTo>
              <a:lnTo>
                <a:pt x="101857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3498" y="380761"/>
        <a:ext cx="50928" cy="50928"/>
      </dsp:txXfrm>
    </dsp:sp>
    <dsp:sp modelId="{E090B741-3BDB-4968-B042-3EDAEB5B7930}">
      <dsp:nvSpPr>
        <dsp:cNvPr id="0" name=""/>
        <dsp:cNvSpPr/>
      </dsp:nvSpPr>
      <dsp:spPr>
        <a:xfrm>
          <a:off x="3168253" y="264839"/>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Default</a:t>
          </a:r>
        </a:p>
      </dsp:txBody>
      <dsp:txXfrm>
        <a:off x="3176535" y="273121"/>
        <a:ext cx="548982" cy="266209"/>
      </dsp:txXfrm>
    </dsp:sp>
    <dsp:sp modelId="{B82998E9-B1CD-485F-8B4B-06888B1A28C4}">
      <dsp:nvSpPr>
        <dsp:cNvPr id="0" name=""/>
        <dsp:cNvSpPr/>
      </dsp:nvSpPr>
      <dsp:spPr>
        <a:xfrm rot="2829178">
          <a:off x="1304690" y="761627"/>
          <a:ext cx="332653" cy="20874"/>
        </a:xfrm>
        <a:custGeom>
          <a:avLst/>
          <a:gdLst/>
          <a:ahLst/>
          <a:cxnLst/>
          <a:rect l="0" t="0" r="0" b="0"/>
          <a:pathLst>
            <a:path>
              <a:moveTo>
                <a:pt x="0" y="10437"/>
              </a:moveTo>
              <a:lnTo>
                <a:pt x="332653" y="1043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2700" y="763748"/>
        <a:ext cx="16632" cy="16632"/>
      </dsp:txXfrm>
    </dsp:sp>
    <dsp:sp modelId="{A031128D-C55E-42DA-B8A2-D382735EF23E}">
      <dsp:nvSpPr>
        <dsp:cNvPr id="0" name=""/>
        <dsp:cNvSpPr/>
      </dsp:nvSpPr>
      <dsp:spPr>
        <a:xfrm>
          <a:off x="1584126" y="752623"/>
          <a:ext cx="565546" cy="28277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Debt &lt; 20%</a:t>
          </a:r>
        </a:p>
      </dsp:txBody>
      <dsp:txXfrm>
        <a:off x="1592408" y="760905"/>
        <a:ext cx="548982" cy="266209"/>
      </dsp:txXfrm>
    </dsp:sp>
    <dsp:sp modelId="{02AF2611-39C0-4EF8-B9AF-5E15D80097BE}">
      <dsp:nvSpPr>
        <dsp:cNvPr id="0" name=""/>
        <dsp:cNvSpPr/>
      </dsp:nvSpPr>
      <dsp:spPr>
        <a:xfrm rot="19457599">
          <a:off x="2123488" y="802276"/>
          <a:ext cx="278589" cy="20874"/>
        </a:xfrm>
        <a:custGeom>
          <a:avLst/>
          <a:gdLst/>
          <a:ahLst/>
          <a:cxnLst/>
          <a:rect l="0" t="0" r="0" b="0"/>
          <a:pathLst>
            <a:path>
              <a:moveTo>
                <a:pt x="0" y="10437"/>
              </a:moveTo>
              <a:lnTo>
                <a:pt x="27858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818" y="805748"/>
        <a:ext cx="13929" cy="13929"/>
      </dsp:txXfrm>
    </dsp:sp>
    <dsp:sp modelId="{008EB790-8EB0-4D82-BE0A-84C63F787288}">
      <dsp:nvSpPr>
        <dsp:cNvPr id="0" name=""/>
        <dsp:cNvSpPr/>
      </dsp:nvSpPr>
      <dsp:spPr>
        <a:xfrm>
          <a:off x="2375892" y="590029"/>
          <a:ext cx="565546" cy="28277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Owns house</a:t>
          </a:r>
        </a:p>
      </dsp:txBody>
      <dsp:txXfrm>
        <a:off x="2384174" y="598311"/>
        <a:ext cx="548982" cy="266209"/>
      </dsp:txXfrm>
    </dsp:sp>
    <dsp:sp modelId="{3D3532D1-1FDA-4F24-AE90-3866BC16A43D}">
      <dsp:nvSpPr>
        <dsp:cNvPr id="0" name=""/>
        <dsp:cNvSpPr/>
      </dsp:nvSpPr>
      <dsp:spPr>
        <a:xfrm>
          <a:off x="2941439" y="720978"/>
          <a:ext cx="226218" cy="20874"/>
        </a:xfrm>
        <a:custGeom>
          <a:avLst/>
          <a:gdLst/>
          <a:ahLst/>
          <a:cxnLst/>
          <a:rect l="0" t="0" r="0" b="0"/>
          <a:pathLst>
            <a:path>
              <a:moveTo>
                <a:pt x="0" y="10437"/>
              </a:moveTo>
              <a:lnTo>
                <a:pt x="226218"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8892" y="725760"/>
        <a:ext cx="11310" cy="11310"/>
      </dsp:txXfrm>
    </dsp:sp>
    <dsp:sp modelId="{DE93B5F2-1CA6-40F3-B124-24CBDE452C7F}">
      <dsp:nvSpPr>
        <dsp:cNvPr id="0" name=""/>
        <dsp:cNvSpPr/>
      </dsp:nvSpPr>
      <dsp:spPr>
        <a:xfrm>
          <a:off x="3167657" y="590029"/>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 Default</a:t>
          </a:r>
        </a:p>
      </dsp:txBody>
      <dsp:txXfrm>
        <a:off x="3175939" y="598311"/>
        <a:ext cx="548982" cy="266209"/>
      </dsp:txXfrm>
    </dsp:sp>
    <dsp:sp modelId="{AF10D516-4F6C-4D46-86A1-9C1986C13320}">
      <dsp:nvSpPr>
        <dsp:cNvPr id="0" name=""/>
        <dsp:cNvSpPr/>
      </dsp:nvSpPr>
      <dsp:spPr>
        <a:xfrm rot="2142401">
          <a:off x="2123488" y="964870"/>
          <a:ext cx="278589" cy="20874"/>
        </a:xfrm>
        <a:custGeom>
          <a:avLst/>
          <a:gdLst/>
          <a:ahLst/>
          <a:cxnLst/>
          <a:rect l="0" t="0" r="0" b="0"/>
          <a:pathLst>
            <a:path>
              <a:moveTo>
                <a:pt x="0" y="10437"/>
              </a:moveTo>
              <a:lnTo>
                <a:pt x="27858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818" y="968343"/>
        <a:ext cx="13929" cy="13929"/>
      </dsp:txXfrm>
    </dsp:sp>
    <dsp:sp modelId="{99764013-9FFE-483E-9A94-8E74B88EB45B}">
      <dsp:nvSpPr>
        <dsp:cNvPr id="0" name=""/>
        <dsp:cNvSpPr/>
      </dsp:nvSpPr>
      <dsp:spPr>
        <a:xfrm>
          <a:off x="2375892" y="915218"/>
          <a:ext cx="565546" cy="28277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Rents</a:t>
          </a:r>
        </a:p>
      </dsp:txBody>
      <dsp:txXfrm>
        <a:off x="2384174" y="923500"/>
        <a:ext cx="548982" cy="266209"/>
      </dsp:txXfrm>
    </dsp:sp>
    <dsp:sp modelId="{924C8F9A-D7B2-4767-8617-AD5D4A0F8C82}">
      <dsp:nvSpPr>
        <dsp:cNvPr id="0" name=""/>
        <dsp:cNvSpPr/>
      </dsp:nvSpPr>
      <dsp:spPr>
        <a:xfrm>
          <a:off x="2941439" y="1046168"/>
          <a:ext cx="226218" cy="20874"/>
        </a:xfrm>
        <a:custGeom>
          <a:avLst/>
          <a:gdLst/>
          <a:ahLst/>
          <a:cxnLst/>
          <a:rect l="0" t="0" r="0" b="0"/>
          <a:pathLst>
            <a:path>
              <a:moveTo>
                <a:pt x="0" y="10437"/>
              </a:moveTo>
              <a:lnTo>
                <a:pt x="226218"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8892" y="1050949"/>
        <a:ext cx="11310" cy="11310"/>
      </dsp:txXfrm>
    </dsp:sp>
    <dsp:sp modelId="{4C14E865-13AF-43EC-93E8-957E72C167D9}">
      <dsp:nvSpPr>
        <dsp:cNvPr id="0" name=""/>
        <dsp:cNvSpPr/>
      </dsp:nvSpPr>
      <dsp:spPr>
        <a:xfrm>
          <a:off x="3167657" y="915218"/>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Default</a:t>
          </a:r>
        </a:p>
      </dsp:txBody>
      <dsp:txXfrm>
        <a:off x="3175939" y="923500"/>
        <a:ext cx="548982" cy="266209"/>
      </dsp:txXfrm>
    </dsp:sp>
    <dsp:sp modelId="{07085415-AD02-4837-A819-DF8503991B40}">
      <dsp:nvSpPr>
        <dsp:cNvPr id="0" name=""/>
        <dsp:cNvSpPr/>
      </dsp:nvSpPr>
      <dsp:spPr>
        <a:xfrm rot="4099285">
          <a:off x="373053" y="1493303"/>
          <a:ext cx="612395" cy="20874"/>
        </a:xfrm>
        <a:custGeom>
          <a:avLst/>
          <a:gdLst/>
          <a:ahLst/>
          <a:cxnLst/>
          <a:rect l="0" t="0" r="0" b="0"/>
          <a:pathLst>
            <a:path>
              <a:moveTo>
                <a:pt x="0" y="10437"/>
              </a:moveTo>
              <a:lnTo>
                <a:pt x="612395" y="1043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3941" y="1488430"/>
        <a:ext cx="30619" cy="30619"/>
      </dsp:txXfrm>
    </dsp:sp>
    <dsp:sp modelId="{7EBAE2C6-1480-46C8-900C-5102293148B2}">
      <dsp:nvSpPr>
        <dsp:cNvPr id="0" name=""/>
        <dsp:cNvSpPr/>
      </dsp:nvSpPr>
      <dsp:spPr>
        <a:xfrm>
          <a:off x="792360" y="1646894"/>
          <a:ext cx="565546" cy="282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Income</a:t>
          </a:r>
          <a:br>
            <a:rPr lang="en-US" sz="900" kern="1200" dirty="0"/>
          </a:br>
          <a:r>
            <a:rPr lang="en-US" sz="900" kern="1200" dirty="0"/>
            <a:t>&gt;40k</a:t>
          </a:r>
        </a:p>
      </dsp:txBody>
      <dsp:txXfrm>
        <a:off x="800642" y="1655176"/>
        <a:ext cx="548982" cy="266209"/>
      </dsp:txXfrm>
    </dsp:sp>
    <dsp:sp modelId="{72B1FC09-0EBA-4985-8788-8F4656152A7F}">
      <dsp:nvSpPr>
        <dsp:cNvPr id="0" name=""/>
        <dsp:cNvSpPr/>
      </dsp:nvSpPr>
      <dsp:spPr>
        <a:xfrm rot="18770822">
          <a:off x="1304690" y="1655898"/>
          <a:ext cx="332653" cy="20874"/>
        </a:xfrm>
        <a:custGeom>
          <a:avLst/>
          <a:gdLst/>
          <a:ahLst/>
          <a:cxnLst/>
          <a:rect l="0" t="0" r="0" b="0"/>
          <a:pathLst>
            <a:path>
              <a:moveTo>
                <a:pt x="0" y="10437"/>
              </a:moveTo>
              <a:lnTo>
                <a:pt x="332653" y="1043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2700" y="1658019"/>
        <a:ext cx="16632" cy="16632"/>
      </dsp:txXfrm>
    </dsp:sp>
    <dsp:sp modelId="{B81631BF-0964-4936-A9DE-5CF3C23A1D51}">
      <dsp:nvSpPr>
        <dsp:cNvPr id="0" name=""/>
        <dsp:cNvSpPr/>
      </dsp:nvSpPr>
      <dsp:spPr>
        <a:xfrm>
          <a:off x="1584126" y="1403002"/>
          <a:ext cx="565546" cy="28277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Debt &gt; 20%</a:t>
          </a:r>
        </a:p>
      </dsp:txBody>
      <dsp:txXfrm>
        <a:off x="1592408" y="1411284"/>
        <a:ext cx="548982" cy="266209"/>
      </dsp:txXfrm>
    </dsp:sp>
    <dsp:sp modelId="{E3B49C02-92DF-4E0E-9C64-BFDA4F6C8C57}">
      <dsp:nvSpPr>
        <dsp:cNvPr id="0" name=""/>
        <dsp:cNvSpPr/>
      </dsp:nvSpPr>
      <dsp:spPr>
        <a:xfrm rot="19457599">
          <a:off x="2123488" y="1452655"/>
          <a:ext cx="278589" cy="20874"/>
        </a:xfrm>
        <a:custGeom>
          <a:avLst/>
          <a:gdLst/>
          <a:ahLst/>
          <a:cxnLst/>
          <a:rect l="0" t="0" r="0" b="0"/>
          <a:pathLst>
            <a:path>
              <a:moveTo>
                <a:pt x="0" y="10437"/>
              </a:moveTo>
              <a:lnTo>
                <a:pt x="27858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818" y="1456127"/>
        <a:ext cx="13929" cy="13929"/>
      </dsp:txXfrm>
    </dsp:sp>
    <dsp:sp modelId="{F532FF76-9233-4C88-8EB8-C57298DE75BC}">
      <dsp:nvSpPr>
        <dsp:cNvPr id="0" name=""/>
        <dsp:cNvSpPr/>
      </dsp:nvSpPr>
      <dsp:spPr>
        <a:xfrm>
          <a:off x="2375892" y="1240408"/>
          <a:ext cx="565546" cy="28277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Owns house</a:t>
          </a:r>
        </a:p>
      </dsp:txBody>
      <dsp:txXfrm>
        <a:off x="2384174" y="1248690"/>
        <a:ext cx="548982" cy="266209"/>
      </dsp:txXfrm>
    </dsp:sp>
    <dsp:sp modelId="{3D002938-9580-4C37-A937-06EE1FF34007}">
      <dsp:nvSpPr>
        <dsp:cNvPr id="0" name=""/>
        <dsp:cNvSpPr/>
      </dsp:nvSpPr>
      <dsp:spPr>
        <a:xfrm>
          <a:off x="2941439" y="1371357"/>
          <a:ext cx="226218" cy="20874"/>
        </a:xfrm>
        <a:custGeom>
          <a:avLst/>
          <a:gdLst/>
          <a:ahLst/>
          <a:cxnLst/>
          <a:rect l="0" t="0" r="0" b="0"/>
          <a:pathLst>
            <a:path>
              <a:moveTo>
                <a:pt x="0" y="10437"/>
              </a:moveTo>
              <a:lnTo>
                <a:pt x="226218"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8892" y="1376139"/>
        <a:ext cx="11310" cy="11310"/>
      </dsp:txXfrm>
    </dsp:sp>
    <dsp:sp modelId="{D9495291-86EC-4DCD-BB10-24DC98844A58}">
      <dsp:nvSpPr>
        <dsp:cNvPr id="0" name=""/>
        <dsp:cNvSpPr/>
      </dsp:nvSpPr>
      <dsp:spPr>
        <a:xfrm>
          <a:off x="3167657" y="1240408"/>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 Default</a:t>
          </a:r>
        </a:p>
      </dsp:txBody>
      <dsp:txXfrm>
        <a:off x="3175939" y="1248690"/>
        <a:ext cx="548982" cy="266209"/>
      </dsp:txXfrm>
    </dsp:sp>
    <dsp:sp modelId="{0A6EA505-89C7-49FD-ABE4-44B8C87A9F43}">
      <dsp:nvSpPr>
        <dsp:cNvPr id="0" name=""/>
        <dsp:cNvSpPr/>
      </dsp:nvSpPr>
      <dsp:spPr>
        <a:xfrm rot="2142401">
          <a:off x="2123488" y="1615249"/>
          <a:ext cx="278589" cy="20874"/>
        </a:xfrm>
        <a:custGeom>
          <a:avLst/>
          <a:gdLst/>
          <a:ahLst/>
          <a:cxnLst/>
          <a:rect l="0" t="0" r="0" b="0"/>
          <a:pathLst>
            <a:path>
              <a:moveTo>
                <a:pt x="0" y="10437"/>
              </a:moveTo>
              <a:lnTo>
                <a:pt x="27858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818" y="1618722"/>
        <a:ext cx="13929" cy="13929"/>
      </dsp:txXfrm>
    </dsp:sp>
    <dsp:sp modelId="{BCBAD13F-9F36-4A76-ACBF-38324C9DFD1E}">
      <dsp:nvSpPr>
        <dsp:cNvPr id="0" name=""/>
        <dsp:cNvSpPr/>
      </dsp:nvSpPr>
      <dsp:spPr>
        <a:xfrm>
          <a:off x="2375892" y="1565597"/>
          <a:ext cx="565546" cy="28277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Rents</a:t>
          </a:r>
        </a:p>
      </dsp:txBody>
      <dsp:txXfrm>
        <a:off x="2384174" y="1573879"/>
        <a:ext cx="548982" cy="266209"/>
      </dsp:txXfrm>
    </dsp:sp>
    <dsp:sp modelId="{FEC367EC-C7CC-46E0-8F0B-F4EB017F4B25}">
      <dsp:nvSpPr>
        <dsp:cNvPr id="0" name=""/>
        <dsp:cNvSpPr/>
      </dsp:nvSpPr>
      <dsp:spPr>
        <a:xfrm>
          <a:off x="2941439" y="1696547"/>
          <a:ext cx="226218" cy="20874"/>
        </a:xfrm>
        <a:custGeom>
          <a:avLst/>
          <a:gdLst/>
          <a:ahLst/>
          <a:cxnLst/>
          <a:rect l="0" t="0" r="0" b="0"/>
          <a:pathLst>
            <a:path>
              <a:moveTo>
                <a:pt x="0" y="10437"/>
              </a:moveTo>
              <a:lnTo>
                <a:pt x="226218"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8892" y="1701328"/>
        <a:ext cx="11310" cy="11310"/>
      </dsp:txXfrm>
    </dsp:sp>
    <dsp:sp modelId="{DD75CFEB-5D5C-464E-B857-D28B066AE2E1}">
      <dsp:nvSpPr>
        <dsp:cNvPr id="0" name=""/>
        <dsp:cNvSpPr/>
      </dsp:nvSpPr>
      <dsp:spPr>
        <a:xfrm>
          <a:off x="3167657" y="1565597"/>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Default</a:t>
          </a:r>
        </a:p>
      </dsp:txBody>
      <dsp:txXfrm>
        <a:off x="3175939" y="1573879"/>
        <a:ext cx="548982" cy="266209"/>
      </dsp:txXfrm>
    </dsp:sp>
    <dsp:sp modelId="{7F4C7A20-7D9B-4C87-80B4-7508EB7EED52}">
      <dsp:nvSpPr>
        <dsp:cNvPr id="0" name=""/>
        <dsp:cNvSpPr/>
      </dsp:nvSpPr>
      <dsp:spPr>
        <a:xfrm rot="2829178">
          <a:off x="1304690" y="1899790"/>
          <a:ext cx="332653" cy="20874"/>
        </a:xfrm>
        <a:custGeom>
          <a:avLst/>
          <a:gdLst/>
          <a:ahLst/>
          <a:cxnLst/>
          <a:rect l="0" t="0" r="0" b="0"/>
          <a:pathLst>
            <a:path>
              <a:moveTo>
                <a:pt x="0" y="10437"/>
              </a:moveTo>
              <a:lnTo>
                <a:pt x="332653" y="1043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2700" y="1901911"/>
        <a:ext cx="16632" cy="16632"/>
      </dsp:txXfrm>
    </dsp:sp>
    <dsp:sp modelId="{F8179C33-7069-4902-8E2C-2F20E46E8782}">
      <dsp:nvSpPr>
        <dsp:cNvPr id="0" name=""/>
        <dsp:cNvSpPr/>
      </dsp:nvSpPr>
      <dsp:spPr>
        <a:xfrm>
          <a:off x="1584126" y="1890786"/>
          <a:ext cx="565546" cy="28277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Debt &lt; 20%</a:t>
          </a:r>
        </a:p>
      </dsp:txBody>
      <dsp:txXfrm>
        <a:off x="1592408" y="1899068"/>
        <a:ext cx="548982" cy="266209"/>
      </dsp:txXfrm>
    </dsp:sp>
    <dsp:sp modelId="{306F450E-2B81-4A6B-9207-B97384612F41}">
      <dsp:nvSpPr>
        <dsp:cNvPr id="0" name=""/>
        <dsp:cNvSpPr/>
      </dsp:nvSpPr>
      <dsp:spPr>
        <a:xfrm>
          <a:off x="2149673" y="2021736"/>
          <a:ext cx="1018579" cy="20874"/>
        </a:xfrm>
        <a:custGeom>
          <a:avLst/>
          <a:gdLst/>
          <a:ahLst/>
          <a:cxnLst/>
          <a:rect l="0" t="0" r="0" b="0"/>
          <a:pathLst>
            <a:path>
              <a:moveTo>
                <a:pt x="0" y="10437"/>
              </a:moveTo>
              <a:lnTo>
                <a:pt x="1018579" y="1043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3498" y="2006709"/>
        <a:ext cx="50928" cy="50928"/>
      </dsp:txXfrm>
    </dsp:sp>
    <dsp:sp modelId="{E3F8EBE6-F572-48F2-83CE-C1DC35D3DBAE}">
      <dsp:nvSpPr>
        <dsp:cNvPr id="0" name=""/>
        <dsp:cNvSpPr/>
      </dsp:nvSpPr>
      <dsp:spPr>
        <a:xfrm>
          <a:off x="3168253" y="1890786"/>
          <a:ext cx="565546" cy="282773"/>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 Default</a:t>
          </a:r>
        </a:p>
      </dsp:txBody>
      <dsp:txXfrm>
        <a:off x="3176535" y="1899068"/>
        <a:ext cx="548982" cy="2662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B47A5-AC42-45AF-AE9A-F8B02E88CEC0}">
      <dsp:nvSpPr>
        <dsp:cNvPr id="0" name=""/>
        <dsp:cNvSpPr/>
      </dsp:nvSpPr>
      <dsp:spPr>
        <a:xfrm>
          <a:off x="544" y="98188"/>
          <a:ext cx="2124569" cy="167010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decision tree algorithm takes a large set of training data to compute the tree</a:t>
          </a:r>
        </a:p>
      </dsp:txBody>
      <dsp:txXfrm>
        <a:off x="544" y="98188"/>
        <a:ext cx="2124569" cy="1670102"/>
      </dsp:txXfrm>
    </dsp:sp>
    <dsp:sp modelId="{23EED88A-158C-4070-ADDB-CDCC35C3ED7F}">
      <dsp:nvSpPr>
        <dsp:cNvPr id="0" name=""/>
        <dsp:cNvSpPr/>
      </dsp:nvSpPr>
      <dsp:spPr>
        <a:xfrm>
          <a:off x="2337570" y="98188"/>
          <a:ext cx="2124569" cy="1670102"/>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the data: </a:t>
          </a:r>
        </a:p>
        <a:p>
          <a:pPr marL="0" lvl="0" indent="0" algn="ctr" defTabSz="889000">
            <a:lnSpc>
              <a:spcPct val="90000"/>
            </a:lnSpc>
            <a:spcBef>
              <a:spcPct val="0"/>
            </a:spcBef>
            <a:spcAft>
              <a:spcPct val="35000"/>
            </a:spcAft>
            <a:buNone/>
          </a:pPr>
          <a:r>
            <a:rPr lang="en-US" sz="2000" kern="1200" dirty="0"/>
            <a:t>Similar cases may have different outcomes</a:t>
          </a:r>
        </a:p>
      </dsp:txBody>
      <dsp:txXfrm>
        <a:off x="2337570" y="98188"/>
        <a:ext cx="2124569" cy="1670102"/>
      </dsp:txXfrm>
    </dsp:sp>
    <dsp:sp modelId="{66568D41-6D54-4FD7-98B5-D7C71B9E518C}">
      <dsp:nvSpPr>
        <dsp:cNvPr id="0" name=""/>
        <dsp:cNvSpPr/>
      </dsp:nvSpPr>
      <dsp:spPr>
        <a:xfrm>
          <a:off x="1169057" y="1980748"/>
          <a:ext cx="2124569" cy="1670102"/>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So probability of an outcome is computed</a:t>
          </a:r>
        </a:p>
      </dsp:txBody>
      <dsp:txXfrm>
        <a:off x="1169057" y="1980748"/>
        <a:ext cx="2124569" cy="16701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rgbClr val="FFFF00"/>
              </a:solidFill>
            </a:rPr>
            <a:t>0</a:t>
          </a:r>
          <a:endParaRPr lang="en-US" sz="1500" kern="1200" dirty="0">
            <a:solidFill>
              <a:srgbClr val="FFFF00"/>
            </a:solidFill>
          </a:endParaRPr>
        </a:p>
      </dsp:txBody>
      <dsp:txXfrm>
        <a:off x="5453495" y="3122685"/>
        <a:ext cx="475391" cy="4568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1</a:t>
          </a:r>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rgbClr val="FFFF00"/>
              </a:solidFill>
            </a:rPr>
            <a:t>0</a:t>
          </a:r>
          <a:endParaRPr lang="en-US" sz="1500" kern="1200" dirty="0">
            <a:solidFill>
              <a:srgbClr val="FFFF00"/>
            </a:solidFill>
          </a:endParaRPr>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2057" y="1815440"/>
          <a:ext cx="738285" cy="3691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Credit</a:t>
          </a:r>
          <a:br>
            <a:rPr lang="en-US" sz="1100" kern="1200" dirty="0"/>
          </a:br>
          <a:r>
            <a:rPr lang="en-US" sz="1100" kern="1200" dirty="0"/>
            <a:t>Approval</a:t>
          </a:r>
        </a:p>
      </dsp:txBody>
      <dsp:txXfrm>
        <a:off x="12869" y="1826252"/>
        <a:ext cx="716661" cy="347518"/>
      </dsp:txXfrm>
    </dsp:sp>
    <dsp:sp modelId="{C6405F48-268C-4A9E-8C6B-EA7912642D7B}">
      <dsp:nvSpPr>
        <dsp:cNvPr id="0" name=""/>
        <dsp:cNvSpPr/>
      </dsp:nvSpPr>
      <dsp:spPr>
        <a:xfrm rot="17500715">
          <a:off x="488278" y="16202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1608575"/>
        <a:ext cx="39972" cy="39972"/>
      </dsp:txXfrm>
    </dsp:sp>
    <dsp:sp modelId="{1E65E39D-395D-4BD0-8D0A-DECF2AB935E9}">
      <dsp:nvSpPr>
        <dsp:cNvPr id="0" name=""/>
        <dsp:cNvSpPr/>
      </dsp:nvSpPr>
      <dsp:spPr>
        <a:xfrm>
          <a:off x="1035657" y="10725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&lt;40k</a:t>
          </a:r>
        </a:p>
      </dsp:txBody>
      <dsp:txXfrm>
        <a:off x="1046469" y="1083352"/>
        <a:ext cx="716661" cy="347518"/>
      </dsp:txXfrm>
    </dsp:sp>
    <dsp:sp modelId="{8BDEEA43-5C2A-4BBE-99A5-44DEB7CB861C}">
      <dsp:nvSpPr>
        <dsp:cNvPr id="0" name=""/>
        <dsp:cNvSpPr/>
      </dsp:nvSpPr>
      <dsp:spPr>
        <a:xfrm rot="18770822">
          <a:off x="1704471" y="10896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087062"/>
        <a:ext cx="21712" cy="21712"/>
      </dsp:txXfrm>
    </dsp:sp>
    <dsp:sp modelId="{6094D736-4F16-42FC-9437-D37BB023D5EA}">
      <dsp:nvSpPr>
        <dsp:cNvPr id="0" name=""/>
        <dsp:cNvSpPr/>
      </dsp:nvSpPr>
      <dsp:spPr>
        <a:xfrm>
          <a:off x="2069257" y="7541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764966"/>
        <a:ext cx="716661" cy="347518"/>
      </dsp:txXfrm>
    </dsp:sp>
    <dsp:sp modelId="{77024C92-294D-413F-A59B-9F47291444A3}">
      <dsp:nvSpPr>
        <dsp:cNvPr id="0" name=""/>
        <dsp:cNvSpPr/>
      </dsp:nvSpPr>
      <dsp:spPr>
        <a:xfrm>
          <a:off x="2807542" y="930420"/>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905452"/>
        <a:ext cx="66548" cy="66548"/>
      </dsp:txXfrm>
    </dsp:sp>
    <dsp:sp modelId="{0E7AE38F-D77F-437F-BAB8-792E908C751F}">
      <dsp:nvSpPr>
        <dsp:cNvPr id="0" name=""/>
        <dsp:cNvSpPr/>
      </dsp:nvSpPr>
      <dsp:spPr>
        <a:xfrm>
          <a:off x="4138514" y="754154"/>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9326" y="764966"/>
        <a:ext cx="716661" cy="347518"/>
      </dsp:txXfrm>
    </dsp:sp>
    <dsp:sp modelId="{B82998E9-B1CD-485F-8B4B-06888B1A28C4}">
      <dsp:nvSpPr>
        <dsp:cNvPr id="0" name=""/>
        <dsp:cNvSpPr/>
      </dsp:nvSpPr>
      <dsp:spPr>
        <a:xfrm rot="2829178">
          <a:off x="1704471" y="14079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405448"/>
        <a:ext cx="21712" cy="21712"/>
      </dsp:txXfrm>
    </dsp:sp>
    <dsp:sp modelId="{A031128D-C55E-42DA-B8A2-D382735EF23E}">
      <dsp:nvSpPr>
        <dsp:cNvPr id="0" name=""/>
        <dsp:cNvSpPr/>
      </dsp:nvSpPr>
      <dsp:spPr>
        <a:xfrm>
          <a:off x="2069257" y="13909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1401738"/>
        <a:ext cx="716661" cy="347518"/>
      </dsp:txXfrm>
    </dsp:sp>
    <dsp:sp modelId="{02AF2611-39C0-4EF8-B9AF-5E15D80097BE}">
      <dsp:nvSpPr>
        <dsp:cNvPr id="0" name=""/>
        <dsp:cNvSpPr/>
      </dsp:nvSpPr>
      <dsp:spPr>
        <a:xfrm rot="19457599">
          <a:off x="2773359" y="1461063"/>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460277"/>
        <a:ext cx="18184" cy="18184"/>
      </dsp:txXfrm>
    </dsp:sp>
    <dsp:sp modelId="{008EB790-8EB0-4D82-BE0A-84C63F787288}">
      <dsp:nvSpPr>
        <dsp:cNvPr id="0" name=""/>
        <dsp:cNvSpPr/>
      </dsp:nvSpPr>
      <dsp:spPr>
        <a:xfrm>
          <a:off x="3102857" y="1178669"/>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1189481"/>
        <a:ext cx="716661" cy="347518"/>
      </dsp:txXfrm>
    </dsp:sp>
    <dsp:sp modelId="{3D3532D1-1FDA-4F24-AE90-3866BC16A43D}">
      <dsp:nvSpPr>
        <dsp:cNvPr id="0" name=""/>
        <dsp:cNvSpPr/>
      </dsp:nvSpPr>
      <dsp:spPr>
        <a:xfrm>
          <a:off x="3841142" y="1354934"/>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355857"/>
        <a:ext cx="14765" cy="14765"/>
      </dsp:txXfrm>
    </dsp:sp>
    <dsp:sp modelId="{DE93B5F2-1CA6-40F3-B124-24CBDE452C7F}">
      <dsp:nvSpPr>
        <dsp:cNvPr id="0" name=""/>
        <dsp:cNvSpPr/>
      </dsp:nvSpPr>
      <dsp:spPr>
        <a:xfrm>
          <a:off x="4136457" y="1178669"/>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1189481"/>
        <a:ext cx="716661" cy="347518"/>
      </dsp:txXfrm>
    </dsp:sp>
    <dsp:sp modelId="{AF10D516-4F6C-4D46-86A1-9C1986C13320}">
      <dsp:nvSpPr>
        <dsp:cNvPr id="0" name=""/>
        <dsp:cNvSpPr/>
      </dsp:nvSpPr>
      <dsp:spPr>
        <a:xfrm rot="2142401">
          <a:off x="2773359" y="1673320"/>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672534"/>
        <a:ext cx="18184" cy="18184"/>
      </dsp:txXfrm>
    </dsp:sp>
    <dsp:sp modelId="{99764013-9FFE-483E-9A94-8E74B88EB45B}">
      <dsp:nvSpPr>
        <dsp:cNvPr id="0" name=""/>
        <dsp:cNvSpPr/>
      </dsp:nvSpPr>
      <dsp:spPr>
        <a:xfrm>
          <a:off x="3102857" y="1603183"/>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1613995"/>
        <a:ext cx="716661" cy="347518"/>
      </dsp:txXfrm>
    </dsp:sp>
    <dsp:sp modelId="{924C8F9A-D7B2-4767-8617-AD5D4A0F8C82}">
      <dsp:nvSpPr>
        <dsp:cNvPr id="0" name=""/>
        <dsp:cNvSpPr/>
      </dsp:nvSpPr>
      <dsp:spPr>
        <a:xfrm>
          <a:off x="3841142" y="1779449"/>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780372"/>
        <a:ext cx="14765" cy="14765"/>
      </dsp:txXfrm>
    </dsp:sp>
    <dsp:sp modelId="{4C14E865-13AF-43EC-93E8-957E72C167D9}">
      <dsp:nvSpPr>
        <dsp:cNvPr id="0" name=""/>
        <dsp:cNvSpPr/>
      </dsp:nvSpPr>
      <dsp:spPr>
        <a:xfrm>
          <a:off x="4136457" y="1603183"/>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1613995"/>
        <a:ext cx="716661" cy="347518"/>
      </dsp:txXfrm>
    </dsp:sp>
    <dsp:sp modelId="{07085415-AD02-4837-A819-DF8503991B40}">
      <dsp:nvSpPr>
        <dsp:cNvPr id="0" name=""/>
        <dsp:cNvSpPr/>
      </dsp:nvSpPr>
      <dsp:spPr>
        <a:xfrm rot="4099285">
          <a:off x="488278" y="23631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2351475"/>
        <a:ext cx="39972" cy="39972"/>
      </dsp:txXfrm>
    </dsp:sp>
    <dsp:sp modelId="{7EBAE2C6-1480-46C8-900C-5102293148B2}">
      <dsp:nvSpPr>
        <dsp:cNvPr id="0" name=""/>
        <dsp:cNvSpPr/>
      </dsp:nvSpPr>
      <dsp:spPr>
        <a:xfrm>
          <a:off x="1035657" y="25583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&gt;40k</a:t>
          </a:r>
        </a:p>
      </dsp:txBody>
      <dsp:txXfrm>
        <a:off x="1046469" y="2569152"/>
        <a:ext cx="716661" cy="347518"/>
      </dsp:txXfrm>
    </dsp:sp>
    <dsp:sp modelId="{72B1FC09-0EBA-4985-8788-8F4656152A7F}">
      <dsp:nvSpPr>
        <dsp:cNvPr id="0" name=""/>
        <dsp:cNvSpPr/>
      </dsp:nvSpPr>
      <dsp:spPr>
        <a:xfrm rot="18770822">
          <a:off x="1704471" y="25754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572862"/>
        <a:ext cx="21712" cy="21712"/>
      </dsp:txXfrm>
    </dsp:sp>
    <dsp:sp modelId="{B81631BF-0964-4936-A9DE-5CF3C23A1D51}">
      <dsp:nvSpPr>
        <dsp:cNvPr id="0" name=""/>
        <dsp:cNvSpPr/>
      </dsp:nvSpPr>
      <dsp:spPr>
        <a:xfrm>
          <a:off x="2069257" y="22399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2250766"/>
        <a:ext cx="716661" cy="347518"/>
      </dsp:txXfrm>
    </dsp:sp>
    <dsp:sp modelId="{E3B49C02-92DF-4E0E-9C64-BFDA4F6C8C57}">
      <dsp:nvSpPr>
        <dsp:cNvPr id="0" name=""/>
        <dsp:cNvSpPr/>
      </dsp:nvSpPr>
      <dsp:spPr>
        <a:xfrm rot="19457599">
          <a:off x="2773359" y="2310092"/>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309305"/>
        <a:ext cx="18184" cy="18184"/>
      </dsp:txXfrm>
    </dsp:sp>
    <dsp:sp modelId="{F532FF76-9233-4C88-8EB8-C57298DE75BC}">
      <dsp:nvSpPr>
        <dsp:cNvPr id="0" name=""/>
        <dsp:cNvSpPr/>
      </dsp:nvSpPr>
      <dsp:spPr>
        <a:xfrm>
          <a:off x="3102857" y="2027697"/>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2038509"/>
        <a:ext cx="716661" cy="347518"/>
      </dsp:txXfrm>
    </dsp:sp>
    <dsp:sp modelId="{3D002938-9580-4C37-A937-06EE1FF34007}">
      <dsp:nvSpPr>
        <dsp:cNvPr id="0" name=""/>
        <dsp:cNvSpPr/>
      </dsp:nvSpPr>
      <dsp:spPr>
        <a:xfrm>
          <a:off x="3841142" y="2203963"/>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204886"/>
        <a:ext cx="14765" cy="14765"/>
      </dsp:txXfrm>
    </dsp:sp>
    <dsp:sp modelId="{D9495291-86EC-4DCD-BB10-24DC98844A58}">
      <dsp:nvSpPr>
        <dsp:cNvPr id="0" name=""/>
        <dsp:cNvSpPr/>
      </dsp:nvSpPr>
      <dsp:spPr>
        <a:xfrm>
          <a:off x="4136457" y="2027697"/>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2038509"/>
        <a:ext cx="716661" cy="347518"/>
      </dsp:txXfrm>
    </dsp:sp>
    <dsp:sp modelId="{0A6EA505-89C7-49FD-ABE4-44B8C87A9F43}">
      <dsp:nvSpPr>
        <dsp:cNvPr id="0" name=""/>
        <dsp:cNvSpPr/>
      </dsp:nvSpPr>
      <dsp:spPr>
        <a:xfrm rot="2142401">
          <a:off x="2773359" y="2522349"/>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521562"/>
        <a:ext cx="18184" cy="18184"/>
      </dsp:txXfrm>
    </dsp:sp>
    <dsp:sp modelId="{BCBAD13F-9F36-4A76-ACBF-38324C9DFD1E}">
      <dsp:nvSpPr>
        <dsp:cNvPr id="0" name=""/>
        <dsp:cNvSpPr/>
      </dsp:nvSpPr>
      <dsp:spPr>
        <a:xfrm>
          <a:off x="3102857" y="2452211"/>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2463023"/>
        <a:ext cx="716661" cy="347518"/>
      </dsp:txXfrm>
    </dsp:sp>
    <dsp:sp modelId="{FEC367EC-C7CC-46E0-8F0B-F4EB017F4B25}">
      <dsp:nvSpPr>
        <dsp:cNvPr id="0" name=""/>
        <dsp:cNvSpPr/>
      </dsp:nvSpPr>
      <dsp:spPr>
        <a:xfrm>
          <a:off x="3841142" y="2628477"/>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629400"/>
        <a:ext cx="14765" cy="14765"/>
      </dsp:txXfrm>
    </dsp:sp>
    <dsp:sp modelId="{DD75CFEB-5D5C-464E-B857-D28B066AE2E1}">
      <dsp:nvSpPr>
        <dsp:cNvPr id="0" name=""/>
        <dsp:cNvSpPr/>
      </dsp:nvSpPr>
      <dsp:spPr>
        <a:xfrm>
          <a:off x="4136457" y="2452211"/>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2463023"/>
        <a:ext cx="716661" cy="347518"/>
      </dsp:txXfrm>
    </dsp:sp>
    <dsp:sp modelId="{7F4C7A20-7D9B-4C87-80B4-7508EB7EED52}">
      <dsp:nvSpPr>
        <dsp:cNvPr id="0" name=""/>
        <dsp:cNvSpPr/>
      </dsp:nvSpPr>
      <dsp:spPr>
        <a:xfrm rot="2829178">
          <a:off x="1704471" y="28937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891248"/>
        <a:ext cx="21712" cy="21712"/>
      </dsp:txXfrm>
    </dsp:sp>
    <dsp:sp modelId="{F8179C33-7069-4902-8E2C-2F20E46E8782}">
      <dsp:nvSpPr>
        <dsp:cNvPr id="0" name=""/>
        <dsp:cNvSpPr/>
      </dsp:nvSpPr>
      <dsp:spPr>
        <a:xfrm>
          <a:off x="2069257" y="28767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2887538"/>
        <a:ext cx="716661" cy="347518"/>
      </dsp:txXfrm>
    </dsp:sp>
    <dsp:sp modelId="{306F450E-2B81-4A6B-9207-B97384612F41}">
      <dsp:nvSpPr>
        <dsp:cNvPr id="0" name=""/>
        <dsp:cNvSpPr/>
      </dsp:nvSpPr>
      <dsp:spPr>
        <a:xfrm>
          <a:off x="2807542" y="3052992"/>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3028023"/>
        <a:ext cx="66548" cy="66548"/>
      </dsp:txXfrm>
    </dsp:sp>
    <dsp:sp modelId="{E3F8EBE6-F572-48F2-83CE-C1DC35D3DBAE}">
      <dsp:nvSpPr>
        <dsp:cNvPr id="0" name=""/>
        <dsp:cNvSpPr/>
      </dsp:nvSpPr>
      <dsp:spPr>
        <a:xfrm>
          <a:off x="4138514" y="2876726"/>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9326" y="2887538"/>
        <a:ext cx="716661" cy="3475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1498239"/>
          <a:ext cx="970601" cy="485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Credit</a:t>
          </a:r>
          <a:br>
            <a:rPr lang="en-US" sz="1500" kern="1200" dirty="0"/>
          </a:br>
          <a:r>
            <a:rPr lang="en-US" sz="1500" kern="1200" dirty="0"/>
            <a:t>Approval</a:t>
          </a:r>
        </a:p>
      </dsp:txBody>
      <dsp:txXfrm>
        <a:off x="14214" y="1512453"/>
        <a:ext cx="942173" cy="456872"/>
      </dsp:txXfrm>
    </dsp:sp>
    <dsp:sp modelId="{906EDC7A-0D71-4D4B-BA38-915370AA5ADA}">
      <dsp:nvSpPr>
        <dsp:cNvPr id="0" name=""/>
        <dsp:cNvSpPr/>
      </dsp:nvSpPr>
      <dsp:spPr>
        <a:xfrm rot="17805314">
          <a:off x="732167" y="1342422"/>
          <a:ext cx="867313" cy="22478"/>
        </a:xfrm>
        <a:custGeom>
          <a:avLst/>
          <a:gdLst/>
          <a:ahLst/>
          <a:cxnLst/>
          <a:rect l="0" t="0" r="0" b="0"/>
          <a:pathLst>
            <a:path>
              <a:moveTo>
                <a:pt x="0" y="11239"/>
              </a:moveTo>
              <a:lnTo>
                <a:pt x="867313"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4141" y="1331978"/>
        <a:ext cx="43365" cy="43365"/>
      </dsp:txXfrm>
    </dsp:sp>
    <dsp:sp modelId="{73BB7357-1A7B-4050-88C4-790ADBCB625D}">
      <dsp:nvSpPr>
        <dsp:cNvPr id="0" name=""/>
        <dsp:cNvSpPr/>
      </dsp:nvSpPr>
      <dsp:spPr>
        <a:xfrm>
          <a:off x="1361048" y="723782"/>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&lt;40k</a:t>
          </a:r>
        </a:p>
      </dsp:txBody>
      <dsp:txXfrm>
        <a:off x="1375262" y="737996"/>
        <a:ext cx="942173" cy="456872"/>
      </dsp:txXfrm>
    </dsp:sp>
    <dsp:sp modelId="{2951EFB9-CA63-48AD-A351-B1EC841ED46A}">
      <dsp:nvSpPr>
        <dsp:cNvPr id="0" name=""/>
        <dsp:cNvSpPr/>
      </dsp:nvSpPr>
      <dsp:spPr>
        <a:xfrm rot="18770822">
          <a:off x="2240317" y="745907"/>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742873"/>
        <a:ext cx="28545" cy="28545"/>
      </dsp:txXfrm>
    </dsp:sp>
    <dsp:sp modelId="{A40036BC-E5D6-446C-80F6-C7A4B80883DA}">
      <dsp:nvSpPr>
        <dsp:cNvPr id="0" name=""/>
        <dsp:cNvSpPr/>
      </dsp:nvSpPr>
      <dsp:spPr>
        <a:xfrm>
          <a:off x="2719890" y="305210"/>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319424"/>
        <a:ext cx="942173" cy="456872"/>
      </dsp:txXfrm>
    </dsp:sp>
    <dsp:sp modelId="{0D57AE7D-6277-4AFD-8A7D-B6521F402FAC}">
      <dsp:nvSpPr>
        <dsp:cNvPr id="0" name=""/>
        <dsp:cNvSpPr/>
      </dsp:nvSpPr>
      <dsp:spPr>
        <a:xfrm rot="21586991">
          <a:off x="3690485" y="533311"/>
          <a:ext cx="1749301" cy="22478"/>
        </a:xfrm>
        <a:custGeom>
          <a:avLst/>
          <a:gdLst/>
          <a:ahLst/>
          <a:cxnLst/>
          <a:rect l="0" t="0" r="0" b="0"/>
          <a:pathLst>
            <a:path>
              <a:moveTo>
                <a:pt x="0" y="11239"/>
              </a:moveTo>
              <a:lnTo>
                <a:pt x="1749301"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403" y="500818"/>
        <a:ext cx="87465" cy="87465"/>
      </dsp:txXfrm>
    </dsp:sp>
    <dsp:sp modelId="{70CFE622-9822-4AED-B673-DD47B2D762F4}">
      <dsp:nvSpPr>
        <dsp:cNvPr id="0" name=""/>
        <dsp:cNvSpPr/>
      </dsp:nvSpPr>
      <dsp:spPr>
        <a:xfrm>
          <a:off x="5439780" y="298590"/>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1</a:t>
          </a:r>
        </a:p>
      </dsp:txBody>
      <dsp:txXfrm>
        <a:off x="5453994" y="312804"/>
        <a:ext cx="475391" cy="456872"/>
      </dsp:txXfrm>
    </dsp:sp>
    <dsp:sp modelId="{F6E4463E-7AB1-40C6-9184-A50DB147E61E}">
      <dsp:nvSpPr>
        <dsp:cNvPr id="0" name=""/>
        <dsp:cNvSpPr/>
      </dsp:nvSpPr>
      <dsp:spPr>
        <a:xfrm rot="2829178">
          <a:off x="2240317" y="1164479"/>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1161445"/>
        <a:ext cx="28545" cy="28545"/>
      </dsp:txXfrm>
    </dsp:sp>
    <dsp:sp modelId="{B110B952-0C9F-4163-9C30-E699F6BC7E5B}">
      <dsp:nvSpPr>
        <dsp:cNvPr id="0" name=""/>
        <dsp:cNvSpPr/>
      </dsp:nvSpPr>
      <dsp:spPr>
        <a:xfrm>
          <a:off x="2719890" y="1142353"/>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1156567"/>
        <a:ext cx="942173" cy="456872"/>
      </dsp:txXfrm>
    </dsp:sp>
    <dsp:sp modelId="{86B348EC-F8BD-4917-A3B0-428897B6BCC8}">
      <dsp:nvSpPr>
        <dsp:cNvPr id="0" name=""/>
        <dsp:cNvSpPr/>
      </dsp:nvSpPr>
      <dsp:spPr>
        <a:xfrm rot="19457599">
          <a:off x="3645551" y="1234241"/>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233527"/>
        <a:ext cx="23905" cy="23905"/>
      </dsp:txXfrm>
    </dsp:sp>
    <dsp:sp modelId="{20234416-28EC-4241-BCF5-E0C7F6003066}">
      <dsp:nvSpPr>
        <dsp:cNvPr id="0" name=""/>
        <dsp:cNvSpPr/>
      </dsp:nvSpPr>
      <dsp:spPr>
        <a:xfrm>
          <a:off x="4078731" y="863306"/>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877520"/>
        <a:ext cx="942173" cy="456872"/>
      </dsp:txXfrm>
    </dsp:sp>
    <dsp:sp modelId="{F0640859-70FD-45E2-89B2-966EFB26F72D}">
      <dsp:nvSpPr>
        <dsp:cNvPr id="0" name=""/>
        <dsp:cNvSpPr/>
      </dsp:nvSpPr>
      <dsp:spPr>
        <a:xfrm>
          <a:off x="5049333" y="1094717"/>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096250"/>
        <a:ext cx="19412" cy="19412"/>
      </dsp:txXfrm>
    </dsp:sp>
    <dsp:sp modelId="{D2915285-78D3-4FD7-B30D-F18D871355D3}">
      <dsp:nvSpPr>
        <dsp:cNvPr id="0" name=""/>
        <dsp:cNvSpPr/>
      </dsp:nvSpPr>
      <dsp:spPr>
        <a:xfrm>
          <a:off x="5437573" y="863306"/>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0</a:t>
          </a:r>
        </a:p>
      </dsp:txBody>
      <dsp:txXfrm>
        <a:off x="5451787" y="877520"/>
        <a:ext cx="475391" cy="456872"/>
      </dsp:txXfrm>
    </dsp:sp>
    <dsp:sp modelId="{EA7B220E-DA23-4680-8C80-00CBE08DC458}">
      <dsp:nvSpPr>
        <dsp:cNvPr id="0" name=""/>
        <dsp:cNvSpPr/>
      </dsp:nvSpPr>
      <dsp:spPr>
        <a:xfrm rot="2142401">
          <a:off x="3645551" y="1513289"/>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1512575"/>
        <a:ext cx="23905" cy="23905"/>
      </dsp:txXfrm>
    </dsp:sp>
    <dsp:sp modelId="{6584FD33-B777-4F82-B4D0-B5E46AC2C02D}">
      <dsp:nvSpPr>
        <dsp:cNvPr id="0" name=""/>
        <dsp:cNvSpPr/>
      </dsp:nvSpPr>
      <dsp:spPr>
        <a:xfrm>
          <a:off x="4078731" y="1421401"/>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1435615"/>
        <a:ext cx="942173" cy="456872"/>
      </dsp:txXfrm>
    </dsp:sp>
    <dsp:sp modelId="{7F788EF5-DC52-4163-B798-0DFF5CF2C276}">
      <dsp:nvSpPr>
        <dsp:cNvPr id="0" name=""/>
        <dsp:cNvSpPr/>
      </dsp:nvSpPr>
      <dsp:spPr>
        <a:xfrm>
          <a:off x="5049333" y="1652813"/>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1654346"/>
        <a:ext cx="19412" cy="19412"/>
      </dsp:txXfrm>
    </dsp:sp>
    <dsp:sp modelId="{3F4CF3E3-0AF7-4852-917A-846D9EF91ABA}">
      <dsp:nvSpPr>
        <dsp:cNvPr id="0" name=""/>
        <dsp:cNvSpPr/>
      </dsp:nvSpPr>
      <dsp:spPr>
        <a:xfrm>
          <a:off x="5437573" y="142140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435615"/>
        <a:ext cx="475391" cy="456872"/>
      </dsp:txXfrm>
    </dsp:sp>
    <dsp:sp modelId="{9BCABDBA-7F17-4ABD-88F5-05078D8F9D3D}">
      <dsp:nvSpPr>
        <dsp:cNvPr id="0" name=""/>
        <dsp:cNvSpPr/>
      </dsp:nvSpPr>
      <dsp:spPr>
        <a:xfrm rot="4300500">
          <a:off x="544897" y="2319089"/>
          <a:ext cx="1241854" cy="22478"/>
        </a:xfrm>
        <a:custGeom>
          <a:avLst/>
          <a:gdLst/>
          <a:ahLst/>
          <a:cxnLst/>
          <a:rect l="0" t="0" r="0" b="0"/>
          <a:pathLst>
            <a:path>
              <a:moveTo>
                <a:pt x="0" y="11239"/>
              </a:moveTo>
              <a:lnTo>
                <a:pt x="1241854" y="112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4778" y="2299282"/>
        <a:ext cx="62092" cy="62092"/>
      </dsp:txXfrm>
    </dsp:sp>
    <dsp:sp modelId="{CB8FFB81-E4E3-43C3-8CF6-A920227023D6}">
      <dsp:nvSpPr>
        <dsp:cNvPr id="0" name=""/>
        <dsp:cNvSpPr/>
      </dsp:nvSpPr>
      <dsp:spPr>
        <a:xfrm>
          <a:off x="1361048" y="2677117"/>
          <a:ext cx="970601" cy="4853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Income &gt;40k</a:t>
          </a:r>
        </a:p>
      </dsp:txBody>
      <dsp:txXfrm>
        <a:off x="1375262" y="2691331"/>
        <a:ext cx="942173" cy="456872"/>
      </dsp:txXfrm>
    </dsp:sp>
    <dsp:sp modelId="{FE373A7E-3635-4340-9347-46B6BFBFD200}">
      <dsp:nvSpPr>
        <dsp:cNvPr id="0" name=""/>
        <dsp:cNvSpPr/>
      </dsp:nvSpPr>
      <dsp:spPr>
        <a:xfrm rot="18770822">
          <a:off x="2240317" y="2699242"/>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2696208"/>
        <a:ext cx="28545" cy="28545"/>
      </dsp:txXfrm>
    </dsp:sp>
    <dsp:sp modelId="{3DC07AF5-D86B-4C94-B519-7A6277D2FBCD}">
      <dsp:nvSpPr>
        <dsp:cNvPr id="0" name=""/>
        <dsp:cNvSpPr/>
      </dsp:nvSpPr>
      <dsp:spPr>
        <a:xfrm>
          <a:off x="2719890" y="2258545"/>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&gt;20%</a:t>
          </a:r>
        </a:p>
      </dsp:txBody>
      <dsp:txXfrm>
        <a:off x="2734104" y="2272759"/>
        <a:ext cx="942173" cy="456872"/>
      </dsp:txXfrm>
    </dsp:sp>
    <dsp:sp modelId="{BA0C878D-3867-44B7-9E66-E292FB7D0CD3}">
      <dsp:nvSpPr>
        <dsp:cNvPr id="0" name=""/>
        <dsp:cNvSpPr/>
      </dsp:nvSpPr>
      <dsp:spPr>
        <a:xfrm rot="19457599">
          <a:off x="3645551" y="2350432"/>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349718"/>
        <a:ext cx="23905" cy="23905"/>
      </dsp:txXfrm>
    </dsp:sp>
    <dsp:sp modelId="{7CD5B262-0843-40A9-B018-58A5C8DBE7C6}">
      <dsp:nvSpPr>
        <dsp:cNvPr id="0" name=""/>
        <dsp:cNvSpPr/>
      </dsp:nvSpPr>
      <dsp:spPr>
        <a:xfrm>
          <a:off x="4078731" y="1979497"/>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Owns house</a:t>
          </a:r>
        </a:p>
      </dsp:txBody>
      <dsp:txXfrm>
        <a:off x="4092945" y="1993711"/>
        <a:ext cx="942173" cy="456872"/>
      </dsp:txXfrm>
    </dsp:sp>
    <dsp:sp modelId="{E896778B-EE3E-4BFF-9DFE-42B988C3A32F}">
      <dsp:nvSpPr>
        <dsp:cNvPr id="0" name=""/>
        <dsp:cNvSpPr/>
      </dsp:nvSpPr>
      <dsp:spPr>
        <a:xfrm>
          <a:off x="5049333" y="2210908"/>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212441"/>
        <a:ext cx="19412" cy="19412"/>
      </dsp:txXfrm>
    </dsp:sp>
    <dsp:sp modelId="{9C04ADB7-7B5E-463A-A24D-8A9EBD543A34}">
      <dsp:nvSpPr>
        <dsp:cNvPr id="0" name=""/>
        <dsp:cNvSpPr/>
      </dsp:nvSpPr>
      <dsp:spPr>
        <a:xfrm>
          <a:off x="5437573" y="1979497"/>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0</a:t>
          </a:r>
          <a:endParaRPr lang="en-US" sz="1500" kern="1200" dirty="0"/>
        </a:p>
      </dsp:txBody>
      <dsp:txXfrm>
        <a:off x="5451787" y="1993711"/>
        <a:ext cx="475391" cy="456872"/>
      </dsp:txXfrm>
    </dsp:sp>
    <dsp:sp modelId="{D773FB9E-9C8A-4167-990C-866779B960A7}">
      <dsp:nvSpPr>
        <dsp:cNvPr id="0" name=""/>
        <dsp:cNvSpPr/>
      </dsp:nvSpPr>
      <dsp:spPr>
        <a:xfrm rot="2142401">
          <a:off x="3645551" y="2629480"/>
          <a:ext cx="478119" cy="22478"/>
        </a:xfrm>
        <a:custGeom>
          <a:avLst/>
          <a:gdLst/>
          <a:ahLst/>
          <a:cxnLst/>
          <a:rect l="0" t="0" r="0" b="0"/>
          <a:pathLst>
            <a:path>
              <a:moveTo>
                <a:pt x="0" y="11239"/>
              </a:moveTo>
              <a:lnTo>
                <a:pt x="478119"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658" y="2628766"/>
        <a:ext cx="23905" cy="23905"/>
      </dsp:txXfrm>
    </dsp:sp>
    <dsp:sp modelId="{776B66B8-00FC-404C-89CC-70709C5E302B}">
      <dsp:nvSpPr>
        <dsp:cNvPr id="0" name=""/>
        <dsp:cNvSpPr/>
      </dsp:nvSpPr>
      <dsp:spPr>
        <a:xfrm>
          <a:off x="4078731" y="2537593"/>
          <a:ext cx="970601" cy="4853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Rents</a:t>
          </a:r>
        </a:p>
      </dsp:txBody>
      <dsp:txXfrm>
        <a:off x="4092945" y="2551807"/>
        <a:ext cx="942173" cy="456872"/>
      </dsp:txXfrm>
    </dsp:sp>
    <dsp:sp modelId="{31D0A266-AA5A-4E51-BC99-D0CDA70500B6}">
      <dsp:nvSpPr>
        <dsp:cNvPr id="0" name=""/>
        <dsp:cNvSpPr/>
      </dsp:nvSpPr>
      <dsp:spPr>
        <a:xfrm>
          <a:off x="5049333" y="2769004"/>
          <a:ext cx="388240" cy="22478"/>
        </a:xfrm>
        <a:custGeom>
          <a:avLst/>
          <a:gdLst/>
          <a:ahLst/>
          <a:cxnLst/>
          <a:rect l="0" t="0" r="0" b="0"/>
          <a:pathLst>
            <a:path>
              <a:moveTo>
                <a:pt x="0" y="11239"/>
              </a:moveTo>
              <a:lnTo>
                <a:pt x="388240"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747" y="2770537"/>
        <a:ext cx="19412" cy="19412"/>
      </dsp:txXfrm>
    </dsp:sp>
    <dsp:sp modelId="{CEB35589-E368-4BD1-AB36-49CDB99364D5}">
      <dsp:nvSpPr>
        <dsp:cNvPr id="0" name=""/>
        <dsp:cNvSpPr/>
      </dsp:nvSpPr>
      <dsp:spPr>
        <a:xfrm>
          <a:off x="5437573" y="2537593"/>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en-US" sz="1500" kern="1200" dirty="0"/>
        </a:p>
      </dsp:txBody>
      <dsp:txXfrm>
        <a:off x="5451787" y="2551807"/>
        <a:ext cx="475391" cy="456872"/>
      </dsp:txXfrm>
    </dsp:sp>
    <dsp:sp modelId="{9D22EEE4-FF93-4FD7-9762-7F90B9B2174D}">
      <dsp:nvSpPr>
        <dsp:cNvPr id="0" name=""/>
        <dsp:cNvSpPr/>
      </dsp:nvSpPr>
      <dsp:spPr>
        <a:xfrm rot="2829178">
          <a:off x="2240317" y="3117814"/>
          <a:ext cx="570905" cy="22478"/>
        </a:xfrm>
        <a:custGeom>
          <a:avLst/>
          <a:gdLst/>
          <a:ahLst/>
          <a:cxnLst/>
          <a:rect l="0" t="0" r="0" b="0"/>
          <a:pathLst>
            <a:path>
              <a:moveTo>
                <a:pt x="0" y="11239"/>
              </a:moveTo>
              <a:lnTo>
                <a:pt x="570905" y="112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497" y="3114780"/>
        <a:ext cx="28545" cy="28545"/>
      </dsp:txXfrm>
    </dsp:sp>
    <dsp:sp modelId="{DD8EF61D-0D20-4705-AB55-535AF47A94C5}">
      <dsp:nvSpPr>
        <dsp:cNvPr id="0" name=""/>
        <dsp:cNvSpPr/>
      </dsp:nvSpPr>
      <dsp:spPr>
        <a:xfrm>
          <a:off x="2719890" y="3095688"/>
          <a:ext cx="970601" cy="4853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Debt &lt;20%</a:t>
          </a:r>
        </a:p>
      </dsp:txBody>
      <dsp:txXfrm>
        <a:off x="2734104" y="3109902"/>
        <a:ext cx="942173" cy="456872"/>
      </dsp:txXfrm>
    </dsp:sp>
    <dsp:sp modelId="{EDCF3DD2-E149-42B6-827D-DBC2235C186A}">
      <dsp:nvSpPr>
        <dsp:cNvPr id="0" name=""/>
        <dsp:cNvSpPr/>
      </dsp:nvSpPr>
      <dsp:spPr>
        <a:xfrm rot="25128">
          <a:off x="3690468" y="3333491"/>
          <a:ext cx="1748837" cy="22478"/>
        </a:xfrm>
        <a:custGeom>
          <a:avLst/>
          <a:gdLst/>
          <a:ahLst/>
          <a:cxnLst/>
          <a:rect l="0" t="0" r="0" b="0"/>
          <a:pathLst>
            <a:path>
              <a:moveTo>
                <a:pt x="0" y="11239"/>
              </a:moveTo>
              <a:lnTo>
                <a:pt x="1748837" y="112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21165" y="3301009"/>
        <a:ext cx="87441" cy="87441"/>
      </dsp:txXfrm>
    </dsp:sp>
    <dsp:sp modelId="{A438051B-3C6F-4543-B441-F2A2CEB90A1B}">
      <dsp:nvSpPr>
        <dsp:cNvPr id="0" name=""/>
        <dsp:cNvSpPr/>
      </dsp:nvSpPr>
      <dsp:spPr>
        <a:xfrm>
          <a:off x="5439281" y="3108471"/>
          <a:ext cx="503819" cy="485300"/>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0</a:t>
          </a:r>
        </a:p>
      </dsp:txBody>
      <dsp:txXfrm>
        <a:off x="5453495" y="3122685"/>
        <a:ext cx="475391" cy="456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913" y="1809581"/>
          <a:ext cx="761723" cy="380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Credit</a:t>
          </a:r>
          <a:br>
            <a:rPr lang="en-US" sz="1200" kern="1200" dirty="0"/>
          </a:br>
          <a:r>
            <a:rPr lang="en-US" sz="1200" kern="1200" dirty="0"/>
            <a:t>Approval</a:t>
          </a:r>
        </a:p>
      </dsp:txBody>
      <dsp:txXfrm>
        <a:off x="12068" y="1820736"/>
        <a:ext cx="739413" cy="358551"/>
      </dsp:txXfrm>
    </dsp:sp>
    <dsp:sp modelId="{C6405F48-268C-4A9E-8C6B-EA7912642D7B}">
      <dsp:nvSpPr>
        <dsp:cNvPr id="0" name=""/>
        <dsp:cNvSpPr/>
      </dsp:nvSpPr>
      <dsp:spPr>
        <a:xfrm rot="17500715">
          <a:off x="502569" y="1608200"/>
          <a:ext cx="824823" cy="17138"/>
        </a:xfrm>
        <a:custGeom>
          <a:avLst/>
          <a:gdLst/>
          <a:ahLst/>
          <a:cxnLst/>
          <a:rect l="0" t="0" r="0" b="0"/>
          <a:pathLst>
            <a:path>
              <a:moveTo>
                <a:pt x="0" y="8569"/>
              </a:moveTo>
              <a:lnTo>
                <a:pt x="824823" y="856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4360" y="1596149"/>
        <a:ext cx="41241" cy="41241"/>
      </dsp:txXfrm>
    </dsp:sp>
    <dsp:sp modelId="{1E65E39D-395D-4BD0-8D0A-DECF2AB935E9}">
      <dsp:nvSpPr>
        <dsp:cNvPr id="0" name=""/>
        <dsp:cNvSpPr/>
      </dsp:nvSpPr>
      <dsp:spPr>
        <a:xfrm>
          <a:off x="1067325" y="1043097"/>
          <a:ext cx="761723" cy="38086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Income</a:t>
          </a:r>
          <a:br>
            <a:rPr lang="en-US" sz="1200" kern="1200" dirty="0"/>
          </a:br>
          <a:r>
            <a:rPr lang="en-US" sz="1200" kern="1200" dirty="0"/>
            <a:t>&lt;40k</a:t>
          </a:r>
        </a:p>
      </dsp:txBody>
      <dsp:txXfrm>
        <a:off x="1078480" y="1054252"/>
        <a:ext cx="739413" cy="358551"/>
      </dsp:txXfrm>
    </dsp:sp>
    <dsp:sp modelId="{8BDEEA43-5C2A-4BBE-99A5-44DEB7CB861C}">
      <dsp:nvSpPr>
        <dsp:cNvPr id="0" name=""/>
        <dsp:cNvSpPr/>
      </dsp:nvSpPr>
      <dsp:spPr>
        <a:xfrm rot="18770822">
          <a:off x="1757371" y="1060711"/>
          <a:ext cx="448043" cy="17138"/>
        </a:xfrm>
        <a:custGeom>
          <a:avLst/>
          <a:gdLst/>
          <a:ahLst/>
          <a:cxnLst/>
          <a:rect l="0" t="0" r="0" b="0"/>
          <a:pathLst>
            <a:path>
              <a:moveTo>
                <a:pt x="0" y="8569"/>
              </a:moveTo>
              <a:lnTo>
                <a:pt x="448043" y="85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0192" y="1058080"/>
        <a:ext cx="22402" cy="22402"/>
      </dsp:txXfrm>
    </dsp:sp>
    <dsp:sp modelId="{6094D736-4F16-42FC-9437-D37BB023D5EA}">
      <dsp:nvSpPr>
        <dsp:cNvPr id="0" name=""/>
        <dsp:cNvSpPr/>
      </dsp:nvSpPr>
      <dsp:spPr>
        <a:xfrm>
          <a:off x="2133738" y="714603"/>
          <a:ext cx="761723" cy="38086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Debt &gt; 20%</a:t>
          </a:r>
        </a:p>
      </dsp:txBody>
      <dsp:txXfrm>
        <a:off x="2144893" y="725758"/>
        <a:ext cx="739413" cy="358551"/>
      </dsp:txXfrm>
    </dsp:sp>
    <dsp:sp modelId="{EACB761D-2A2E-4784-B4CF-BBD5780F5023}">
      <dsp:nvSpPr>
        <dsp:cNvPr id="0" name=""/>
        <dsp:cNvSpPr/>
      </dsp:nvSpPr>
      <dsp:spPr>
        <a:xfrm rot="21576081">
          <a:off x="2895445" y="891693"/>
          <a:ext cx="1371775" cy="17138"/>
        </a:xfrm>
        <a:custGeom>
          <a:avLst/>
          <a:gdLst/>
          <a:ahLst/>
          <a:cxnLst/>
          <a:rect l="0" t="0" r="0" b="0"/>
          <a:pathLst>
            <a:path>
              <a:moveTo>
                <a:pt x="0" y="8569"/>
              </a:moveTo>
              <a:lnTo>
                <a:pt x="1371775"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7038" y="865968"/>
        <a:ext cx="68588" cy="68588"/>
      </dsp:txXfrm>
    </dsp:sp>
    <dsp:sp modelId="{E090B741-3BDB-4968-B042-3EDAEB5B7930}">
      <dsp:nvSpPr>
        <dsp:cNvPr id="0" name=""/>
        <dsp:cNvSpPr/>
      </dsp:nvSpPr>
      <dsp:spPr>
        <a:xfrm>
          <a:off x="4267203" y="705059"/>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Default</a:t>
          </a:r>
        </a:p>
      </dsp:txBody>
      <dsp:txXfrm>
        <a:off x="4278358" y="716214"/>
        <a:ext cx="739413" cy="358551"/>
      </dsp:txXfrm>
    </dsp:sp>
    <dsp:sp modelId="{B82998E9-B1CD-485F-8B4B-06888B1A28C4}">
      <dsp:nvSpPr>
        <dsp:cNvPr id="0" name=""/>
        <dsp:cNvSpPr/>
      </dsp:nvSpPr>
      <dsp:spPr>
        <a:xfrm rot="2829178">
          <a:off x="1757371" y="1389205"/>
          <a:ext cx="448043" cy="17138"/>
        </a:xfrm>
        <a:custGeom>
          <a:avLst/>
          <a:gdLst/>
          <a:ahLst/>
          <a:cxnLst/>
          <a:rect l="0" t="0" r="0" b="0"/>
          <a:pathLst>
            <a:path>
              <a:moveTo>
                <a:pt x="0" y="8569"/>
              </a:moveTo>
              <a:lnTo>
                <a:pt x="448043" y="85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0192" y="1386573"/>
        <a:ext cx="22402" cy="22402"/>
      </dsp:txXfrm>
    </dsp:sp>
    <dsp:sp modelId="{A031128D-C55E-42DA-B8A2-D382735EF23E}">
      <dsp:nvSpPr>
        <dsp:cNvPr id="0" name=""/>
        <dsp:cNvSpPr/>
      </dsp:nvSpPr>
      <dsp:spPr>
        <a:xfrm>
          <a:off x="2133738" y="1371590"/>
          <a:ext cx="761723" cy="38086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Debt &lt; 20%</a:t>
          </a:r>
        </a:p>
      </dsp:txBody>
      <dsp:txXfrm>
        <a:off x="2144893" y="1382745"/>
        <a:ext cx="739413" cy="358551"/>
      </dsp:txXfrm>
    </dsp:sp>
    <dsp:sp modelId="{02AF2611-39C0-4EF8-B9AF-5E15D80097BE}">
      <dsp:nvSpPr>
        <dsp:cNvPr id="0" name=""/>
        <dsp:cNvSpPr/>
      </dsp:nvSpPr>
      <dsp:spPr>
        <a:xfrm rot="19457599">
          <a:off x="2860193" y="1443954"/>
          <a:ext cx="375226" cy="17138"/>
        </a:xfrm>
        <a:custGeom>
          <a:avLst/>
          <a:gdLst/>
          <a:ahLst/>
          <a:cxnLst/>
          <a:rect l="0" t="0" r="0" b="0"/>
          <a:pathLst>
            <a:path>
              <a:moveTo>
                <a:pt x="0" y="8569"/>
              </a:moveTo>
              <a:lnTo>
                <a:pt x="375226"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8425" y="1443142"/>
        <a:ext cx="18761" cy="18761"/>
      </dsp:txXfrm>
    </dsp:sp>
    <dsp:sp modelId="{008EB790-8EB0-4D82-BE0A-84C63F787288}">
      <dsp:nvSpPr>
        <dsp:cNvPr id="0" name=""/>
        <dsp:cNvSpPr/>
      </dsp:nvSpPr>
      <dsp:spPr>
        <a:xfrm>
          <a:off x="3200150" y="1152594"/>
          <a:ext cx="761723" cy="38086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Owns house</a:t>
          </a:r>
        </a:p>
      </dsp:txBody>
      <dsp:txXfrm>
        <a:off x="3211305" y="1163749"/>
        <a:ext cx="739413" cy="358551"/>
      </dsp:txXfrm>
    </dsp:sp>
    <dsp:sp modelId="{3D3532D1-1FDA-4F24-AE90-3866BC16A43D}">
      <dsp:nvSpPr>
        <dsp:cNvPr id="0" name=""/>
        <dsp:cNvSpPr/>
      </dsp:nvSpPr>
      <dsp:spPr>
        <a:xfrm>
          <a:off x="3961874" y="1334456"/>
          <a:ext cx="304689" cy="17138"/>
        </a:xfrm>
        <a:custGeom>
          <a:avLst/>
          <a:gdLst/>
          <a:ahLst/>
          <a:cxnLst/>
          <a:rect l="0" t="0" r="0" b="0"/>
          <a:pathLst>
            <a:path>
              <a:moveTo>
                <a:pt x="0" y="8569"/>
              </a:moveTo>
              <a:lnTo>
                <a:pt x="304689"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601" y="1335408"/>
        <a:ext cx="15234" cy="15234"/>
      </dsp:txXfrm>
    </dsp:sp>
    <dsp:sp modelId="{DE93B5F2-1CA6-40F3-B124-24CBDE452C7F}">
      <dsp:nvSpPr>
        <dsp:cNvPr id="0" name=""/>
        <dsp:cNvSpPr/>
      </dsp:nvSpPr>
      <dsp:spPr>
        <a:xfrm>
          <a:off x="4266563" y="1152594"/>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 Default</a:t>
          </a:r>
        </a:p>
      </dsp:txBody>
      <dsp:txXfrm>
        <a:off x="4277718" y="1163749"/>
        <a:ext cx="739413" cy="358551"/>
      </dsp:txXfrm>
    </dsp:sp>
    <dsp:sp modelId="{AF10D516-4F6C-4D46-86A1-9C1986C13320}">
      <dsp:nvSpPr>
        <dsp:cNvPr id="0" name=""/>
        <dsp:cNvSpPr/>
      </dsp:nvSpPr>
      <dsp:spPr>
        <a:xfrm rot="2142401">
          <a:off x="2860193" y="1662949"/>
          <a:ext cx="375226" cy="17138"/>
        </a:xfrm>
        <a:custGeom>
          <a:avLst/>
          <a:gdLst/>
          <a:ahLst/>
          <a:cxnLst/>
          <a:rect l="0" t="0" r="0" b="0"/>
          <a:pathLst>
            <a:path>
              <a:moveTo>
                <a:pt x="0" y="8569"/>
              </a:moveTo>
              <a:lnTo>
                <a:pt x="375226"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8425" y="1662138"/>
        <a:ext cx="18761" cy="18761"/>
      </dsp:txXfrm>
    </dsp:sp>
    <dsp:sp modelId="{99764013-9FFE-483E-9A94-8E74B88EB45B}">
      <dsp:nvSpPr>
        <dsp:cNvPr id="0" name=""/>
        <dsp:cNvSpPr/>
      </dsp:nvSpPr>
      <dsp:spPr>
        <a:xfrm>
          <a:off x="3200150" y="1590585"/>
          <a:ext cx="761723" cy="38086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Rents</a:t>
          </a:r>
        </a:p>
      </dsp:txBody>
      <dsp:txXfrm>
        <a:off x="3211305" y="1601740"/>
        <a:ext cx="739413" cy="358551"/>
      </dsp:txXfrm>
    </dsp:sp>
    <dsp:sp modelId="{924C8F9A-D7B2-4767-8617-AD5D4A0F8C82}">
      <dsp:nvSpPr>
        <dsp:cNvPr id="0" name=""/>
        <dsp:cNvSpPr/>
      </dsp:nvSpPr>
      <dsp:spPr>
        <a:xfrm>
          <a:off x="3961874" y="1772447"/>
          <a:ext cx="304689" cy="17138"/>
        </a:xfrm>
        <a:custGeom>
          <a:avLst/>
          <a:gdLst/>
          <a:ahLst/>
          <a:cxnLst/>
          <a:rect l="0" t="0" r="0" b="0"/>
          <a:pathLst>
            <a:path>
              <a:moveTo>
                <a:pt x="0" y="8569"/>
              </a:moveTo>
              <a:lnTo>
                <a:pt x="304689"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601" y="1773399"/>
        <a:ext cx="15234" cy="15234"/>
      </dsp:txXfrm>
    </dsp:sp>
    <dsp:sp modelId="{4C14E865-13AF-43EC-93E8-957E72C167D9}">
      <dsp:nvSpPr>
        <dsp:cNvPr id="0" name=""/>
        <dsp:cNvSpPr/>
      </dsp:nvSpPr>
      <dsp:spPr>
        <a:xfrm>
          <a:off x="4266563" y="1590585"/>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Default</a:t>
          </a:r>
        </a:p>
      </dsp:txBody>
      <dsp:txXfrm>
        <a:off x="4277718" y="1601740"/>
        <a:ext cx="739413" cy="358551"/>
      </dsp:txXfrm>
    </dsp:sp>
    <dsp:sp modelId="{07085415-AD02-4837-A819-DF8503991B40}">
      <dsp:nvSpPr>
        <dsp:cNvPr id="0" name=""/>
        <dsp:cNvSpPr/>
      </dsp:nvSpPr>
      <dsp:spPr>
        <a:xfrm rot="4099285">
          <a:off x="502569" y="2374684"/>
          <a:ext cx="824823" cy="17138"/>
        </a:xfrm>
        <a:custGeom>
          <a:avLst/>
          <a:gdLst/>
          <a:ahLst/>
          <a:cxnLst/>
          <a:rect l="0" t="0" r="0" b="0"/>
          <a:pathLst>
            <a:path>
              <a:moveTo>
                <a:pt x="0" y="8569"/>
              </a:moveTo>
              <a:lnTo>
                <a:pt x="824823" y="856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4360" y="2362633"/>
        <a:ext cx="41241" cy="41241"/>
      </dsp:txXfrm>
    </dsp:sp>
    <dsp:sp modelId="{7EBAE2C6-1480-46C8-900C-5102293148B2}">
      <dsp:nvSpPr>
        <dsp:cNvPr id="0" name=""/>
        <dsp:cNvSpPr/>
      </dsp:nvSpPr>
      <dsp:spPr>
        <a:xfrm>
          <a:off x="1067325" y="2576065"/>
          <a:ext cx="761723" cy="38086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Income</a:t>
          </a:r>
          <a:br>
            <a:rPr lang="en-US" sz="1200" kern="1200" dirty="0"/>
          </a:br>
          <a:r>
            <a:rPr lang="en-US" sz="1200" kern="1200" dirty="0"/>
            <a:t>&gt;40k</a:t>
          </a:r>
        </a:p>
      </dsp:txBody>
      <dsp:txXfrm>
        <a:off x="1078480" y="2587220"/>
        <a:ext cx="739413" cy="358551"/>
      </dsp:txXfrm>
    </dsp:sp>
    <dsp:sp modelId="{72B1FC09-0EBA-4985-8788-8F4656152A7F}">
      <dsp:nvSpPr>
        <dsp:cNvPr id="0" name=""/>
        <dsp:cNvSpPr/>
      </dsp:nvSpPr>
      <dsp:spPr>
        <a:xfrm rot="18770822">
          <a:off x="1757371" y="2593680"/>
          <a:ext cx="448043" cy="17138"/>
        </a:xfrm>
        <a:custGeom>
          <a:avLst/>
          <a:gdLst/>
          <a:ahLst/>
          <a:cxnLst/>
          <a:rect l="0" t="0" r="0" b="0"/>
          <a:pathLst>
            <a:path>
              <a:moveTo>
                <a:pt x="0" y="8569"/>
              </a:moveTo>
              <a:lnTo>
                <a:pt x="448043" y="85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0192" y="2591048"/>
        <a:ext cx="22402" cy="22402"/>
      </dsp:txXfrm>
    </dsp:sp>
    <dsp:sp modelId="{B81631BF-0964-4936-A9DE-5CF3C23A1D51}">
      <dsp:nvSpPr>
        <dsp:cNvPr id="0" name=""/>
        <dsp:cNvSpPr/>
      </dsp:nvSpPr>
      <dsp:spPr>
        <a:xfrm>
          <a:off x="2133738" y="2247572"/>
          <a:ext cx="761723" cy="38086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Debt &gt; 20%</a:t>
          </a:r>
        </a:p>
      </dsp:txBody>
      <dsp:txXfrm>
        <a:off x="2144893" y="2258727"/>
        <a:ext cx="739413" cy="358551"/>
      </dsp:txXfrm>
    </dsp:sp>
    <dsp:sp modelId="{E3B49C02-92DF-4E0E-9C64-BFDA4F6C8C57}">
      <dsp:nvSpPr>
        <dsp:cNvPr id="0" name=""/>
        <dsp:cNvSpPr/>
      </dsp:nvSpPr>
      <dsp:spPr>
        <a:xfrm rot="19457599">
          <a:off x="2860193" y="2319935"/>
          <a:ext cx="375226" cy="17138"/>
        </a:xfrm>
        <a:custGeom>
          <a:avLst/>
          <a:gdLst/>
          <a:ahLst/>
          <a:cxnLst/>
          <a:rect l="0" t="0" r="0" b="0"/>
          <a:pathLst>
            <a:path>
              <a:moveTo>
                <a:pt x="0" y="8569"/>
              </a:moveTo>
              <a:lnTo>
                <a:pt x="375226"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8425" y="2319124"/>
        <a:ext cx="18761" cy="18761"/>
      </dsp:txXfrm>
    </dsp:sp>
    <dsp:sp modelId="{F532FF76-9233-4C88-8EB8-C57298DE75BC}">
      <dsp:nvSpPr>
        <dsp:cNvPr id="0" name=""/>
        <dsp:cNvSpPr/>
      </dsp:nvSpPr>
      <dsp:spPr>
        <a:xfrm>
          <a:off x="3200150" y="2028576"/>
          <a:ext cx="761723" cy="38086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Owns house</a:t>
          </a:r>
        </a:p>
      </dsp:txBody>
      <dsp:txXfrm>
        <a:off x="3211305" y="2039731"/>
        <a:ext cx="739413" cy="358551"/>
      </dsp:txXfrm>
    </dsp:sp>
    <dsp:sp modelId="{3D002938-9580-4C37-A937-06EE1FF34007}">
      <dsp:nvSpPr>
        <dsp:cNvPr id="0" name=""/>
        <dsp:cNvSpPr/>
      </dsp:nvSpPr>
      <dsp:spPr>
        <a:xfrm>
          <a:off x="3961874" y="2210438"/>
          <a:ext cx="304689" cy="17138"/>
        </a:xfrm>
        <a:custGeom>
          <a:avLst/>
          <a:gdLst/>
          <a:ahLst/>
          <a:cxnLst/>
          <a:rect l="0" t="0" r="0" b="0"/>
          <a:pathLst>
            <a:path>
              <a:moveTo>
                <a:pt x="0" y="8569"/>
              </a:moveTo>
              <a:lnTo>
                <a:pt x="304689"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601" y="2211390"/>
        <a:ext cx="15234" cy="15234"/>
      </dsp:txXfrm>
    </dsp:sp>
    <dsp:sp modelId="{D9495291-86EC-4DCD-BB10-24DC98844A58}">
      <dsp:nvSpPr>
        <dsp:cNvPr id="0" name=""/>
        <dsp:cNvSpPr/>
      </dsp:nvSpPr>
      <dsp:spPr>
        <a:xfrm>
          <a:off x="4266563" y="2028576"/>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 Default</a:t>
          </a:r>
        </a:p>
      </dsp:txBody>
      <dsp:txXfrm>
        <a:off x="4277718" y="2039731"/>
        <a:ext cx="739413" cy="358551"/>
      </dsp:txXfrm>
    </dsp:sp>
    <dsp:sp modelId="{0A6EA505-89C7-49FD-ABE4-44B8C87A9F43}">
      <dsp:nvSpPr>
        <dsp:cNvPr id="0" name=""/>
        <dsp:cNvSpPr/>
      </dsp:nvSpPr>
      <dsp:spPr>
        <a:xfrm rot="2142401">
          <a:off x="2860193" y="2538931"/>
          <a:ext cx="375226" cy="17138"/>
        </a:xfrm>
        <a:custGeom>
          <a:avLst/>
          <a:gdLst/>
          <a:ahLst/>
          <a:cxnLst/>
          <a:rect l="0" t="0" r="0" b="0"/>
          <a:pathLst>
            <a:path>
              <a:moveTo>
                <a:pt x="0" y="8569"/>
              </a:moveTo>
              <a:lnTo>
                <a:pt x="375226"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8425" y="2538119"/>
        <a:ext cx="18761" cy="18761"/>
      </dsp:txXfrm>
    </dsp:sp>
    <dsp:sp modelId="{BCBAD13F-9F36-4A76-ACBF-38324C9DFD1E}">
      <dsp:nvSpPr>
        <dsp:cNvPr id="0" name=""/>
        <dsp:cNvSpPr/>
      </dsp:nvSpPr>
      <dsp:spPr>
        <a:xfrm>
          <a:off x="3200150" y="2466567"/>
          <a:ext cx="761723" cy="38086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Rents</a:t>
          </a:r>
        </a:p>
      </dsp:txBody>
      <dsp:txXfrm>
        <a:off x="3211305" y="2477722"/>
        <a:ext cx="739413" cy="358551"/>
      </dsp:txXfrm>
    </dsp:sp>
    <dsp:sp modelId="{FEC367EC-C7CC-46E0-8F0B-F4EB017F4B25}">
      <dsp:nvSpPr>
        <dsp:cNvPr id="0" name=""/>
        <dsp:cNvSpPr/>
      </dsp:nvSpPr>
      <dsp:spPr>
        <a:xfrm>
          <a:off x="3961874" y="2648429"/>
          <a:ext cx="304689" cy="17138"/>
        </a:xfrm>
        <a:custGeom>
          <a:avLst/>
          <a:gdLst/>
          <a:ahLst/>
          <a:cxnLst/>
          <a:rect l="0" t="0" r="0" b="0"/>
          <a:pathLst>
            <a:path>
              <a:moveTo>
                <a:pt x="0" y="8569"/>
              </a:moveTo>
              <a:lnTo>
                <a:pt x="304689"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601" y="2649381"/>
        <a:ext cx="15234" cy="15234"/>
      </dsp:txXfrm>
    </dsp:sp>
    <dsp:sp modelId="{DD75CFEB-5D5C-464E-B857-D28B066AE2E1}">
      <dsp:nvSpPr>
        <dsp:cNvPr id="0" name=""/>
        <dsp:cNvSpPr/>
      </dsp:nvSpPr>
      <dsp:spPr>
        <a:xfrm>
          <a:off x="4266563" y="2466567"/>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Default</a:t>
          </a:r>
        </a:p>
      </dsp:txBody>
      <dsp:txXfrm>
        <a:off x="4277718" y="2477722"/>
        <a:ext cx="739413" cy="358551"/>
      </dsp:txXfrm>
    </dsp:sp>
    <dsp:sp modelId="{7F4C7A20-7D9B-4C87-80B4-7508EB7EED52}">
      <dsp:nvSpPr>
        <dsp:cNvPr id="0" name=""/>
        <dsp:cNvSpPr/>
      </dsp:nvSpPr>
      <dsp:spPr>
        <a:xfrm rot="2829178">
          <a:off x="1757371" y="2922173"/>
          <a:ext cx="448043" cy="17138"/>
        </a:xfrm>
        <a:custGeom>
          <a:avLst/>
          <a:gdLst/>
          <a:ahLst/>
          <a:cxnLst/>
          <a:rect l="0" t="0" r="0" b="0"/>
          <a:pathLst>
            <a:path>
              <a:moveTo>
                <a:pt x="0" y="8569"/>
              </a:moveTo>
              <a:lnTo>
                <a:pt x="448043" y="85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0192" y="2919541"/>
        <a:ext cx="22402" cy="22402"/>
      </dsp:txXfrm>
    </dsp:sp>
    <dsp:sp modelId="{F8179C33-7069-4902-8E2C-2F20E46E8782}">
      <dsp:nvSpPr>
        <dsp:cNvPr id="0" name=""/>
        <dsp:cNvSpPr/>
      </dsp:nvSpPr>
      <dsp:spPr>
        <a:xfrm>
          <a:off x="2133738" y="2904558"/>
          <a:ext cx="761723" cy="38086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Debt &lt; 20%</a:t>
          </a:r>
        </a:p>
      </dsp:txBody>
      <dsp:txXfrm>
        <a:off x="2144893" y="2915713"/>
        <a:ext cx="739413" cy="358551"/>
      </dsp:txXfrm>
    </dsp:sp>
    <dsp:sp modelId="{306F450E-2B81-4A6B-9207-B97384612F41}">
      <dsp:nvSpPr>
        <dsp:cNvPr id="0" name=""/>
        <dsp:cNvSpPr/>
      </dsp:nvSpPr>
      <dsp:spPr>
        <a:xfrm rot="28533">
          <a:off x="2895438" y="3092113"/>
          <a:ext cx="1372062" cy="17138"/>
        </a:xfrm>
        <a:custGeom>
          <a:avLst/>
          <a:gdLst/>
          <a:ahLst/>
          <a:cxnLst/>
          <a:rect l="0" t="0" r="0" b="0"/>
          <a:pathLst>
            <a:path>
              <a:moveTo>
                <a:pt x="0" y="8569"/>
              </a:moveTo>
              <a:lnTo>
                <a:pt x="1372062" y="85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7167" y="3066381"/>
        <a:ext cx="68603" cy="68603"/>
      </dsp:txXfrm>
    </dsp:sp>
    <dsp:sp modelId="{E3F8EBE6-F572-48F2-83CE-C1DC35D3DBAE}">
      <dsp:nvSpPr>
        <dsp:cNvPr id="0" name=""/>
        <dsp:cNvSpPr/>
      </dsp:nvSpPr>
      <dsp:spPr>
        <a:xfrm>
          <a:off x="4267476" y="2915946"/>
          <a:ext cx="761723" cy="38086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 Default</a:t>
          </a:r>
        </a:p>
      </dsp:txBody>
      <dsp:txXfrm>
        <a:off x="4278631" y="2927101"/>
        <a:ext cx="739413" cy="3585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2057" y="1815440"/>
          <a:ext cx="738285" cy="3691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Credit</a:t>
          </a:r>
          <a:br>
            <a:rPr lang="en-US" sz="1100" kern="1200" dirty="0"/>
          </a:br>
          <a:r>
            <a:rPr lang="en-US" sz="1100" kern="1200" dirty="0"/>
            <a:t>Approval</a:t>
          </a:r>
        </a:p>
      </dsp:txBody>
      <dsp:txXfrm>
        <a:off x="12869" y="1826252"/>
        <a:ext cx="716661" cy="347518"/>
      </dsp:txXfrm>
    </dsp:sp>
    <dsp:sp modelId="{C6405F48-268C-4A9E-8C6B-EA7912642D7B}">
      <dsp:nvSpPr>
        <dsp:cNvPr id="0" name=""/>
        <dsp:cNvSpPr/>
      </dsp:nvSpPr>
      <dsp:spPr>
        <a:xfrm rot="17500715">
          <a:off x="488278" y="16202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1608575"/>
        <a:ext cx="39972" cy="39972"/>
      </dsp:txXfrm>
    </dsp:sp>
    <dsp:sp modelId="{1E65E39D-395D-4BD0-8D0A-DECF2AB935E9}">
      <dsp:nvSpPr>
        <dsp:cNvPr id="0" name=""/>
        <dsp:cNvSpPr/>
      </dsp:nvSpPr>
      <dsp:spPr>
        <a:xfrm>
          <a:off x="1035657" y="10725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&lt;40k</a:t>
          </a:r>
        </a:p>
      </dsp:txBody>
      <dsp:txXfrm>
        <a:off x="1046469" y="1083352"/>
        <a:ext cx="716661" cy="347518"/>
      </dsp:txXfrm>
    </dsp:sp>
    <dsp:sp modelId="{8BDEEA43-5C2A-4BBE-99A5-44DEB7CB861C}">
      <dsp:nvSpPr>
        <dsp:cNvPr id="0" name=""/>
        <dsp:cNvSpPr/>
      </dsp:nvSpPr>
      <dsp:spPr>
        <a:xfrm rot="18770822">
          <a:off x="1704471" y="10896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087062"/>
        <a:ext cx="21712" cy="21712"/>
      </dsp:txXfrm>
    </dsp:sp>
    <dsp:sp modelId="{6094D736-4F16-42FC-9437-D37BB023D5EA}">
      <dsp:nvSpPr>
        <dsp:cNvPr id="0" name=""/>
        <dsp:cNvSpPr/>
      </dsp:nvSpPr>
      <dsp:spPr>
        <a:xfrm>
          <a:off x="2069257" y="7541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764966"/>
        <a:ext cx="716661" cy="347518"/>
      </dsp:txXfrm>
    </dsp:sp>
    <dsp:sp modelId="{77024C92-294D-413F-A59B-9F47291444A3}">
      <dsp:nvSpPr>
        <dsp:cNvPr id="0" name=""/>
        <dsp:cNvSpPr/>
      </dsp:nvSpPr>
      <dsp:spPr>
        <a:xfrm>
          <a:off x="2807542" y="930420"/>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905452"/>
        <a:ext cx="66548" cy="66548"/>
      </dsp:txXfrm>
    </dsp:sp>
    <dsp:sp modelId="{0E7AE38F-D77F-437F-BAB8-792E908C751F}">
      <dsp:nvSpPr>
        <dsp:cNvPr id="0" name=""/>
        <dsp:cNvSpPr/>
      </dsp:nvSpPr>
      <dsp:spPr>
        <a:xfrm>
          <a:off x="4138514" y="754154"/>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9326" y="764966"/>
        <a:ext cx="716661" cy="347518"/>
      </dsp:txXfrm>
    </dsp:sp>
    <dsp:sp modelId="{B82998E9-B1CD-485F-8B4B-06888B1A28C4}">
      <dsp:nvSpPr>
        <dsp:cNvPr id="0" name=""/>
        <dsp:cNvSpPr/>
      </dsp:nvSpPr>
      <dsp:spPr>
        <a:xfrm rot="2829178">
          <a:off x="1704471" y="14079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405448"/>
        <a:ext cx="21712" cy="21712"/>
      </dsp:txXfrm>
    </dsp:sp>
    <dsp:sp modelId="{A031128D-C55E-42DA-B8A2-D382735EF23E}">
      <dsp:nvSpPr>
        <dsp:cNvPr id="0" name=""/>
        <dsp:cNvSpPr/>
      </dsp:nvSpPr>
      <dsp:spPr>
        <a:xfrm>
          <a:off x="2069257" y="13909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1401738"/>
        <a:ext cx="716661" cy="347518"/>
      </dsp:txXfrm>
    </dsp:sp>
    <dsp:sp modelId="{02AF2611-39C0-4EF8-B9AF-5E15D80097BE}">
      <dsp:nvSpPr>
        <dsp:cNvPr id="0" name=""/>
        <dsp:cNvSpPr/>
      </dsp:nvSpPr>
      <dsp:spPr>
        <a:xfrm rot="19457599">
          <a:off x="2773359" y="1461063"/>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460277"/>
        <a:ext cx="18184" cy="18184"/>
      </dsp:txXfrm>
    </dsp:sp>
    <dsp:sp modelId="{008EB790-8EB0-4D82-BE0A-84C63F787288}">
      <dsp:nvSpPr>
        <dsp:cNvPr id="0" name=""/>
        <dsp:cNvSpPr/>
      </dsp:nvSpPr>
      <dsp:spPr>
        <a:xfrm>
          <a:off x="3102857" y="1178669"/>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1189481"/>
        <a:ext cx="716661" cy="347518"/>
      </dsp:txXfrm>
    </dsp:sp>
    <dsp:sp modelId="{3D3532D1-1FDA-4F24-AE90-3866BC16A43D}">
      <dsp:nvSpPr>
        <dsp:cNvPr id="0" name=""/>
        <dsp:cNvSpPr/>
      </dsp:nvSpPr>
      <dsp:spPr>
        <a:xfrm>
          <a:off x="3841142" y="1354934"/>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355857"/>
        <a:ext cx="14765" cy="14765"/>
      </dsp:txXfrm>
    </dsp:sp>
    <dsp:sp modelId="{DE93B5F2-1CA6-40F3-B124-24CBDE452C7F}">
      <dsp:nvSpPr>
        <dsp:cNvPr id="0" name=""/>
        <dsp:cNvSpPr/>
      </dsp:nvSpPr>
      <dsp:spPr>
        <a:xfrm>
          <a:off x="4136457" y="1178669"/>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1189481"/>
        <a:ext cx="716661" cy="347518"/>
      </dsp:txXfrm>
    </dsp:sp>
    <dsp:sp modelId="{AF10D516-4F6C-4D46-86A1-9C1986C13320}">
      <dsp:nvSpPr>
        <dsp:cNvPr id="0" name=""/>
        <dsp:cNvSpPr/>
      </dsp:nvSpPr>
      <dsp:spPr>
        <a:xfrm rot="2142401">
          <a:off x="2773359" y="1673320"/>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672534"/>
        <a:ext cx="18184" cy="18184"/>
      </dsp:txXfrm>
    </dsp:sp>
    <dsp:sp modelId="{99764013-9FFE-483E-9A94-8E74B88EB45B}">
      <dsp:nvSpPr>
        <dsp:cNvPr id="0" name=""/>
        <dsp:cNvSpPr/>
      </dsp:nvSpPr>
      <dsp:spPr>
        <a:xfrm>
          <a:off x="3102857" y="1603183"/>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1613995"/>
        <a:ext cx="716661" cy="347518"/>
      </dsp:txXfrm>
    </dsp:sp>
    <dsp:sp modelId="{924C8F9A-D7B2-4767-8617-AD5D4A0F8C82}">
      <dsp:nvSpPr>
        <dsp:cNvPr id="0" name=""/>
        <dsp:cNvSpPr/>
      </dsp:nvSpPr>
      <dsp:spPr>
        <a:xfrm>
          <a:off x="3841142" y="1779449"/>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780372"/>
        <a:ext cx="14765" cy="14765"/>
      </dsp:txXfrm>
    </dsp:sp>
    <dsp:sp modelId="{4C14E865-13AF-43EC-93E8-957E72C167D9}">
      <dsp:nvSpPr>
        <dsp:cNvPr id="0" name=""/>
        <dsp:cNvSpPr/>
      </dsp:nvSpPr>
      <dsp:spPr>
        <a:xfrm>
          <a:off x="4136457" y="1603183"/>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1613995"/>
        <a:ext cx="716661" cy="347518"/>
      </dsp:txXfrm>
    </dsp:sp>
    <dsp:sp modelId="{07085415-AD02-4837-A819-DF8503991B40}">
      <dsp:nvSpPr>
        <dsp:cNvPr id="0" name=""/>
        <dsp:cNvSpPr/>
      </dsp:nvSpPr>
      <dsp:spPr>
        <a:xfrm rot="4099285">
          <a:off x="488278" y="23631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2351475"/>
        <a:ext cx="39972" cy="39972"/>
      </dsp:txXfrm>
    </dsp:sp>
    <dsp:sp modelId="{7EBAE2C6-1480-46C8-900C-5102293148B2}">
      <dsp:nvSpPr>
        <dsp:cNvPr id="0" name=""/>
        <dsp:cNvSpPr/>
      </dsp:nvSpPr>
      <dsp:spPr>
        <a:xfrm>
          <a:off x="1035657" y="25583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&gt;40k</a:t>
          </a:r>
        </a:p>
      </dsp:txBody>
      <dsp:txXfrm>
        <a:off x="1046469" y="2569152"/>
        <a:ext cx="716661" cy="347518"/>
      </dsp:txXfrm>
    </dsp:sp>
    <dsp:sp modelId="{72B1FC09-0EBA-4985-8788-8F4656152A7F}">
      <dsp:nvSpPr>
        <dsp:cNvPr id="0" name=""/>
        <dsp:cNvSpPr/>
      </dsp:nvSpPr>
      <dsp:spPr>
        <a:xfrm rot="18770822">
          <a:off x="1704471" y="25754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572862"/>
        <a:ext cx="21712" cy="21712"/>
      </dsp:txXfrm>
    </dsp:sp>
    <dsp:sp modelId="{B81631BF-0964-4936-A9DE-5CF3C23A1D51}">
      <dsp:nvSpPr>
        <dsp:cNvPr id="0" name=""/>
        <dsp:cNvSpPr/>
      </dsp:nvSpPr>
      <dsp:spPr>
        <a:xfrm>
          <a:off x="2069257" y="22399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2250766"/>
        <a:ext cx="716661" cy="347518"/>
      </dsp:txXfrm>
    </dsp:sp>
    <dsp:sp modelId="{E3B49C02-92DF-4E0E-9C64-BFDA4F6C8C57}">
      <dsp:nvSpPr>
        <dsp:cNvPr id="0" name=""/>
        <dsp:cNvSpPr/>
      </dsp:nvSpPr>
      <dsp:spPr>
        <a:xfrm rot="19457599">
          <a:off x="2773359" y="2310092"/>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309305"/>
        <a:ext cx="18184" cy="18184"/>
      </dsp:txXfrm>
    </dsp:sp>
    <dsp:sp modelId="{F532FF76-9233-4C88-8EB8-C57298DE75BC}">
      <dsp:nvSpPr>
        <dsp:cNvPr id="0" name=""/>
        <dsp:cNvSpPr/>
      </dsp:nvSpPr>
      <dsp:spPr>
        <a:xfrm>
          <a:off x="3102857" y="2027697"/>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2038509"/>
        <a:ext cx="716661" cy="347518"/>
      </dsp:txXfrm>
    </dsp:sp>
    <dsp:sp modelId="{3D002938-9580-4C37-A937-06EE1FF34007}">
      <dsp:nvSpPr>
        <dsp:cNvPr id="0" name=""/>
        <dsp:cNvSpPr/>
      </dsp:nvSpPr>
      <dsp:spPr>
        <a:xfrm>
          <a:off x="3841142" y="2203963"/>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204886"/>
        <a:ext cx="14765" cy="14765"/>
      </dsp:txXfrm>
    </dsp:sp>
    <dsp:sp modelId="{D9495291-86EC-4DCD-BB10-24DC98844A58}">
      <dsp:nvSpPr>
        <dsp:cNvPr id="0" name=""/>
        <dsp:cNvSpPr/>
      </dsp:nvSpPr>
      <dsp:spPr>
        <a:xfrm>
          <a:off x="4136457" y="2027697"/>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2038509"/>
        <a:ext cx="716661" cy="347518"/>
      </dsp:txXfrm>
    </dsp:sp>
    <dsp:sp modelId="{0A6EA505-89C7-49FD-ABE4-44B8C87A9F43}">
      <dsp:nvSpPr>
        <dsp:cNvPr id="0" name=""/>
        <dsp:cNvSpPr/>
      </dsp:nvSpPr>
      <dsp:spPr>
        <a:xfrm rot="2142401">
          <a:off x="2773359" y="2522349"/>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521562"/>
        <a:ext cx="18184" cy="18184"/>
      </dsp:txXfrm>
    </dsp:sp>
    <dsp:sp modelId="{BCBAD13F-9F36-4A76-ACBF-38324C9DFD1E}">
      <dsp:nvSpPr>
        <dsp:cNvPr id="0" name=""/>
        <dsp:cNvSpPr/>
      </dsp:nvSpPr>
      <dsp:spPr>
        <a:xfrm>
          <a:off x="3102857" y="2452211"/>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2463023"/>
        <a:ext cx="716661" cy="347518"/>
      </dsp:txXfrm>
    </dsp:sp>
    <dsp:sp modelId="{FEC367EC-C7CC-46E0-8F0B-F4EB017F4B25}">
      <dsp:nvSpPr>
        <dsp:cNvPr id="0" name=""/>
        <dsp:cNvSpPr/>
      </dsp:nvSpPr>
      <dsp:spPr>
        <a:xfrm>
          <a:off x="3841142" y="2628477"/>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629400"/>
        <a:ext cx="14765" cy="14765"/>
      </dsp:txXfrm>
    </dsp:sp>
    <dsp:sp modelId="{DD75CFEB-5D5C-464E-B857-D28B066AE2E1}">
      <dsp:nvSpPr>
        <dsp:cNvPr id="0" name=""/>
        <dsp:cNvSpPr/>
      </dsp:nvSpPr>
      <dsp:spPr>
        <a:xfrm>
          <a:off x="4136457" y="2452211"/>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2463023"/>
        <a:ext cx="716661" cy="347518"/>
      </dsp:txXfrm>
    </dsp:sp>
    <dsp:sp modelId="{7F4C7A20-7D9B-4C87-80B4-7508EB7EED52}">
      <dsp:nvSpPr>
        <dsp:cNvPr id="0" name=""/>
        <dsp:cNvSpPr/>
      </dsp:nvSpPr>
      <dsp:spPr>
        <a:xfrm rot="2829178">
          <a:off x="1704471" y="28937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891248"/>
        <a:ext cx="21712" cy="21712"/>
      </dsp:txXfrm>
    </dsp:sp>
    <dsp:sp modelId="{F8179C33-7069-4902-8E2C-2F20E46E8782}">
      <dsp:nvSpPr>
        <dsp:cNvPr id="0" name=""/>
        <dsp:cNvSpPr/>
      </dsp:nvSpPr>
      <dsp:spPr>
        <a:xfrm>
          <a:off x="2069257" y="28767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2887538"/>
        <a:ext cx="716661" cy="347518"/>
      </dsp:txXfrm>
    </dsp:sp>
    <dsp:sp modelId="{306F450E-2B81-4A6B-9207-B97384612F41}">
      <dsp:nvSpPr>
        <dsp:cNvPr id="0" name=""/>
        <dsp:cNvSpPr/>
      </dsp:nvSpPr>
      <dsp:spPr>
        <a:xfrm>
          <a:off x="2807542" y="3052992"/>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3028023"/>
        <a:ext cx="66548" cy="66548"/>
      </dsp:txXfrm>
    </dsp:sp>
    <dsp:sp modelId="{E3F8EBE6-F572-48F2-83CE-C1DC35D3DBAE}">
      <dsp:nvSpPr>
        <dsp:cNvPr id="0" name=""/>
        <dsp:cNvSpPr/>
      </dsp:nvSpPr>
      <dsp:spPr>
        <a:xfrm>
          <a:off x="4138514" y="2876726"/>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9326" y="2887538"/>
        <a:ext cx="716661" cy="347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2057" y="1815440"/>
          <a:ext cx="738285" cy="3691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Credit</a:t>
          </a:r>
          <a:br>
            <a:rPr lang="en-US" sz="1100" kern="1200" dirty="0"/>
          </a:br>
          <a:r>
            <a:rPr lang="en-US" sz="1100" kern="1200" dirty="0"/>
            <a:t>Approval</a:t>
          </a:r>
        </a:p>
      </dsp:txBody>
      <dsp:txXfrm>
        <a:off x="12869" y="1826252"/>
        <a:ext cx="716661" cy="347518"/>
      </dsp:txXfrm>
    </dsp:sp>
    <dsp:sp modelId="{C6405F48-268C-4A9E-8C6B-EA7912642D7B}">
      <dsp:nvSpPr>
        <dsp:cNvPr id="0" name=""/>
        <dsp:cNvSpPr/>
      </dsp:nvSpPr>
      <dsp:spPr>
        <a:xfrm rot="17500715">
          <a:off x="488278" y="16202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1608575"/>
        <a:ext cx="39972" cy="39972"/>
      </dsp:txXfrm>
    </dsp:sp>
    <dsp:sp modelId="{1E65E39D-395D-4BD0-8D0A-DECF2AB935E9}">
      <dsp:nvSpPr>
        <dsp:cNvPr id="0" name=""/>
        <dsp:cNvSpPr/>
      </dsp:nvSpPr>
      <dsp:spPr>
        <a:xfrm>
          <a:off x="1035657" y="10725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&lt;40k</a:t>
          </a:r>
        </a:p>
      </dsp:txBody>
      <dsp:txXfrm>
        <a:off x="1046469" y="1083352"/>
        <a:ext cx="716661" cy="347518"/>
      </dsp:txXfrm>
    </dsp:sp>
    <dsp:sp modelId="{8BDEEA43-5C2A-4BBE-99A5-44DEB7CB861C}">
      <dsp:nvSpPr>
        <dsp:cNvPr id="0" name=""/>
        <dsp:cNvSpPr/>
      </dsp:nvSpPr>
      <dsp:spPr>
        <a:xfrm rot="18770822">
          <a:off x="1704471" y="10896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087062"/>
        <a:ext cx="21712" cy="21712"/>
      </dsp:txXfrm>
    </dsp:sp>
    <dsp:sp modelId="{6094D736-4F16-42FC-9437-D37BB023D5EA}">
      <dsp:nvSpPr>
        <dsp:cNvPr id="0" name=""/>
        <dsp:cNvSpPr/>
      </dsp:nvSpPr>
      <dsp:spPr>
        <a:xfrm>
          <a:off x="2069257" y="7541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764966"/>
        <a:ext cx="716661" cy="347518"/>
      </dsp:txXfrm>
    </dsp:sp>
    <dsp:sp modelId="{77024C92-294D-413F-A59B-9F47291444A3}">
      <dsp:nvSpPr>
        <dsp:cNvPr id="0" name=""/>
        <dsp:cNvSpPr/>
      </dsp:nvSpPr>
      <dsp:spPr>
        <a:xfrm>
          <a:off x="2807542" y="930420"/>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905452"/>
        <a:ext cx="66548" cy="66548"/>
      </dsp:txXfrm>
    </dsp:sp>
    <dsp:sp modelId="{0E7AE38F-D77F-437F-BAB8-792E908C751F}">
      <dsp:nvSpPr>
        <dsp:cNvPr id="0" name=""/>
        <dsp:cNvSpPr/>
      </dsp:nvSpPr>
      <dsp:spPr>
        <a:xfrm>
          <a:off x="4138514" y="754154"/>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9326" y="764966"/>
        <a:ext cx="716661" cy="347518"/>
      </dsp:txXfrm>
    </dsp:sp>
    <dsp:sp modelId="{B82998E9-B1CD-485F-8B4B-06888B1A28C4}">
      <dsp:nvSpPr>
        <dsp:cNvPr id="0" name=""/>
        <dsp:cNvSpPr/>
      </dsp:nvSpPr>
      <dsp:spPr>
        <a:xfrm rot="2829178">
          <a:off x="1704471" y="14079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1405448"/>
        <a:ext cx="21712" cy="21712"/>
      </dsp:txXfrm>
    </dsp:sp>
    <dsp:sp modelId="{A031128D-C55E-42DA-B8A2-D382735EF23E}">
      <dsp:nvSpPr>
        <dsp:cNvPr id="0" name=""/>
        <dsp:cNvSpPr/>
      </dsp:nvSpPr>
      <dsp:spPr>
        <a:xfrm>
          <a:off x="2069257" y="13909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1401738"/>
        <a:ext cx="716661" cy="347518"/>
      </dsp:txXfrm>
    </dsp:sp>
    <dsp:sp modelId="{02AF2611-39C0-4EF8-B9AF-5E15D80097BE}">
      <dsp:nvSpPr>
        <dsp:cNvPr id="0" name=""/>
        <dsp:cNvSpPr/>
      </dsp:nvSpPr>
      <dsp:spPr>
        <a:xfrm rot="19457599">
          <a:off x="2773359" y="1461063"/>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460277"/>
        <a:ext cx="18184" cy="18184"/>
      </dsp:txXfrm>
    </dsp:sp>
    <dsp:sp modelId="{008EB790-8EB0-4D82-BE0A-84C63F787288}">
      <dsp:nvSpPr>
        <dsp:cNvPr id="0" name=""/>
        <dsp:cNvSpPr/>
      </dsp:nvSpPr>
      <dsp:spPr>
        <a:xfrm>
          <a:off x="3102857" y="1178669"/>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1189481"/>
        <a:ext cx="716661" cy="347518"/>
      </dsp:txXfrm>
    </dsp:sp>
    <dsp:sp modelId="{3D3532D1-1FDA-4F24-AE90-3866BC16A43D}">
      <dsp:nvSpPr>
        <dsp:cNvPr id="0" name=""/>
        <dsp:cNvSpPr/>
      </dsp:nvSpPr>
      <dsp:spPr>
        <a:xfrm>
          <a:off x="3841142" y="1354934"/>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355857"/>
        <a:ext cx="14765" cy="14765"/>
      </dsp:txXfrm>
    </dsp:sp>
    <dsp:sp modelId="{DE93B5F2-1CA6-40F3-B124-24CBDE452C7F}">
      <dsp:nvSpPr>
        <dsp:cNvPr id="0" name=""/>
        <dsp:cNvSpPr/>
      </dsp:nvSpPr>
      <dsp:spPr>
        <a:xfrm>
          <a:off x="4136457" y="1178669"/>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1189481"/>
        <a:ext cx="716661" cy="347518"/>
      </dsp:txXfrm>
    </dsp:sp>
    <dsp:sp modelId="{AF10D516-4F6C-4D46-86A1-9C1986C13320}">
      <dsp:nvSpPr>
        <dsp:cNvPr id="0" name=""/>
        <dsp:cNvSpPr/>
      </dsp:nvSpPr>
      <dsp:spPr>
        <a:xfrm rot="2142401">
          <a:off x="2773359" y="1673320"/>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1672534"/>
        <a:ext cx="18184" cy="18184"/>
      </dsp:txXfrm>
    </dsp:sp>
    <dsp:sp modelId="{99764013-9FFE-483E-9A94-8E74B88EB45B}">
      <dsp:nvSpPr>
        <dsp:cNvPr id="0" name=""/>
        <dsp:cNvSpPr/>
      </dsp:nvSpPr>
      <dsp:spPr>
        <a:xfrm>
          <a:off x="3102857" y="1603183"/>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1613995"/>
        <a:ext cx="716661" cy="347518"/>
      </dsp:txXfrm>
    </dsp:sp>
    <dsp:sp modelId="{924C8F9A-D7B2-4767-8617-AD5D4A0F8C82}">
      <dsp:nvSpPr>
        <dsp:cNvPr id="0" name=""/>
        <dsp:cNvSpPr/>
      </dsp:nvSpPr>
      <dsp:spPr>
        <a:xfrm>
          <a:off x="3841142" y="1779449"/>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1780372"/>
        <a:ext cx="14765" cy="14765"/>
      </dsp:txXfrm>
    </dsp:sp>
    <dsp:sp modelId="{4C14E865-13AF-43EC-93E8-957E72C167D9}">
      <dsp:nvSpPr>
        <dsp:cNvPr id="0" name=""/>
        <dsp:cNvSpPr/>
      </dsp:nvSpPr>
      <dsp:spPr>
        <a:xfrm>
          <a:off x="4136457" y="1603183"/>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1613995"/>
        <a:ext cx="716661" cy="347518"/>
      </dsp:txXfrm>
    </dsp:sp>
    <dsp:sp modelId="{07085415-AD02-4837-A819-DF8503991B40}">
      <dsp:nvSpPr>
        <dsp:cNvPr id="0" name=""/>
        <dsp:cNvSpPr/>
      </dsp:nvSpPr>
      <dsp:spPr>
        <a:xfrm rot="4099285">
          <a:off x="488278" y="2363156"/>
          <a:ext cx="799444" cy="16611"/>
        </a:xfrm>
        <a:custGeom>
          <a:avLst/>
          <a:gdLst/>
          <a:ahLst/>
          <a:cxnLst/>
          <a:rect l="0" t="0" r="0" b="0"/>
          <a:pathLst>
            <a:path>
              <a:moveTo>
                <a:pt x="0" y="8305"/>
              </a:moveTo>
              <a:lnTo>
                <a:pt x="799444" y="830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8013" y="2351475"/>
        <a:ext cx="39972" cy="39972"/>
      </dsp:txXfrm>
    </dsp:sp>
    <dsp:sp modelId="{7EBAE2C6-1480-46C8-900C-5102293148B2}">
      <dsp:nvSpPr>
        <dsp:cNvPr id="0" name=""/>
        <dsp:cNvSpPr/>
      </dsp:nvSpPr>
      <dsp:spPr>
        <a:xfrm>
          <a:off x="1035657" y="2558340"/>
          <a:ext cx="738285" cy="369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Income</a:t>
          </a:r>
          <a:br>
            <a:rPr lang="en-US" sz="1100" kern="1200" dirty="0"/>
          </a:br>
          <a:r>
            <a:rPr lang="en-US" sz="1100" kern="1200" dirty="0"/>
            <a:t>&gt;40k</a:t>
          </a:r>
        </a:p>
      </dsp:txBody>
      <dsp:txXfrm>
        <a:off x="1046469" y="2569152"/>
        <a:ext cx="716661" cy="347518"/>
      </dsp:txXfrm>
    </dsp:sp>
    <dsp:sp modelId="{72B1FC09-0EBA-4985-8788-8F4656152A7F}">
      <dsp:nvSpPr>
        <dsp:cNvPr id="0" name=""/>
        <dsp:cNvSpPr/>
      </dsp:nvSpPr>
      <dsp:spPr>
        <a:xfrm rot="18770822">
          <a:off x="1704471" y="2575413"/>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572862"/>
        <a:ext cx="21712" cy="21712"/>
      </dsp:txXfrm>
    </dsp:sp>
    <dsp:sp modelId="{B81631BF-0964-4936-A9DE-5CF3C23A1D51}">
      <dsp:nvSpPr>
        <dsp:cNvPr id="0" name=""/>
        <dsp:cNvSpPr/>
      </dsp:nvSpPr>
      <dsp:spPr>
        <a:xfrm>
          <a:off x="2069257" y="2239954"/>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&gt; 20%</a:t>
          </a:r>
        </a:p>
      </dsp:txBody>
      <dsp:txXfrm>
        <a:off x="2080069" y="2250766"/>
        <a:ext cx="716661" cy="347518"/>
      </dsp:txXfrm>
    </dsp:sp>
    <dsp:sp modelId="{E3B49C02-92DF-4E0E-9C64-BFDA4F6C8C57}">
      <dsp:nvSpPr>
        <dsp:cNvPr id="0" name=""/>
        <dsp:cNvSpPr/>
      </dsp:nvSpPr>
      <dsp:spPr>
        <a:xfrm rot="19457599">
          <a:off x="2773359" y="2310092"/>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309305"/>
        <a:ext cx="18184" cy="18184"/>
      </dsp:txXfrm>
    </dsp:sp>
    <dsp:sp modelId="{F532FF76-9233-4C88-8EB8-C57298DE75BC}">
      <dsp:nvSpPr>
        <dsp:cNvPr id="0" name=""/>
        <dsp:cNvSpPr/>
      </dsp:nvSpPr>
      <dsp:spPr>
        <a:xfrm>
          <a:off x="3102857" y="2027697"/>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Owns house</a:t>
          </a:r>
        </a:p>
      </dsp:txBody>
      <dsp:txXfrm>
        <a:off x="3113669" y="2038509"/>
        <a:ext cx="716661" cy="347518"/>
      </dsp:txXfrm>
    </dsp:sp>
    <dsp:sp modelId="{3D002938-9580-4C37-A937-06EE1FF34007}">
      <dsp:nvSpPr>
        <dsp:cNvPr id="0" name=""/>
        <dsp:cNvSpPr/>
      </dsp:nvSpPr>
      <dsp:spPr>
        <a:xfrm>
          <a:off x="3841142" y="2203963"/>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204886"/>
        <a:ext cx="14765" cy="14765"/>
      </dsp:txXfrm>
    </dsp:sp>
    <dsp:sp modelId="{D9495291-86EC-4DCD-BB10-24DC98844A58}">
      <dsp:nvSpPr>
        <dsp:cNvPr id="0" name=""/>
        <dsp:cNvSpPr/>
      </dsp:nvSpPr>
      <dsp:spPr>
        <a:xfrm>
          <a:off x="4136457" y="2027697"/>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7269" y="2038509"/>
        <a:ext cx="716661" cy="347518"/>
      </dsp:txXfrm>
    </dsp:sp>
    <dsp:sp modelId="{0A6EA505-89C7-49FD-ABE4-44B8C87A9F43}">
      <dsp:nvSpPr>
        <dsp:cNvPr id="0" name=""/>
        <dsp:cNvSpPr/>
      </dsp:nvSpPr>
      <dsp:spPr>
        <a:xfrm rot="2142401">
          <a:off x="2773359" y="2522349"/>
          <a:ext cx="363680" cy="16611"/>
        </a:xfrm>
        <a:custGeom>
          <a:avLst/>
          <a:gdLst/>
          <a:ahLst/>
          <a:cxnLst/>
          <a:rect l="0" t="0" r="0" b="0"/>
          <a:pathLst>
            <a:path>
              <a:moveTo>
                <a:pt x="0" y="8305"/>
              </a:moveTo>
              <a:lnTo>
                <a:pt x="363680"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6107" y="2521562"/>
        <a:ext cx="18184" cy="18184"/>
      </dsp:txXfrm>
    </dsp:sp>
    <dsp:sp modelId="{BCBAD13F-9F36-4A76-ACBF-38324C9DFD1E}">
      <dsp:nvSpPr>
        <dsp:cNvPr id="0" name=""/>
        <dsp:cNvSpPr/>
      </dsp:nvSpPr>
      <dsp:spPr>
        <a:xfrm>
          <a:off x="3102857" y="2452211"/>
          <a:ext cx="738285" cy="369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Rents</a:t>
          </a:r>
        </a:p>
      </dsp:txBody>
      <dsp:txXfrm>
        <a:off x="3113669" y="2463023"/>
        <a:ext cx="716661" cy="347518"/>
      </dsp:txXfrm>
    </dsp:sp>
    <dsp:sp modelId="{FEC367EC-C7CC-46E0-8F0B-F4EB017F4B25}">
      <dsp:nvSpPr>
        <dsp:cNvPr id="0" name=""/>
        <dsp:cNvSpPr/>
      </dsp:nvSpPr>
      <dsp:spPr>
        <a:xfrm>
          <a:off x="3841142" y="2628477"/>
          <a:ext cx="295314" cy="16611"/>
        </a:xfrm>
        <a:custGeom>
          <a:avLst/>
          <a:gdLst/>
          <a:ahLst/>
          <a:cxnLst/>
          <a:rect l="0" t="0" r="0" b="0"/>
          <a:pathLst>
            <a:path>
              <a:moveTo>
                <a:pt x="0" y="8305"/>
              </a:moveTo>
              <a:lnTo>
                <a:pt x="295314"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1417" y="2629400"/>
        <a:ext cx="14765" cy="14765"/>
      </dsp:txXfrm>
    </dsp:sp>
    <dsp:sp modelId="{DD75CFEB-5D5C-464E-B857-D28B066AE2E1}">
      <dsp:nvSpPr>
        <dsp:cNvPr id="0" name=""/>
        <dsp:cNvSpPr/>
      </dsp:nvSpPr>
      <dsp:spPr>
        <a:xfrm>
          <a:off x="4136457" y="2452211"/>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Default</a:t>
          </a:r>
        </a:p>
      </dsp:txBody>
      <dsp:txXfrm>
        <a:off x="4147269" y="2463023"/>
        <a:ext cx="716661" cy="347518"/>
      </dsp:txXfrm>
    </dsp:sp>
    <dsp:sp modelId="{7F4C7A20-7D9B-4C87-80B4-7508EB7EED52}">
      <dsp:nvSpPr>
        <dsp:cNvPr id="0" name=""/>
        <dsp:cNvSpPr/>
      </dsp:nvSpPr>
      <dsp:spPr>
        <a:xfrm rot="2829178">
          <a:off x="1704471" y="2893799"/>
          <a:ext cx="434257" cy="16611"/>
        </a:xfrm>
        <a:custGeom>
          <a:avLst/>
          <a:gdLst/>
          <a:ahLst/>
          <a:cxnLst/>
          <a:rect l="0" t="0" r="0" b="0"/>
          <a:pathLst>
            <a:path>
              <a:moveTo>
                <a:pt x="0" y="8305"/>
              </a:moveTo>
              <a:lnTo>
                <a:pt x="434257" y="830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0743" y="2891248"/>
        <a:ext cx="21712" cy="21712"/>
      </dsp:txXfrm>
    </dsp:sp>
    <dsp:sp modelId="{F8179C33-7069-4902-8E2C-2F20E46E8782}">
      <dsp:nvSpPr>
        <dsp:cNvPr id="0" name=""/>
        <dsp:cNvSpPr/>
      </dsp:nvSpPr>
      <dsp:spPr>
        <a:xfrm>
          <a:off x="2069257" y="2876726"/>
          <a:ext cx="738285" cy="369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Debt &lt; 20%</a:t>
          </a:r>
        </a:p>
      </dsp:txBody>
      <dsp:txXfrm>
        <a:off x="2080069" y="2887538"/>
        <a:ext cx="716661" cy="347518"/>
      </dsp:txXfrm>
    </dsp:sp>
    <dsp:sp modelId="{306F450E-2B81-4A6B-9207-B97384612F41}">
      <dsp:nvSpPr>
        <dsp:cNvPr id="0" name=""/>
        <dsp:cNvSpPr/>
      </dsp:nvSpPr>
      <dsp:spPr>
        <a:xfrm>
          <a:off x="2807542" y="3052992"/>
          <a:ext cx="1330971" cy="16611"/>
        </a:xfrm>
        <a:custGeom>
          <a:avLst/>
          <a:gdLst/>
          <a:ahLst/>
          <a:cxnLst/>
          <a:rect l="0" t="0" r="0" b="0"/>
          <a:pathLst>
            <a:path>
              <a:moveTo>
                <a:pt x="0" y="8305"/>
              </a:moveTo>
              <a:lnTo>
                <a:pt x="1330971" y="83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754" y="3028023"/>
        <a:ext cx="66548" cy="66548"/>
      </dsp:txXfrm>
    </dsp:sp>
    <dsp:sp modelId="{E3F8EBE6-F572-48F2-83CE-C1DC35D3DBAE}">
      <dsp:nvSpPr>
        <dsp:cNvPr id="0" name=""/>
        <dsp:cNvSpPr/>
      </dsp:nvSpPr>
      <dsp:spPr>
        <a:xfrm>
          <a:off x="4138514" y="2876726"/>
          <a:ext cx="738285" cy="369142"/>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Default</a:t>
          </a:r>
        </a:p>
      </dsp:txBody>
      <dsp:txXfrm>
        <a:off x="4149326" y="2887538"/>
        <a:ext cx="716661" cy="3475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182DD-4C46-48BB-83A7-F556C9021353}">
      <dsp:nvSpPr>
        <dsp:cNvPr id="0" name=""/>
        <dsp:cNvSpPr/>
      </dsp:nvSpPr>
      <dsp:spPr>
        <a:xfrm>
          <a:off x="0" y="460474"/>
          <a:ext cx="7028328" cy="1953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5476" tIns="645668" rIns="54547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Nominal</a:t>
          </a:r>
        </a:p>
        <a:p>
          <a:pPr marL="228600" lvl="1" indent="-228600" algn="l" defTabSz="1066800">
            <a:lnSpc>
              <a:spcPct val="90000"/>
            </a:lnSpc>
            <a:spcBef>
              <a:spcPct val="0"/>
            </a:spcBef>
            <a:spcAft>
              <a:spcPct val="15000"/>
            </a:spcAft>
            <a:buChar char="•"/>
          </a:pPr>
          <a:r>
            <a:rPr lang="en-US" sz="2400" kern="1200"/>
            <a:t>Ordinal</a:t>
          </a:r>
        </a:p>
        <a:p>
          <a:pPr marL="228600" lvl="1" indent="-228600" algn="l" defTabSz="1066800">
            <a:lnSpc>
              <a:spcPct val="90000"/>
            </a:lnSpc>
            <a:spcBef>
              <a:spcPct val="0"/>
            </a:spcBef>
            <a:spcAft>
              <a:spcPct val="15000"/>
            </a:spcAft>
            <a:buChar char="•"/>
          </a:pPr>
          <a:r>
            <a:rPr lang="en-US" sz="2400" kern="1200"/>
            <a:t>Continuous</a:t>
          </a:r>
        </a:p>
      </dsp:txBody>
      <dsp:txXfrm>
        <a:off x="0" y="460474"/>
        <a:ext cx="7028328" cy="1953000"/>
      </dsp:txXfrm>
    </dsp:sp>
    <dsp:sp modelId="{72B90E37-9916-4EDF-9087-440C34D1C4D8}">
      <dsp:nvSpPr>
        <dsp:cNvPr id="0" name=""/>
        <dsp:cNvSpPr/>
      </dsp:nvSpPr>
      <dsp:spPr>
        <a:xfrm>
          <a:off x="351416" y="2914"/>
          <a:ext cx="4919829" cy="915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958" tIns="0" rIns="185958" bIns="0" numCol="1" spcCol="1270" anchor="ctr" anchorCtr="0">
          <a:noAutofit/>
        </a:bodyPr>
        <a:lstStyle/>
        <a:p>
          <a:pPr marL="0" lvl="0" indent="0" algn="l" defTabSz="1066800">
            <a:lnSpc>
              <a:spcPct val="90000"/>
            </a:lnSpc>
            <a:spcBef>
              <a:spcPct val="0"/>
            </a:spcBef>
            <a:spcAft>
              <a:spcPct val="35000"/>
            </a:spcAft>
            <a:buNone/>
          </a:pPr>
          <a:r>
            <a:rPr lang="en-US" sz="2400" kern="1200" dirty="0"/>
            <a:t>Depends on attribute types</a:t>
          </a:r>
        </a:p>
      </dsp:txBody>
      <dsp:txXfrm>
        <a:off x="396088" y="47586"/>
        <a:ext cx="4830485" cy="825776"/>
      </dsp:txXfrm>
    </dsp:sp>
    <dsp:sp modelId="{119062B4-DD16-4A90-984B-061CD691E867}">
      <dsp:nvSpPr>
        <dsp:cNvPr id="0" name=""/>
        <dsp:cNvSpPr/>
      </dsp:nvSpPr>
      <dsp:spPr>
        <a:xfrm>
          <a:off x="0" y="3038435"/>
          <a:ext cx="7028328" cy="15624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5476" tIns="645668" rIns="54547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Binary split</a:t>
          </a:r>
        </a:p>
        <a:p>
          <a:pPr marL="228600" lvl="1" indent="-228600" algn="l" defTabSz="1066800">
            <a:lnSpc>
              <a:spcPct val="90000"/>
            </a:lnSpc>
            <a:spcBef>
              <a:spcPct val="0"/>
            </a:spcBef>
            <a:spcAft>
              <a:spcPct val="15000"/>
            </a:spcAft>
            <a:buChar char="•"/>
          </a:pPr>
          <a:r>
            <a:rPr lang="en-US" sz="2400" kern="1200"/>
            <a:t>Multi-way split</a:t>
          </a:r>
        </a:p>
      </dsp:txBody>
      <dsp:txXfrm>
        <a:off x="0" y="3038435"/>
        <a:ext cx="7028328" cy="1562400"/>
      </dsp:txXfrm>
    </dsp:sp>
    <dsp:sp modelId="{561C573F-A684-45AA-A93E-20BB87FA85E8}">
      <dsp:nvSpPr>
        <dsp:cNvPr id="0" name=""/>
        <dsp:cNvSpPr/>
      </dsp:nvSpPr>
      <dsp:spPr>
        <a:xfrm>
          <a:off x="351416" y="2580875"/>
          <a:ext cx="4919829" cy="9151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958" tIns="0" rIns="185958" bIns="0" numCol="1" spcCol="1270" anchor="ctr" anchorCtr="0">
          <a:noAutofit/>
        </a:bodyPr>
        <a:lstStyle/>
        <a:p>
          <a:pPr marL="0" lvl="0" indent="0" algn="l" defTabSz="1066800">
            <a:lnSpc>
              <a:spcPct val="90000"/>
            </a:lnSpc>
            <a:spcBef>
              <a:spcPct val="0"/>
            </a:spcBef>
            <a:spcAft>
              <a:spcPct val="35000"/>
            </a:spcAft>
            <a:buNone/>
          </a:pPr>
          <a:r>
            <a:rPr lang="en-US" sz="2400" kern="1200"/>
            <a:t>Depends on number of ways to split</a:t>
          </a:r>
        </a:p>
      </dsp:txBody>
      <dsp:txXfrm>
        <a:off x="396088" y="2625547"/>
        <a:ext cx="4830485" cy="8257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228606" y="0"/>
          <a:ext cx="1828800" cy="914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Credit</a:t>
          </a:r>
          <a:br>
            <a:rPr lang="en-US" sz="2400" kern="1200" dirty="0"/>
          </a:br>
          <a:r>
            <a:rPr lang="en-US" sz="2400" kern="1200" dirty="0"/>
            <a:t>Approval</a:t>
          </a:r>
        </a:p>
      </dsp:txBody>
      <dsp:txXfrm>
        <a:off x="255388" y="26782"/>
        <a:ext cx="1775236" cy="860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222067"/>
          <a:ext cx="1427410" cy="713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Credit</a:t>
          </a:r>
          <a:br>
            <a:rPr lang="en-US" sz="1800" kern="1200" dirty="0"/>
          </a:br>
          <a:r>
            <a:rPr lang="en-US" sz="1800" kern="1200" dirty="0"/>
            <a:t>Approval</a:t>
          </a:r>
        </a:p>
      </dsp:txBody>
      <dsp:txXfrm>
        <a:off x="20904" y="242971"/>
        <a:ext cx="1385602" cy="671897"/>
      </dsp:txXfrm>
    </dsp:sp>
    <dsp:sp modelId="{906EDC7A-0D71-4D4B-BA38-915370AA5ADA}">
      <dsp:nvSpPr>
        <dsp:cNvPr id="0" name=""/>
        <dsp:cNvSpPr/>
      </dsp:nvSpPr>
      <dsp:spPr>
        <a:xfrm rot="20930145">
          <a:off x="1421888" y="485769"/>
          <a:ext cx="583615" cy="73300"/>
        </a:xfrm>
        <a:custGeom>
          <a:avLst/>
          <a:gdLst/>
          <a:ahLst/>
          <a:cxnLst/>
          <a:rect l="0" t="0" r="0" b="0"/>
          <a:pathLst>
            <a:path>
              <a:moveTo>
                <a:pt x="0" y="36650"/>
              </a:moveTo>
              <a:lnTo>
                <a:pt x="583615" y="366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699105" y="507829"/>
        <a:ext cx="29180" cy="29180"/>
      </dsp:txXfrm>
    </dsp:sp>
    <dsp:sp modelId="{73BB7357-1A7B-4050-88C4-790ADBCB625D}">
      <dsp:nvSpPr>
        <dsp:cNvPr id="0" name=""/>
        <dsp:cNvSpPr/>
      </dsp:nvSpPr>
      <dsp:spPr>
        <a:xfrm>
          <a:off x="1999982" y="109066"/>
          <a:ext cx="1427410" cy="7137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Income &lt;40k</a:t>
          </a:r>
        </a:p>
      </dsp:txBody>
      <dsp:txXfrm>
        <a:off x="2020886" y="129970"/>
        <a:ext cx="1385602" cy="671897"/>
      </dsp:txXfrm>
    </dsp:sp>
    <dsp:sp modelId="{9BCABDBA-7F17-4ABD-88F5-05078D8F9D3D}">
      <dsp:nvSpPr>
        <dsp:cNvPr id="0" name=""/>
        <dsp:cNvSpPr/>
      </dsp:nvSpPr>
      <dsp:spPr>
        <a:xfrm rot="3061647">
          <a:off x="1258514" y="896150"/>
          <a:ext cx="910363" cy="73300"/>
        </a:xfrm>
        <a:custGeom>
          <a:avLst/>
          <a:gdLst/>
          <a:ahLst/>
          <a:cxnLst/>
          <a:rect l="0" t="0" r="0" b="0"/>
          <a:pathLst>
            <a:path>
              <a:moveTo>
                <a:pt x="0" y="36650"/>
              </a:moveTo>
              <a:lnTo>
                <a:pt x="910363" y="366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690937" y="910041"/>
        <a:ext cx="45518" cy="45518"/>
      </dsp:txXfrm>
    </dsp:sp>
    <dsp:sp modelId="{CB8FFB81-E4E3-43C3-8CF6-A920227023D6}">
      <dsp:nvSpPr>
        <dsp:cNvPr id="0" name=""/>
        <dsp:cNvSpPr/>
      </dsp:nvSpPr>
      <dsp:spPr>
        <a:xfrm>
          <a:off x="1999982" y="929827"/>
          <a:ext cx="1427410" cy="7137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Income &gt;40k</a:t>
          </a:r>
        </a:p>
      </dsp:txBody>
      <dsp:txXfrm>
        <a:off x="2020886" y="950731"/>
        <a:ext cx="1385602" cy="6718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DD67-DA8B-4327-8FB6-B1ED5881B6C0}">
      <dsp:nvSpPr>
        <dsp:cNvPr id="0" name=""/>
        <dsp:cNvSpPr/>
      </dsp:nvSpPr>
      <dsp:spPr>
        <a:xfrm>
          <a:off x="0" y="835736"/>
          <a:ext cx="1276502" cy="638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Credit</a:t>
          </a:r>
          <a:br>
            <a:rPr lang="en-US" sz="1800" kern="1200" dirty="0"/>
          </a:br>
          <a:r>
            <a:rPr lang="en-US" sz="1800" kern="1200" dirty="0"/>
            <a:t>Approval</a:t>
          </a:r>
        </a:p>
      </dsp:txBody>
      <dsp:txXfrm>
        <a:off x="18694" y="854430"/>
        <a:ext cx="1239114" cy="600863"/>
      </dsp:txXfrm>
    </dsp:sp>
    <dsp:sp modelId="{906EDC7A-0D71-4D4B-BA38-915370AA5ADA}">
      <dsp:nvSpPr>
        <dsp:cNvPr id="0" name=""/>
        <dsp:cNvSpPr/>
      </dsp:nvSpPr>
      <dsp:spPr>
        <a:xfrm rot="19092531">
          <a:off x="1187157" y="900623"/>
          <a:ext cx="702335" cy="40429"/>
        </a:xfrm>
        <a:custGeom>
          <a:avLst/>
          <a:gdLst/>
          <a:ahLst/>
          <a:cxnLst/>
          <a:rect l="0" t="0" r="0" b="0"/>
          <a:pathLst>
            <a:path>
              <a:moveTo>
                <a:pt x="0" y="20214"/>
              </a:moveTo>
              <a:lnTo>
                <a:pt x="702335"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20767" y="903279"/>
        <a:ext cx="35116" cy="35116"/>
      </dsp:txXfrm>
    </dsp:sp>
    <dsp:sp modelId="{73BB7357-1A7B-4050-88C4-790ADBCB625D}">
      <dsp:nvSpPr>
        <dsp:cNvPr id="0" name=""/>
        <dsp:cNvSpPr/>
      </dsp:nvSpPr>
      <dsp:spPr>
        <a:xfrm>
          <a:off x="1800148" y="367688"/>
          <a:ext cx="1276502" cy="6382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Income &lt;40k</a:t>
          </a:r>
        </a:p>
      </dsp:txBody>
      <dsp:txXfrm>
        <a:off x="1818842" y="386382"/>
        <a:ext cx="1239114" cy="600863"/>
      </dsp:txXfrm>
    </dsp:sp>
    <dsp:sp modelId="{2951EFB9-CA63-48AD-A351-B1EC841ED46A}">
      <dsp:nvSpPr>
        <dsp:cNvPr id="0" name=""/>
        <dsp:cNvSpPr/>
      </dsp:nvSpPr>
      <dsp:spPr>
        <a:xfrm rot="19457599">
          <a:off x="3017548" y="483101"/>
          <a:ext cx="628806" cy="40429"/>
        </a:xfrm>
        <a:custGeom>
          <a:avLst/>
          <a:gdLst/>
          <a:ahLst/>
          <a:cxnLst/>
          <a:rect l="0" t="0" r="0" b="0"/>
          <a:pathLst>
            <a:path>
              <a:moveTo>
                <a:pt x="0" y="20214"/>
              </a:moveTo>
              <a:lnTo>
                <a:pt x="62880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16231" y="487596"/>
        <a:ext cx="31440" cy="31440"/>
      </dsp:txXfrm>
    </dsp:sp>
    <dsp:sp modelId="{A40036BC-E5D6-446C-80F6-C7A4B80883DA}">
      <dsp:nvSpPr>
        <dsp:cNvPr id="0" name=""/>
        <dsp:cNvSpPr/>
      </dsp:nvSpPr>
      <dsp:spPr>
        <a:xfrm>
          <a:off x="3587252" y="693"/>
          <a:ext cx="1276502" cy="6382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Debt &gt;20%</a:t>
          </a:r>
        </a:p>
      </dsp:txBody>
      <dsp:txXfrm>
        <a:off x="3605946" y="19387"/>
        <a:ext cx="1239114" cy="600863"/>
      </dsp:txXfrm>
    </dsp:sp>
    <dsp:sp modelId="{F6E4463E-7AB1-40C6-9184-A50DB147E61E}">
      <dsp:nvSpPr>
        <dsp:cNvPr id="0" name=""/>
        <dsp:cNvSpPr/>
      </dsp:nvSpPr>
      <dsp:spPr>
        <a:xfrm rot="2142401">
          <a:off x="3017548" y="850096"/>
          <a:ext cx="628806" cy="40429"/>
        </a:xfrm>
        <a:custGeom>
          <a:avLst/>
          <a:gdLst/>
          <a:ahLst/>
          <a:cxnLst/>
          <a:rect l="0" t="0" r="0" b="0"/>
          <a:pathLst>
            <a:path>
              <a:moveTo>
                <a:pt x="0" y="20214"/>
              </a:moveTo>
              <a:lnTo>
                <a:pt x="62880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16231" y="854590"/>
        <a:ext cx="31440" cy="31440"/>
      </dsp:txXfrm>
    </dsp:sp>
    <dsp:sp modelId="{B110B952-0C9F-4163-9C30-E699F6BC7E5B}">
      <dsp:nvSpPr>
        <dsp:cNvPr id="0" name=""/>
        <dsp:cNvSpPr/>
      </dsp:nvSpPr>
      <dsp:spPr>
        <a:xfrm>
          <a:off x="3587252" y="734682"/>
          <a:ext cx="1276502" cy="6382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Debt &lt;20%</a:t>
          </a:r>
        </a:p>
      </dsp:txBody>
      <dsp:txXfrm>
        <a:off x="3605946" y="753376"/>
        <a:ext cx="1239114" cy="600863"/>
      </dsp:txXfrm>
    </dsp:sp>
    <dsp:sp modelId="{9BCABDBA-7F17-4ABD-88F5-05078D8F9D3D}">
      <dsp:nvSpPr>
        <dsp:cNvPr id="0" name=""/>
        <dsp:cNvSpPr/>
      </dsp:nvSpPr>
      <dsp:spPr>
        <a:xfrm rot="3741580">
          <a:off x="973953" y="1634612"/>
          <a:ext cx="1128744" cy="40429"/>
        </a:xfrm>
        <a:custGeom>
          <a:avLst/>
          <a:gdLst/>
          <a:ahLst/>
          <a:cxnLst/>
          <a:rect l="0" t="0" r="0" b="0"/>
          <a:pathLst>
            <a:path>
              <a:moveTo>
                <a:pt x="0" y="20214"/>
              </a:moveTo>
              <a:lnTo>
                <a:pt x="1128744"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10106" y="1626608"/>
        <a:ext cx="56437" cy="56437"/>
      </dsp:txXfrm>
    </dsp:sp>
    <dsp:sp modelId="{CB8FFB81-E4E3-43C3-8CF6-A920227023D6}">
      <dsp:nvSpPr>
        <dsp:cNvPr id="0" name=""/>
        <dsp:cNvSpPr/>
      </dsp:nvSpPr>
      <dsp:spPr>
        <a:xfrm>
          <a:off x="1800148" y="1835665"/>
          <a:ext cx="1276502" cy="6382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Income &gt;40k</a:t>
          </a:r>
        </a:p>
      </dsp:txBody>
      <dsp:txXfrm>
        <a:off x="1818842" y="1854359"/>
        <a:ext cx="1239114" cy="600863"/>
      </dsp:txXfrm>
    </dsp:sp>
    <dsp:sp modelId="{FE373A7E-3635-4340-9347-46B6BFBFD200}">
      <dsp:nvSpPr>
        <dsp:cNvPr id="0" name=""/>
        <dsp:cNvSpPr/>
      </dsp:nvSpPr>
      <dsp:spPr>
        <a:xfrm rot="19457599">
          <a:off x="3017548" y="1951079"/>
          <a:ext cx="628806" cy="40429"/>
        </a:xfrm>
        <a:custGeom>
          <a:avLst/>
          <a:gdLst/>
          <a:ahLst/>
          <a:cxnLst/>
          <a:rect l="0" t="0" r="0" b="0"/>
          <a:pathLst>
            <a:path>
              <a:moveTo>
                <a:pt x="0" y="20214"/>
              </a:moveTo>
              <a:lnTo>
                <a:pt x="62880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16231" y="1955573"/>
        <a:ext cx="31440" cy="31440"/>
      </dsp:txXfrm>
    </dsp:sp>
    <dsp:sp modelId="{3DC07AF5-D86B-4C94-B519-7A6277D2FBCD}">
      <dsp:nvSpPr>
        <dsp:cNvPr id="0" name=""/>
        <dsp:cNvSpPr/>
      </dsp:nvSpPr>
      <dsp:spPr>
        <a:xfrm>
          <a:off x="3587252" y="1468671"/>
          <a:ext cx="1276502" cy="6382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Debt &gt;20%</a:t>
          </a:r>
        </a:p>
      </dsp:txBody>
      <dsp:txXfrm>
        <a:off x="3605946" y="1487365"/>
        <a:ext cx="1239114" cy="600863"/>
      </dsp:txXfrm>
    </dsp:sp>
    <dsp:sp modelId="{9D22EEE4-FF93-4FD7-9762-7F90B9B2174D}">
      <dsp:nvSpPr>
        <dsp:cNvPr id="0" name=""/>
        <dsp:cNvSpPr/>
      </dsp:nvSpPr>
      <dsp:spPr>
        <a:xfrm rot="2142401">
          <a:off x="3017548" y="2318073"/>
          <a:ext cx="628806" cy="40429"/>
        </a:xfrm>
        <a:custGeom>
          <a:avLst/>
          <a:gdLst/>
          <a:ahLst/>
          <a:cxnLst/>
          <a:rect l="0" t="0" r="0" b="0"/>
          <a:pathLst>
            <a:path>
              <a:moveTo>
                <a:pt x="0" y="20214"/>
              </a:moveTo>
              <a:lnTo>
                <a:pt x="62880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16231" y="2322568"/>
        <a:ext cx="31440" cy="31440"/>
      </dsp:txXfrm>
    </dsp:sp>
    <dsp:sp modelId="{DD8EF61D-0D20-4705-AB55-535AF47A94C5}">
      <dsp:nvSpPr>
        <dsp:cNvPr id="0" name=""/>
        <dsp:cNvSpPr/>
      </dsp:nvSpPr>
      <dsp:spPr>
        <a:xfrm>
          <a:off x="3587252" y="2202660"/>
          <a:ext cx="1276502" cy="6382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Debt &lt;20%</a:t>
          </a:r>
        </a:p>
      </dsp:txBody>
      <dsp:txXfrm>
        <a:off x="3605946" y="2221354"/>
        <a:ext cx="1239114" cy="6008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176FBEED-AC1B-4A1D-8F14-45F03603F10E}" type="datetimeFigureOut">
              <a:rPr lang="en-US" smtClean="0"/>
              <a:t>3/21/2023</a:t>
            </a:fld>
            <a:endParaRPr lang="en-US"/>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A416BE3-AEA9-45C5-A476-E4FCCB837E81}" type="slidenum">
              <a:rPr lang="en-US" smtClean="0"/>
              <a:t>‹#›</a:t>
            </a:fld>
            <a:endParaRPr lang="en-US"/>
          </a:p>
        </p:txBody>
      </p:sp>
    </p:spTree>
    <p:extLst>
      <p:ext uri="{BB962C8B-B14F-4D97-AF65-F5344CB8AC3E}">
        <p14:creationId xmlns:p14="http://schemas.microsoft.com/office/powerpoint/2010/main" val="1051556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talk about our first major analytics topics, decision trees. We are going to talk about the basic concept of this model and learn how to do this analysis with </a:t>
            </a:r>
            <a:r>
              <a:rPr lang="en-US" dirty="0" err="1"/>
              <a:t>Rstudio</a:t>
            </a:r>
            <a:r>
              <a:rPr lang="en-US" dirty="0"/>
              <a:t>.</a:t>
            </a:r>
          </a:p>
          <a:p>
            <a:endParaRPr lang="en-US" dirty="0"/>
          </a:p>
          <a:p>
            <a:r>
              <a:rPr lang="en-US" dirty="0"/>
              <a:t>From the title, we can see, we use decision tree for what? Classification. </a:t>
            </a:r>
          </a:p>
        </p:txBody>
      </p:sp>
      <p:sp>
        <p:nvSpPr>
          <p:cNvPr id="4" name="Slide Number Placeholder 3"/>
          <p:cNvSpPr>
            <a:spLocks noGrp="1"/>
          </p:cNvSpPr>
          <p:nvPr>
            <p:ph type="sldNum" sz="quarter" idx="10"/>
          </p:nvPr>
        </p:nvSpPr>
        <p:spPr/>
        <p:txBody>
          <a:bodyPr/>
          <a:lstStyle/>
          <a:p>
            <a:fld id="{8A027A1B-6C11-4AAF-BD53-3AB9B3BB5319}" type="slidenum">
              <a:rPr lang="en-US" smtClean="0"/>
              <a:t>1</a:t>
            </a:fld>
            <a:endParaRPr lang="en-US"/>
          </a:p>
        </p:txBody>
      </p:sp>
    </p:spTree>
    <p:extLst>
      <p:ext uri="{BB962C8B-B14F-4D97-AF65-F5344CB8AC3E}">
        <p14:creationId xmlns:p14="http://schemas.microsoft.com/office/powerpoint/2010/main" val="40330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10</a:t>
            </a:fld>
            <a:endParaRPr lang="en-US"/>
          </a:p>
        </p:txBody>
      </p:sp>
    </p:spTree>
    <p:extLst>
      <p:ext uri="{BB962C8B-B14F-4D97-AF65-F5344CB8AC3E}">
        <p14:creationId xmlns:p14="http://schemas.microsoft.com/office/powerpoint/2010/main" val="1313741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11</a:t>
            </a:fld>
            <a:endParaRPr lang="en-US"/>
          </a:p>
        </p:txBody>
      </p:sp>
    </p:spTree>
    <p:extLst>
      <p:ext uri="{BB962C8B-B14F-4D97-AF65-F5344CB8AC3E}">
        <p14:creationId xmlns:p14="http://schemas.microsoft.com/office/powerpoint/2010/main" val="381320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12</a:t>
            </a:fld>
            <a:endParaRPr lang="en-US"/>
          </a:p>
        </p:txBody>
      </p:sp>
    </p:spTree>
    <p:extLst>
      <p:ext uri="{BB962C8B-B14F-4D97-AF65-F5344CB8AC3E}">
        <p14:creationId xmlns:p14="http://schemas.microsoft.com/office/powerpoint/2010/main" val="273595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13</a:t>
            </a:fld>
            <a:endParaRPr lang="en-US"/>
          </a:p>
        </p:txBody>
      </p:sp>
    </p:spTree>
    <p:extLst>
      <p:ext uri="{BB962C8B-B14F-4D97-AF65-F5344CB8AC3E}">
        <p14:creationId xmlns:p14="http://schemas.microsoft.com/office/powerpoint/2010/main" val="417494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14</a:t>
            </a:fld>
            <a:endParaRPr lang="en-US"/>
          </a:p>
        </p:txBody>
      </p:sp>
    </p:spTree>
    <p:extLst>
      <p:ext uri="{BB962C8B-B14F-4D97-AF65-F5344CB8AC3E}">
        <p14:creationId xmlns:p14="http://schemas.microsoft.com/office/powerpoint/2010/main" val="38580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15</a:t>
            </a:fld>
            <a:endParaRPr lang="en-US"/>
          </a:p>
        </p:txBody>
      </p:sp>
    </p:spTree>
    <p:extLst>
      <p:ext uri="{BB962C8B-B14F-4D97-AF65-F5344CB8AC3E}">
        <p14:creationId xmlns:p14="http://schemas.microsoft.com/office/powerpoint/2010/main" val="3500279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16</a:t>
            </a:fld>
            <a:endParaRPr lang="en-US"/>
          </a:p>
        </p:txBody>
      </p:sp>
    </p:spTree>
    <p:extLst>
      <p:ext uri="{BB962C8B-B14F-4D97-AF65-F5344CB8AC3E}">
        <p14:creationId xmlns:p14="http://schemas.microsoft.com/office/powerpoint/2010/main" val="232584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17</a:t>
            </a:fld>
            <a:endParaRPr lang="en-US"/>
          </a:p>
        </p:txBody>
      </p:sp>
    </p:spTree>
    <p:extLst>
      <p:ext uri="{BB962C8B-B14F-4D97-AF65-F5344CB8AC3E}">
        <p14:creationId xmlns:p14="http://schemas.microsoft.com/office/powerpoint/2010/main" val="275803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18</a:t>
            </a:fld>
            <a:endParaRPr lang="en-US"/>
          </a:p>
        </p:txBody>
      </p:sp>
    </p:spTree>
    <p:extLst>
      <p:ext uri="{BB962C8B-B14F-4D97-AF65-F5344CB8AC3E}">
        <p14:creationId xmlns:p14="http://schemas.microsoft.com/office/powerpoint/2010/main" val="367477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19</a:t>
            </a:fld>
            <a:endParaRPr lang="en-US"/>
          </a:p>
        </p:txBody>
      </p:sp>
    </p:spTree>
    <p:extLst>
      <p:ext uri="{BB962C8B-B14F-4D97-AF65-F5344CB8AC3E}">
        <p14:creationId xmlns:p14="http://schemas.microsoft.com/office/powerpoint/2010/main" val="246540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Title: questions to answer</a:t>
            </a:r>
          </a:p>
          <a:p>
            <a:pPr marL="228600" indent="-228600">
              <a:buAutoNum type="arabicPeriod"/>
            </a:pPr>
            <a:r>
              <a:rPr lang="en-US" dirty="0"/>
              <a:t>Describe the questions to be answered or the purpose of the analysis</a:t>
            </a:r>
          </a:p>
          <a:p>
            <a:pPr marL="228600" indent="-228600">
              <a:buAutoNum type="arabicPeriod"/>
            </a:pPr>
            <a:r>
              <a:rPr lang="en-US" dirty="0"/>
              <a:t>Statistics to describe a phenomena</a:t>
            </a:r>
          </a:p>
          <a:p>
            <a:pPr marL="228600" indent="-228600">
              <a:buAutoNum type="arabicPeriod"/>
            </a:pPr>
            <a:r>
              <a:rPr lang="en-US" dirty="0"/>
              <a:t>Consequences of inadequate sleep quality (why is it important?)</a:t>
            </a:r>
          </a:p>
          <a:p>
            <a:pPr marL="228600" indent="-228600">
              <a:buAutoNum type="arabicPeriod"/>
            </a:pPr>
            <a:r>
              <a:rPr lang="en-US" dirty="0"/>
              <a:t>Solutions</a:t>
            </a:r>
          </a:p>
        </p:txBody>
      </p:sp>
      <p:sp>
        <p:nvSpPr>
          <p:cNvPr id="4" name="Slide Number Placeholder 3"/>
          <p:cNvSpPr>
            <a:spLocks noGrp="1"/>
          </p:cNvSpPr>
          <p:nvPr>
            <p:ph type="sldNum" sz="quarter" idx="5"/>
          </p:nvPr>
        </p:nvSpPr>
        <p:spPr/>
        <p:txBody>
          <a:bodyPr/>
          <a:lstStyle/>
          <a:p>
            <a:fld id="{2A416BE3-AEA9-45C5-A476-E4FCCB837E81}" type="slidenum">
              <a:rPr lang="en-US" smtClean="0"/>
              <a:t>2</a:t>
            </a:fld>
            <a:endParaRPr lang="en-US"/>
          </a:p>
        </p:txBody>
      </p:sp>
    </p:spTree>
    <p:extLst>
      <p:ext uri="{BB962C8B-B14F-4D97-AF65-F5344CB8AC3E}">
        <p14:creationId xmlns:p14="http://schemas.microsoft.com/office/powerpoint/2010/main" val="402819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20</a:t>
            </a:fld>
            <a:endParaRPr lang="en-US"/>
          </a:p>
        </p:txBody>
      </p:sp>
    </p:spTree>
    <p:extLst>
      <p:ext uri="{BB962C8B-B14F-4D97-AF65-F5344CB8AC3E}">
        <p14:creationId xmlns:p14="http://schemas.microsoft.com/office/powerpoint/2010/main" val="140128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21</a:t>
            </a:fld>
            <a:endParaRPr lang="en-US"/>
          </a:p>
        </p:txBody>
      </p:sp>
    </p:spTree>
    <p:extLst>
      <p:ext uri="{BB962C8B-B14F-4D97-AF65-F5344CB8AC3E}">
        <p14:creationId xmlns:p14="http://schemas.microsoft.com/office/powerpoint/2010/main" val="2971928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22</a:t>
            </a:fld>
            <a:endParaRPr lang="en-US"/>
          </a:p>
        </p:txBody>
      </p:sp>
    </p:spTree>
    <p:extLst>
      <p:ext uri="{BB962C8B-B14F-4D97-AF65-F5344CB8AC3E}">
        <p14:creationId xmlns:p14="http://schemas.microsoft.com/office/powerpoint/2010/main" val="2417130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23</a:t>
            </a:fld>
            <a:endParaRPr lang="en-US"/>
          </a:p>
        </p:txBody>
      </p:sp>
    </p:spTree>
    <p:extLst>
      <p:ext uri="{BB962C8B-B14F-4D97-AF65-F5344CB8AC3E}">
        <p14:creationId xmlns:p14="http://schemas.microsoft.com/office/powerpoint/2010/main" val="275964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24</a:t>
            </a:fld>
            <a:endParaRPr lang="en-US"/>
          </a:p>
        </p:txBody>
      </p:sp>
    </p:spTree>
    <p:extLst>
      <p:ext uri="{BB962C8B-B14F-4D97-AF65-F5344CB8AC3E}">
        <p14:creationId xmlns:p14="http://schemas.microsoft.com/office/powerpoint/2010/main" val="1968278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25</a:t>
            </a:fld>
            <a:endParaRPr lang="en-US"/>
          </a:p>
        </p:txBody>
      </p:sp>
    </p:spTree>
    <p:extLst>
      <p:ext uri="{BB962C8B-B14F-4D97-AF65-F5344CB8AC3E}">
        <p14:creationId xmlns:p14="http://schemas.microsoft.com/office/powerpoint/2010/main" val="2699985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26</a:t>
            </a:fld>
            <a:endParaRPr lang="en-US"/>
          </a:p>
        </p:txBody>
      </p:sp>
    </p:spTree>
    <p:extLst>
      <p:ext uri="{BB962C8B-B14F-4D97-AF65-F5344CB8AC3E}">
        <p14:creationId xmlns:p14="http://schemas.microsoft.com/office/powerpoint/2010/main" val="131075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27</a:t>
            </a:fld>
            <a:endParaRPr lang="en-US"/>
          </a:p>
        </p:txBody>
      </p:sp>
    </p:spTree>
    <p:extLst>
      <p:ext uri="{BB962C8B-B14F-4D97-AF65-F5344CB8AC3E}">
        <p14:creationId xmlns:p14="http://schemas.microsoft.com/office/powerpoint/2010/main" val="4167096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28</a:t>
            </a:fld>
            <a:endParaRPr lang="en-US"/>
          </a:p>
        </p:txBody>
      </p:sp>
    </p:spTree>
    <p:extLst>
      <p:ext uri="{BB962C8B-B14F-4D97-AF65-F5344CB8AC3E}">
        <p14:creationId xmlns:p14="http://schemas.microsoft.com/office/powerpoint/2010/main" val="571886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29</a:t>
            </a:fld>
            <a:endParaRPr lang="en-US"/>
          </a:p>
        </p:txBody>
      </p:sp>
    </p:spTree>
    <p:extLst>
      <p:ext uri="{BB962C8B-B14F-4D97-AF65-F5344CB8AC3E}">
        <p14:creationId xmlns:p14="http://schemas.microsoft.com/office/powerpoint/2010/main" val="263449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3</a:t>
            </a:fld>
            <a:endParaRPr lang="en-US"/>
          </a:p>
        </p:txBody>
      </p:sp>
    </p:spTree>
    <p:extLst>
      <p:ext uri="{BB962C8B-B14F-4D97-AF65-F5344CB8AC3E}">
        <p14:creationId xmlns:p14="http://schemas.microsoft.com/office/powerpoint/2010/main" val="381576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30</a:t>
            </a:fld>
            <a:endParaRPr lang="en-US"/>
          </a:p>
        </p:txBody>
      </p:sp>
    </p:spTree>
    <p:extLst>
      <p:ext uri="{BB962C8B-B14F-4D97-AF65-F5344CB8AC3E}">
        <p14:creationId xmlns:p14="http://schemas.microsoft.com/office/powerpoint/2010/main" val="494071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31</a:t>
            </a:fld>
            <a:endParaRPr lang="en-US"/>
          </a:p>
        </p:txBody>
      </p:sp>
    </p:spTree>
    <p:extLst>
      <p:ext uri="{BB962C8B-B14F-4D97-AF65-F5344CB8AC3E}">
        <p14:creationId xmlns:p14="http://schemas.microsoft.com/office/powerpoint/2010/main" val="3487770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32</a:t>
            </a:fld>
            <a:endParaRPr lang="en-US"/>
          </a:p>
        </p:txBody>
      </p:sp>
    </p:spTree>
    <p:extLst>
      <p:ext uri="{BB962C8B-B14F-4D97-AF65-F5344CB8AC3E}">
        <p14:creationId xmlns:p14="http://schemas.microsoft.com/office/powerpoint/2010/main" val="1115204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33</a:t>
            </a:fld>
            <a:endParaRPr lang="en-US"/>
          </a:p>
        </p:txBody>
      </p:sp>
    </p:spTree>
    <p:extLst>
      <p:ext uri="{BB962C8B-B14F-4D97-AF65-F5344CB8AC3E}">
        <p14:creationId xmlns:p14="http://schemas.microsoft.com/office/powerpoint/2010/main" val="2064056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34</a:t>
            </a:fld>
            <a:endParaRPr lang="en-US"/>
          </a:p>
        </p:txBody>
      </p:sp>
    </p:spTree>
    <p:extLst>
      <p:ext uri="{BB962C8B-B14F-4D97-AF65-F5344CB8AC3E}">
        <p14:creationId xmlns:p14="http://schemas.microsoft.com/office/powerpoint/2010/main" val="2236020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35</a:t>
            </a:fld>
            <a:endParaRPr lang="en-US"/>
          </a:p>
        </p:txBody>
      </p:sp>
    </p:spTree>
    <p:extLst>
      <p:ext uri="{BB962C8B-B14F-4D97-AF65-F5344CB8AC3E}">
        <p14:creationId xmlns:p14="http://schemas.microsoft.com/office/powerpoint/2010/main" val="1375838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36</a:t>
            </a:fld>
            <a:endParaRPr lang="en-US"/>
          </a:p>
        </p:txBody>
      </p:sp>
    </p:spTree>
    <p:extLst>
      <p:ext uri="{BB962C8B-B14F-4D97-AF65-F5344CB8AC3E}">
        <p14:creationId xmlns:p14="http://schemas.microsoft.com/office/powerpoint/2010/main" val="363192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37</a:t>
            </a:fld>
            <a:endParaRPr lang="en-US"/>
          </a:p>
        </p:txBody>
      </p:sp>
    </p:spTree>
    <p:extLst>
      <p:ext uri="{BB962C8B-B14F-4D97-AF65-F5344CB8AC3E}">
        <p14:creationId xmlns:p14="http://schemas.microsoft.com/office/powerpoint/2010/main" val="3678345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38</a:t>
            </a:fld>
            <a:endParaRPr lang="en-US"/>
          </a:p>
        </p:txBody>
      </p:sp>
    </p:spTree>
    <p:extLst>
      <p:ext uri="{BB962C8B-B14F-4D97-AF65-F5344CB8AC3E}">
        <p14:creationId xmlns:p14="http://schemas.microsoft.com/office/powerpoint/2010/main" val="1135910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39</a:t>
            </a:fld>
            <a:endParaRPr lang="en-US"/>
          </a:p>
        </p:txBody>
      </p:sp>
    </p:spTree>
    <p:extLst>
      <p:ext uri="{BB962C8B-B14F-4D97-AF65-F5344CB8AC3E}">
        <p14:creationId xmlns:p14="http://schemas.microsoft.com/office/powerpoint/2010/main" val="284451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4</a:t>
            </a:fld>
            <a:endParaRPr lang="en-US"/>
          </a:p>
        </p:txBody>
      </p:sp>
    </p:spTree>
    <p:extLst>
      <p:ext uri="{BB962C8B-B14F-4D97-AF65-F5344CB8AC3E}">
        <p14:creationId xmlns:p14="http://schemas.microsoft.com/office/powerpoint/2010/main" val="2716162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40</a:t>
            </a:fld>
            <a:endParaRPr lang="en-US"/>
          </a:p>
        </p:txBody>
      </p:sp>
    </p:spTree>
    <p:extLst>
      <p:ext uri="{BB962C8B-B14F-4D97-AF65-F5344CB8AC3E}">
        <p14:creationId xmlns:p14="http://schemas.microsoft.com/office/powerpoint/2010/main" val="1335108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41</a:t>
            </a:fld>
            <a:endParaRPr lang="en-US"/>
          </a:p>
        </p:txBody>
      </p:sp>
    </p:spTree>
    <p:extLst>
      <p:ext uri="{BB962C8B-B14F-4D97-AF65-F5344CB8AC3E}">
        <p14:creationId xmlns:p14="http://schemas.microsoft.com/office/powerpoint/2010/main" val="2287477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42</a:t>
            </a:fld>
            <a:endParaRPr lang="en-US"/>
          </a:p>
        </p:txBody>
      </p:sp>
    </p:spTree>
    <p:extLst>
      <p:ext uri="{BB962C8B-B14F-4D97-AF65-F5344CB8AC3E}">
        <p14:creationId xmlns:p14="http://schemas.microsoft.com/office/powerpoint/2010/main" val="1706698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43</a:t>
            </a:fld>
            <a:endParaRPr lang="en-US"/>
          </a:p>
        </p:txBody>
      </p:sp>
    </p:spTree>
    <p:extLst>
      <p:ext uri="{BB962C8B-B14F-4D97-AF65-F5344CB8AC3E}">
        <p14:creationId xmlns:p14="http://schemas.microsoft.com/office/powerpoint/2010/main" val="2307745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44</a:t>
            </a:fld>
            <a:endParaRPr lang="en-US"/>
          </a:p>
        </p:txBody>
      </p:sp>
    </p:spTree>
    <p:extLst>
      <p:ext uri="{BB962C8B-B14F-4D97-AF65-F5344CB8AC3E}">
        <p14:creationId xmlns:p14="http://schemas.microsoft.com/office/powerpoint/2010/main" val="736344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45</a:t>
            </a:fld>
            <a:endParaRPr lang="en-US"/>
          </a:p>
        </p:txBody>
      </p:sp>
    </p:spTree>
    <p:extLst>
      <p:ext uri="{BB962C8B-B14F-4D97-AF65-F5344CB8AC3E}">
        <p14:creationId xmlns:p14="http://schemas.microsoft.com/office/powerpoint/2010/main" val="2065189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46</a:t>
            </a:fld>
            <a:endParaRPr lang="en-US"/>
          </a:p>
        </p:txBody>
      </p:sp>
    </p:spTree>
    <p:extLst>
      <p:ext uri="{BB962C8B-B14F-4D97-AF65-F5344CB8AC3E}">
        <p14:creationId xmlns:p14="http://schemas.microsoft.com/office/powerpoint/2010/main" val="3877035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16BE3-AEA9-45C5-A476-E4FCCB837E81}" type="slidenum">
              <a:rPr lang="en-US" smtClean="0"/>
              <a:t>47</a:t>
            </a:fld>
            <a:endParaRPr lang="en-US"/>
          </a:p>
        </p:txBody>
      </p:sp>
    </p:spTree>
    <p:extLst>
      <p:ext uri="{BB962C8B-B14F-4D97-AF65-F5344CB8AC3E}">
        <p14:creationId xmlns:p14="http://schemas.microsoft.com/office/powerpoint/2010/main" val="285728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48</a:t>
            </a:fld>
            <a:endParaRPr lang="en-US"/>
          </a:p>
        </p:txBody>
      </p:sp>
    </p:spTree>
    <p:extLst>
      <p:ext uri="{BB962C8B-B14F-4D97-AF65-F5344CB8AC3E}">
        <p14:creationId xmlns:p14="http://schemas.microsoft.com/office/powerpoint/2010/main" val="4038362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49</a:t>
            </a:fld>
            <a:endParaRPr lang="en-US"/>
          </a:p>
        </p:txBody>
      </p:sp>
    </p:spTree>
    <p:extLst>
      <p:ext uri="{BB962C8B-B14F-4D97-AF65-F5344CB8AC3E}">
        <p14:creationId xmlns:p14="http://schemas.microsoft.com/office/powerpoint/2010/main" val="67175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16BE3-AEA9-45C5-A476-E4FCCB837E81}" type="slidenum">
              <a:rPr lang="en-US" smtClean="0"/>
              <a:t>5</a:t>
            </a:fld>
            <a:endParaRPr lang="en-US"/>
          </a:p>
        </p:txBody>
      </p:sp>
    </p:spTree>
    <p:extLst>
      <p:ext uri="{BB962C8B-B14F-4D97-AF65-F5344CB8AC3E}">
        <p14:creationId xmlns:p14="http://schemas.microsoft.com/office/powerpoint/2010/main" val="86186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50</a:t>
            </a:fld>
            <a:endParaRPr lang="en-US"/>
          </a:p>
        </p:txBody>
      </p:sp>
    </p:spTree>
    <p:extLst>
      <p:ext uri="{BB962C8B-B14F-4D97-AF65-F5344CB8AC3E}">
        <p14:creationId xmlns:p14="http://schemas.microsoft.com/office/powerpoint/2010/main" val="1120766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51</a:t>
            </a:fld>
            <a:endParaRPr lang="en-US"/>
          </a:p>
        </p:txBody>
      </p:sp>
    </p:spTree>
    <p:extLst>
      <p:ext uri="{BB962C8B-B14F-4D97-AF65-F5344CB8AC3E}">
        <p14:creationId xmlns:p14="http://schemas.microsoft.com/office/powerpoint/2010/main" val="271882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6</a:t>
            </a:fld>
            <a:endParaRPr lang="en-US"/>
          </a:p>
        </p:txBody>
      </p:sp>
    </p:spTree>
    <p:extLst>
      <p:ext uri="{BB962C8B-B14F-4D97-AF65-F5344CB8AC3E}">
        <p14:creationId xmlns:p14="http://schemas.microsoft.com/office/powerpoint/2010/main" val="328987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7</a:t>
            </a:fld>
            <a:endParaRPr lang="en-US"/>
          </a:p>
        </p:txBody>
      </p:sp>
    </p:spTree>
    <p:extLst>
      <p:ext uri="{BB962C8B-B14F-4D97-AF65-F5344CB8AC3E}">
        <p14:creationId xmlns:p14="http://schemas.microsoft.com/office/powerpoint/2010/main" val="75504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8</a:t>
            </a:fld>
            <a:endParaRPr lang="en-US"/>
          </a:p>
        </p:txBody>
      </p:sp>
    </p:spTree>
    <p:extLst>
      <p:ext uri="{BB962C8B-B14F-4D97-AF65-F5344CB8AC3E}">
        <p14:creationId xmlns:p14="http://schemas.microsoft.com/office/powerpoint/2010/main" val="310005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16BE3-AEA9-45C5-A476-E4FCCB837E81}" type="slidenum">
              <a:rPr lang="en-US" smtClean="0"/>
              <a:t>9</a:t>
            </a:fld>
            <a:endParaRPr lang="en-US"/>
          </a:p>
        </p:txBody>
      </p:sp>
    </p:spTree>
    <p:extLst>
      <p:ext uri="{BB962C8B-B14F-4D97-AF65-F5344CB8AC3E}">
        <p14:creationId xmlns:p14="http://schemas.microsoft.com/office/powerpoint/2010/main" val="85746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F2F712-DEC1-4D11-BB75-1B8BB562B3B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97465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5051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64324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535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F712-DEC1-4D11-BB75-1B8BB562B3B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45973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F2F712-DEC1-4D11-BB75-1B8BB562B3B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54412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F2F712-DEC1-4D11-BB75-1B8BB562B3B6}"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332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F2F712-DEC1-4D11-BB75-1B8BB562B3B6}"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319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F712-DEC1-4D11-BB75-1B8BB562B3B6}"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228047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8168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04392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2F712-DEC1-4D11-BB75-1B8BB562B3B6}" type="datetimeFigureOut">
              <a:rPr lang="en-US" smtClean="0"/>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E3F3A-5127-4A14-90E0-AA7D97A0C91A}" type="slidenum">
              <a:rPr lang="en-US" smtClean="0"/>
              <a:t>‹#›</a:t>
            </a:fld>
            <a:endParaRPr lang="en-US"/>
          </a:p>
        </p:txBody>
      </p:sp>
    </p:spTree>
    <p:extLst>
      <p:ext uri="{BB962C8B-B14F-4D97-AF65-F5344CB8AC3E}">
        <p14:creationId xmlns:p14="http://schemas.microsoft.com/office/powerpoint/2010/main" val="4426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5EE6001-D6B5-4AB8-AAD8-FB69484C1211}"/>
              </a:ext>
            </a:extLst>
          </p:cNvPr>
          <p:cNvSpPr>
            <a:spLocks noGrp="1"/>
          </p:cNvSpPr>
          <p:nvPr>
            <p:ph type="ctrTitle"/>
          </p:nvPr>
        </p:nvSpPr>
        <p:spPr>
          <a:xfrm>
            <a:off x="5059971" y="1783959"/>
            <a:ext cx="3483937" cy="2889114"/>
          </a:xfrm>
        </p:spPr>
        <p:txBody>
          <a:bodyPr anchor="b">
            <a:normAutofit/>
          </a:bodyPr>
          <a:lstStyle/>
          <a:p>
            <a:pPr algn="l">
              <a:lnSpc>
                <a:spcPct val="90000"/>
              </a:lnSpc>
            </a:pPr>
            <a:r>
              <a:rPr lang="en-US" altLang="zh-CN" sz="2800" dirty="0">
                <a:solidFill>
                  <a:schemeClr val="bg1"/>
                </a:solidFill>
              </a:rPr>
              <a:t>CIS9660</a:t>
            </a:r>
            <a:r>
              <a:rPr lang="en-US" sz="2800" dirty="0">
                <a:solidFill>
                  <a:schemeClr val="bg1"/>
                </a:solidFill>
              </a:rPr>
              <a:t>:</a:t>
            </a:r>
            <a:br>
              <a:rPr lang="en-US" sz="2800" dirty="0">
                <a:solidFill>
                  <a:schemeClr val="bg1"/>
                </a:solidFill>
              </a:rPr>
            </a:br>
            <a:r>
              <a:rPr lang="en-US" sz="2800" dirty="0">
                <a:solidFill>
                  <a:schemeClr val="bg1"/>
                </a:solidFill>
              </a:rPr>
              <a:t>Data Mining for Business Analytics</a:t>
            </a:r>
            <a:br>
              <a:rPr lang="en-US" sz="2800" dirty="0">
                <a:solidFill>
                  <a:schemeClr val="bg1"/>
                </a:solidFill>
              </a:rPr>
            </a:br>
            <a:br>
              <a:rPr lang="en-US" sz="2800">
                <a:solidFill>
                  <a:schemeClr val="bg1"/>
                </a:solidFill>
              </a:rPr>
            </a:br>
            <a:r>
              <a:rPr lang="en-US" sz="2800" dirty="0">
                <a:solidFill>
                  <a:schemeClr val="bg1"/>
                </a:solidFill>
              </a:rPr>
              <a:t>4</a:t>
            </a:r>
            <a:r>
              <a:rPr lang="en-US" sz="2800">
                <a:solidFill>
                  <a:schemeClr val="bg1"/>
                </a:solidFill>
              </a:rPr>
              <a:t>. </a:t>
            </a:r>
            <a:r>
              <a:rPr lang="en-US" sz="2800" dirty="0">
                <a:solidFill>
                  <a:schemeClr val="bg1"/>
                </a:solidFill>
              </a:rPr>
              <a:t>Classification using Decision Trees</a:t>
            </a:r>
            <a:br>
              <a:rPr lang="en-US" sz="2800" dirty="0">
                <a:solidFill>
                  <a:schemeClr val="bg1"/>
                </a:solidFill>
              </a:rPr>
            </a:br>
            <a:endParaRPr lang="en-US" sz="2800" i="1" dirty="0">
              <a:solidFill>
                <a:schemeClr val="bg1"/>
              </a:solidFill>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B9DE777-FB47-8DFF-99E6-EFB459906D9B}"/>
              </a:ext>
            </a:extLst>
          </p:cNvPr>
          <p:cNvSpPr/>
          <p:nvPr/>
        </p:nvSpPr>
        <p:spPr>
          <a:xfrm>
            <a:off x="3993312" y="4800600"/>
            <a:ext cx="4572000" cy="954107"/>
          </a:xfrm>
          <a:prstGeom prst="rect">
            <a:avLst/>
          </a:prstGeom>
        </p:spPr>
        <p:txBody>
          <a:bodyPr>
            <a:spAutoFit/>
          </a:bodyPr>
          <a:lstStyle/>
          <a:p>
            <a:pPr marL="400050" lvl="1" indent="0" algn="r">
              <a:buNone/>
            </a:pPr>
            <a:r>
              <a:rPr lang="en-US" sz="1400" b="1" dirty="0">
                <a:solidFill>
                  <a:schemeClr val="bg1"/>
                </a:solidFill>
              </a:rPr>
              <a:t>Foster Provost and Tom Fawcett. 2013. Data Science for Business: What you need to know about data mining and data-analytic thinking. O'Reilly Media. </a:t>
            </a:r>
            <a:r>
              <a:rPr lang="en-US" altLang="zh-CN" sz="1400" b="1" dirty="0">
                <a:solidFill>
                  <a:schemeClr val="bg1"/>
                </a:solidFill>
              </a:rPr>
              <a:t>Chapter 3,5</a:t>
            </a:r>
            <a:r>
              <a:rPr lang="en-US" sz="1400" b="1" dirty="0">
                <a:solidFill>
                  <a:schemeClr val="bg1"/>
                </a:solidFill>
              </a:rPr>
              <a:t>)</a:t>
            </a:r>
            <a:endParaRPr lang="en-US" sz="1400" dirty="0">
              <a:solidFill>
                <a:schemeClr val="bg1"/>
              </a:solidFill>
            </a:endParaRPr>
          </a:p>
        </p:txBody>
      </p:sp>
    </p:spTree>
    <p:extLst>
      <p:ext uri="{BB962C8B-B14F-4D97-AF65-F5344CB8AC3E}">
        <p14:creationId xmlns:p14="http://schemas.microsoft.com/office/powerpoint/2010/main" val="200553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a:t>Test Decision Tree with Validation Data</a:t>
            </a:r>
          </a:p>
        </p:txBody>
      </p:sp>
      <p:sp>
        <p:nvSpPr>
          <p:cNvPr id="11" name="TextBox 10"/>
          <p:cNvSpPr txBox="1"/>
          <p:nvPr/>
        </p:nvSpPr>
        <p:spPr>
          <a:xfrm>
            <a:off x="5534297" y="1132114"/>
            <a:ext cx="2819400" cy="461665"/>
          </a:xfrm>
          <a:prstGeom prst="rect">
            <a:avLst/>
          </a:prstGeom>
          <a:noFill/>
        </p:spPr>
        <p:txBody>
          <a:bodyPr wrap="square" rtlCol="0">
            <a:spAutoFit/>
          </a:bodyPr>
          <a:lstStyle/>
          <a:p>
            <a:pPr algn="ctr"/>
            <a:r>
              <a:rPr lang="en-US" sz="2400" b="1" dirty="0">
                <a:solidFill>
                  <a:srgbClr val="002060"/>
                </a:solidFill>
              </a:rPr>
              <a:t>Validation Set</a:t>
            </a:r>
          </a:p>
        </p:txBody>
      </p:sp>
      <p:graphicFrame>
        <p:nvGraphicFramePr>
          <p:cNvPr id="12" name="Content Placeholder 3"/>
          <p:cNvGraphicFramePr>
            <a:graphicFrameLocks/>
          </p:cNvGraphicFramePr>
          <p:nvPr>
            <p:extLst>
              <p:ext uri="{D42A27DB-BD31-4B8C-83A1-F6EECF244321}">
                <p14:modId xmlns:p14="http://schemas.microsoft.com/office/powerpoint/2010/main" val="4021839074"/>
              </p:ext>
            </p:extLst>
          </p:nvPr>
        </p:nvGraphicFramePr>
        <p:xfrm>
          <a:off x="76200" y="1593779"/>
          <a:ext cx="4876800" cy="400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6116683" y="4329580"/>
            <a:ext cx="2971800" cy="13716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How well did the decision tree do in predicting the outcome?</a:t>
            </a:r>
          </a:p>
        </p:txBody>
      </p:sp>
      <p:sp>
        <p:nvSpPr>
          <p:cNvPr id="3" name="Rounded Rectangle 2"/>
          <p:cNvSpPr/>
          <p:nvPr/>
        </p:nvSpPr>
        <p:spPr>
          <a:xfrm>
            <a:off x="1447800" y="5943600"/>
            <a:ext cx="67818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When it’s “good enough,” we’ve got our model for future decisions.</a:t>
            </a:r>
          </a:p>
        </p:txBody>
      </p:sp>
      <p:sp>
        <p:nvSpPr>
          <p:cNvPr id="4" name="Left Brace 3"/>
          <p:cNvSpPr/>
          <p:nvPr/>
        </p:nvSpPr>
        <p:spPr>
          <a:xfrm rot="16200000">
            <a:off x="7907383" y="3612604"/>
            <a:ext cx="304800" cy="9144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D60F0C4D-72EA-49E4-A68A-2D245FFAD43A}"/>
              </a:ext>
            </a:extLst>
          </p:cNvPr>
          <p:cNvGraphicFramePr>
            <a:graphicFrameLocks noGrp="1"/>
          </p:cNvGraphicFramePr>
          <p:nvPr>
            <p:extLst>
              <p:ext uri="{D42A27DB-BD31-4B8C-83A1-F6EECF244321}">
                <p14:modId xmlns:p14="http://schemas.microsoft.com/office/powerpoint/2010/main" val="4247466537"/>
              </p:ext>
            </p:extLst>
          </p:nvPr>
        </p:nvGraphicFramePr>
        <p:xfrm>
          <a:off x="5029200" y="1836199"/>
          <a:ext cx="4038599" cy="1828800"/>
        </p:xfrm>
        <a:graphic>
          <a:graphicData uri="http://schemas.openxmlformats.org/drawingml/2006/table">
            <a:tbl>
              <a:tblPr firstRow="1" bandRow="1">
                <a:tableStyleId>{5C22544A-7EE6-4342-B048-85BDC9FD1C3A}</a:tableStyleId>
              </a:tblPr>
              <a:tblGrid>
                <a:gridCol w="426768">
                  <a:extLst>
                    <a:ext uri="{9D8B030D-6E8A-4147-A177-3AD203B41FA5}">
                      <a16:colId xmlns:a16="http://schemas.microsoft.com/office/drawing/2014/main" val="20000"/>
                    </a:ext>
                  </a:extLst>
                </a:gridCol>
                <a:gridCol w="733613">
                  <a:extLst>
                    <a:ext uri="{9D8B030D-6E8A-4147-A177-3AD203B41FA5}">
                      <a16:colId xmlns:a16="http://schemas.microsoft.com/office/drawing/2014/main" val="20001"/>
                    </a:ext>
                  </a:extLst>
                </a:gridCol>
                <a:gridCol w="513529">
                  <a:extLst>
                    <a:ext uri="{9D8B030D-6E8A-4147-A177-3AD203B41FA5}">
                      <a16:colId xmlns:a16="http://schemas.microsoft.com/office/drawing/2014/main" val="20002"/>
                    </a:ext>
                  </a:extLst>
                </a:gridCol>
                <a:gridCol w="660253">
                  <a:extLst>
                    <a:ext uri="{9D8B030D-6E8A-4147-A177-3AD203B41FA5}">
                      <a16:colId xmlns:a16="http://schemas.microsoft.com/office/drawing/2014/main" val="20003"/>
                    </a:ext>
                  </a:extLst>
                </a:gridCol>
                <a:gridCol w="852218">
                  <a:extLst>
                    <a:ext uri="{9D8B030D-6E8A-4147-A177-3AD203B41FA5}">
                      <a16:colId xmlns:a16="http://schemas.microsoft.com/office/drawing/2014/main" val="20004"/>
                    </a:ext>
                  </a:extLst>
                </a:gridCol>
                <a:gridCol w="852218">
                  <a:extLst>
                    <a:ext uri="{9D8B030D-6E8A-4147-A177-3AD203B41FA5}">
                      <a16:colId xmlns:a16="http://schemas.microsoft.com/office/drawing/2014/main" val="998435087"/>
                    </a:ext>
                  </a:extLst>
                </a:gridCol>
              </a:tblGrid>
              <a:tr h="400967">
                <a:tc>
                  <a:txBody>
                    <a:bodyPr/>
                    <a:lstStyle/>
                    <a:p>
                      <a:r>
                        <a:rPr lang="en-US" sz="1200" dirty="0">
                          <a:solidFill>
                            <a:sysClr val="windowText" lastClr="000000"/>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br>
                        <a:rPr lang="en-US" sz="1200" dirty="0">
                          <a:solidFill>
                            <a:sysClr val="windowText" lastClr="000000"/>
                          </a:solidFill>
                        </a:rPr>
                      </a:br>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ysClr val="windowText" lastClr="000000"/>
                          </a:solidFill>
                        </a:rPr>
                        <a:t>Predicted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45035">
                <a:tc>
                  <a:txBody>
                    <a:bodyPr/>
                    <a:lstStyle/>
                    <a:p>
                      <a:r>
                        <a:rPr lang="en-US" sz="12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80k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45035">
                <a:tc>
                  <a:txBody>
                    <a:bodyPr/>
                    <a:lstStyle/>
                    <a:p>
                      <a:r>
                        <a:rPr lang="en-US" sz="12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20k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64812">
                <a:tc>
                  <a:txBody>
                    <a:bodyPr/>
                    <a:lstStyle/>
                    <a:p>
                      <a:r>
                        <a:rPr lang="en-US" sz="1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45035">
                <a:tc>
                  <a:txBody>
                    <a:bodyPr/>
                    <a:lstStyle/>
                    <a:p>
                      <a:r>
                        <a:rPr lang="en-US" sz="1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45035">
                <a:tc>
                  <a:txBody>
                    <a:bodyPr/>
                    <a:lstStyle/>
                    <a:p>
                      <a:r>
                        <a:rPr lang="en-US" sz="1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6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3478"/>
            <a:ext cx="8610600" cy="522922"/>
          </a:xfrm>
        </p:spPr>
        <p:txBody>
          <a:bodyPr>
            <a:noAutofit/>
          </a:bodyPr>
          <a:lstStyle/>
          <a:p>
            <a:pPr algn="l"/>
            <a:r>
              <a:rPr lang="en-US" sz="2000" dirty="0"/>
              <a:t>Classification Accuracy: How often does a tree make a correct prediction with validation data?</a:t>
            </a:r>
          </a:p>
        </p:txBody>
      </p:sp>
      <p:sp>
        <p:nvSpPr>
          <p:cNvPr id="3" name="Content Placeholder 2"/>
          <p:cNvSpPr>
            <a:spLocks noGrp="1"/>
          </p:cNvSpPr>
          <p:nvPr>
            <p:ph idx="1"/>
          </p:nvPr>
        </p:nvSpPr>
        <p:spPr>
          <a:xfrm>
            <a:off x="457200" y="1676400"/>
            <a:ext cx="8458200" cy="2321560"/>
          </a:xfrm>
        </p:spPr>
        <p:txBody>
          <a:bodyPr>
            <a:normAutofit/>
          </a:bodyPr>
          <a:lstStyle/>
          <a:p>
            <a:r>
              <a:rPr lang="en-US" sz="2000" b="1" dirty="0"/>
              <a:t>Error rate: </a:t>
            </a:r>
            <a:r>
              <a:rPr lang="en-US" sz="2000" dirty="0"/>
              <a:t>M</a:t>
            </a:r>
            <a:r>
              <a:rPr lang="en-US" altLang="en-US" sz="2000" dirty="0"/>
              <a:t>isclassified records as % of the total records</a:t>
            </a:r>
          </a:p>
          <a:p>
            <a:r>
              <a:rPr lang="en-US" sz="2000" b="1" dirty="0"/>
              <a:t>Correct classification rate: </a:t>
            </a:r>
            <a:r>
              <a:rPr lang="en-US" sz="2000" dirty="0"/>
              <a:t>Correctly </a:t>
            </a:r>
            <a:r>
              <a:rPr lang="en-US" altLang="en-US" sz="2000" dirty="0"/>
              <a:t>classified records as % of the total records</a:t>
            </a:r>
          </a:p>
          <a:p>
            <a:r>
              <a:rPr lang="en-US" altLang="en-US" sz="2000" dirty="0"/>
              <a:t>Error rate + Correct classification rate = 100%</a:t>
            </a:r>
          </a:p>
          <a:p>
            <a:endParaRPr lang="en-US" sz="2000" dirty="0"/>
          </a:p>
        </p:txBody>
      </p:sp>
      <p:sp>
        <p:nvSpPr>
          <p:cNvPr id="8" name="Content Placeholder 4"/>
          <p:cNvSpPr txBox="1">
            <a:spLocks/>
          </p:cNvSpPr>
          <p:nvPr/>
        </p:nvSpPr>
        <p:spPr>
          <a:xfrm>
            <a:off x="1695450" y="3429000"/>
            <a:ext cx="5676900" cy="2286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A good decision tree model should have </a:t>
            </a:r>
            <a:r>
              <a:rPr lang="en-US" sz="2400" b="1" dirty="0">
                <a:solidFill>
                  <a:srgbClr val="0000FF"/>
                </a:solidFill>
              </a:rPr>
              <a:t>high classification accuracy</a:t>
            </a:r>
            <a:r>
              <a:rPr lang="en-US" sz="2400" dirty="0"/>
              <a:t>, meaning </a:t>
            </a:r>
          </a:p>
          <a:p>
            <a:pPr lvl="1">
              <a:buFont typeface="Arial" panose="020B0604020202020204" pitchFamily="34" charset="0"/>
              <a:buChar char="•"/>
            </a:pPr>
            <a:r>
              <a:rPr lang="en-US" sz="2400" dirty="0"/>
              <a:t>Low error rate</a:t>
            </a:r>
          </a:p>
          <a:p>
            <a:pPr lvl="1">
              <a:buFont typeface="Arial" panose="020B0604020202020204" pitchFamily="34" charset="0"/>
              <a:buChar char="•"/>
            </a:pPr>
            <a:r>
              <a:rPr lang="en-US" sz="2400" dirty="0"/>
              <a:t>High correct classification rate</a:t>
            </a:r>
          </a:p>
        </p:txBody>
      </p:sp>
      <p:sp>
        <p:nvSpPr>
          <p:cNvPr id="5" name="Title 1">
            <a:extLst>
              <a:ext uri="{FF2B5EF4-FFF2-40B4-BE49-F238E27FC236}">
                <a16:creationId xmlns:a16="http://schemas.microsoft.com/office/drawing/2014/main" id="{44484004-6199-D16D-C4D7-3F7CD7B2D57D}"/>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t>Test Decision Tree with Validation Data</a:t>
            </a:r>
            <a:endParaRPr lang="en-US" sz="3200" dirty="0"/>
          </a:p>
        </p:txBody>
      </p:sp>
    </p:spTree>
    <p:extLst>
      <p:ext uri="{BB962C8B-B14F-4D97-AF65-F5344CB8AC3E}">
        <p14:creationId xmlns:p14="http://schemas.microsoft.com/office/powerpoint/2010/main" val="184581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9371902"/>
              </p:ext>
            </p:extLst>
          </p:nvPr>
        </p:nvGraphicFramePr>
        <p:xfrm>
          <a:off x="1377043" y="2410602"/>
          <a:ext cx="6096000" cy="14833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b="1" dirty="0"/>
                        <a:t>Predicted outcome:</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a:txBody>
                    <a:bodyPr/>
                    <a:lstStyle/>
                    <a:p>
                      <a:pPr algn="ctr"/>
                      <a:endParaRPr lang="en-US" b="1"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r>
                        <a:rPr lang="en-US" b="1" dirty="0"/>
                        <a:t>Observed outcome:</a:t>
                      </a:r>
                    </a:p>
                  </a:txBody>
                  <a:tcPr anchor="ctr">
                    <a:lnR w="12700" cap="flat" cmpd="sng" algn="ctr">
                      <a:solidFill>
                        <a:schemeClr val="tx1"/>
                      </a:solidFill>
                      <a:prstDash val="solid"/>
                      <a:round/>
                      <a:headEnd type="none" w="med" len="med"/>
                      <a:tailEnd type="none" w="med" len="med"/>
                    </a:lnR>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650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Total: 1500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Content Placeholder 4"/>
          <p:cNvSpPr txBox="1">
            <a:spLocks/>
          </p:cNvSpPr>
          <p:nvPr/>
        </p:nvSpPr>
        <p:spPr>
          <a:xfrm>
            <a:off x="1344386" y="4224335"/>
            <a:ext cx="6172200" cy="1371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a:t>Error rate = (150+100) /1500= 16.7%</a:t>
            </a:r>
          </a:p>
          <a:p>
            <a:r>
              <a:rPr lang="en-US" altLang="en-US" sz="1800" dirty="0"/>
              <a:t>Correct classification rate = </a:t>
            </a:r>
            <a:r>
              <a:rPr lang="en-US" sz="1800" dirty="0"/>
              <a:t>(1-16.7%) = 83.3%</a:t>
            </a:r>
          </a:p>
          <a:p>
            <a:pPr marL="400050" lvl="1" indent="0">
              <a:buNone/>
            </a:pPr>
            <a:r>
              <a:rPr lang="en-US" sz="1800" dirty="0"/>
              <a:t>(Another way to compute:</a:t>
            </a:r>
          </a:p>
          <a:p>
            <a:pPr marL="400050" lvl="1" indent="0">
              <a:buNone/>
            </a:pPr>
            <a:r>
              <a:rPr lang="en-US" altLang="en-US" sz="1800" dirty="0"/>
              <a:t>Correct classification rate = (600+650)/1500 = 83.3%)</a:t>
            </a:r>
            <a:endParaRPr lang="en-US" sz="1600" dirty="0"/>
          </a:p>
        </p:txBody>
      </p:sp>
      <p:sp>
        <p:nvSpPr>
          <p:cNvPr id="9" name="Content Placeholder 2"/>
          <p:cNvSpPr>
            <a:spLocks noGrp="1"/>
          </p:cNvSpPr>
          <p:nvPr>
            <p:ph idx="1"/>
          </p:nvPr>
        </p:nvSpPr>
        <p:spPr>
          <a:xfrm>
            <a:off x="457200" y="1793240"/>
            <a:ext cx="8458200" cy="2321560"/>
          </a:xfrm>
        </p:spPr>
        <p:txBody>
          <a:bodyPr>
            <a:normAutofit/>
          </a:bodyPr>
          <a:lstStyle/>
          <a:p>
            <a:r>
              <a:rPr lang="en-US" sz="2000" b="1" dirty="0"/>
              <a:t>A Confusion Matrix </a:t>
            </a:r>
            <a:r>
              <a:rPr lang="en-US" sz="2000" dirty="0"/>
              <a:t>compares the predicted outcomes to the observed (actual) outcomes </a:t>
            </a:r>
            <a:endParaRPr lang="en-US" altLang="en-US" sz="2000" dirty="0"/>
          </a:p>
          <a:p>
            <a:endParaRPr lang="en-US" sz="2000" dirty="0"/>
          </a:p>
        </p:txBody>
      </p:sp>
      <p:sp>
        <p:nvSpPr>
          <p:cNvPr id="8" name="Title 1">
            <a:extLst>
              <a:ext uri="{FF2B5EF4-FFF2-40B4-BE49-F238E27FC236}">
                <a16:creationId xmlns:a16="http://schemas.microsoft.com/office/drawing/2014/main" id="{B33012CA-2E5F-1522-B048-528FA80DA044}"/>
              </a:ext>
            </a:extLst>
          </p:cNvPr>
          <p:cNvSpPr>
            <a:spLocks noGrp="1"/>
          </p:cNvSpPr>
          <p:nvPr>
            <p:ph type="title"/>
          </p:nvPr>
        </p:nvSpPr>
        <p:spPr>
          <a:xfrm>
            <a:off x="457200" y="990600"/>
            <a:ext cx="8610600" cy="522922"/>
          </a:xfrm>
        </p:spPr>
        <p:txBody>
          <a:bodyPr>
            <a:noAutofit/>
          </a:bodyPr>
          <a:lstStyle/>
          <a:p>
            <a:pPr algn="l"/>
            <a:r>
              <a:rPr lang="en-US" sz="2000" dirty="0"/>
              <a:t>Classification Accuracy: A Numerical Example</a:t>
            </a:r>
          </a:p>
        </p:txBody>
      </p:sp>
    </p:spTree>
    <p:extLst>
      <p:ext uri="{BB962C8B-B14F-4D97-AF65-F5344CB8AC3E}">
        <p14:creationId xmlns:p14="http://schemas.microsoft.com/office/powerpoint/2010/main" val="413811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a:t>Use Decision Tree to Predict with New Data</a:t>
            </a:r>
          </a:p>
        </p:txBody>
      </p:sp>
      <p:sp>
        <p:nvSpPr>
          <p:cNvPr id="11" name="TextBox 10"/>
          <p:cNvSpPr txBox="1"/>
          <p:nvPr/>
        </p:nvSpPr>
        <p:spPr>
          <a:xfrm>
            <a:off x="5522190" y="2286000"/>
            <a:ext cx="2819400" cy="400110"/>
          </a:xfrm>
          <a:prstGeom prst="rect">
            <a:avLst/>
          </a:prstGeom>
          <a:noFill/>
        </p:spPr>
        <p:txBody>
          <a:bodyPr wrap="square" rtlCol="0">
            <a:spAutoFit/>
          </a:bodyPr>
          <a:lstStyle/>
          <a:p>
            <a:pPr algn="ctr"/>
            <a:r>
              <a:rPr lang="en-US" sz="2000" b="1" dirty="0">
                <a:solidFill>
                  <a:srgbClr val="002060"/>
                </a:solidFill>
              </a:rPr>
              <a:t>New Data Set</a:t>
            </a:r>
          </a:p>
        </p:txBody>
      </p:sp>
      <p:graphicFrame>
        <p:nvGraphicFramePr>
          <p:cNvPr id="12" name="Content Placeholder 3"/>
          <p:cNvGraphicFramePr>
            <a:graphicFrameLocks/>
          </p:cNvGraphicFramePr>
          <p:nvPr/>
        </p:nvGraphicFramePr>
        <p:xfrm>
          <a:off x="76200" y="1593779"/>
          <a:ext cx="4876800" cy="400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8">
            <a:extLst>
              <a:ext uri="{FF2B5EF4-FFF2-40B4-BE49-F238E27FC236}">
                <a16:creationId xmlns:a16="http://schemas.microsoft.com/office/drawing/2014/main" id="{D60F0C4D-72EA-49E4-A68A-2D245FFAD43A}"/>
              </a:ext>
            </a:extLst>
          </p:cNvPr>
          <p:cNvGraphicFramePr>
            <a:graphicFrameLocks noGrp="1"/>
          </p:cNvGraphicFramePr>
          <p:nvPr/>
        </p:nvGraphicFramePr>
        <p:xfrm>
          <a:off x="5515659" y="2971800"/>
          <a:ext cx="3186381" cy="1828800"/>
        </p:xfrm>
        <a:graphic>
          <a:graphicData uri="http://schemas.openxmlformats.org/drawingml/2006/table">
            <a:tbl>
              <a:tblPr firstRow="1" bandRow="1">
                <a:tableStyleId>{5C22544A-7EE6-4342-B048-85BDC9FD1C3A}</a:tableStyleId>
              </a:tblPr>
              <a:tblGrid>
                <a:gridCol w="426768">
                  <a:extLst>
                    <a:ext uri="{9D8B030D-6E8A-4147-A177-3AD203B41FA5}">
                      <a16:colId xmlns:a16="http://schemas.microsoft.com/office/drawing/2014/main" val="20000"/>
                    </a:ext>
                  </a:extLst>
                </a:gridCol>
                <a:gridCol w="733613">
                  <a:extLst>
                    <a:ext uri="{9D8B030D-6E8A-4147-A177-3AD203B41FA5}">
                      <a16:colId xmlns:a16="http://schemas.microsoft.com/office/drawing/2014/main" val="20001"/>
                    </a:ext>
                  </a:extLst>
                </a:gridCol>
                <a:gridCol w="513529">
                  <a:extLst>
                    <a:ext uri="{9D8B030D-6E8A-4147-A177-3AD203B41FA5}">
                      <a16:colId xmlns:a16="http://schemas.microsoft.com/office/drawing/2014/main" val="20002"/>
                    </a:ext>
                  </a:extLst>
                </a:gridCol>
                <a:gridCol w="660253">
                  <a:extLst>
                    <a:ext uri="{9D8B030D-6E8A-4147-A177-3AD203B41FA5}">
                      <a16:colId xmlns:a16="http://schemas.microsoft.com/office/drawing/2014/main" val="20003"/>
                    </a:ext>
                  </a:extLst>
                </a:gridCol>
                <a:gridCol w="852218">
                  <a:extLst>
                    <a:ext uri="{9D8B030D-6E8A-4147-A177-3AD203B41FA5}">
                      <a16:colId xmlns:a16="http://schemas.microsoft.com/office/drawing/2014/main" val="998435087"/>
                    </a:ext>
                  </a:extLst>
                </a:gridCol>
              </a:tblGrid>
              <a:tr h="400967">
                <a:tc>
                  <a:txBody>
                    <a:bodyPr/>
                    <a:lstStyle/>
                    <a:p>
                      <a:r>
                        <a:rPr lang="en-US" sz="1200" dirty="0">
                          <a:solidFill>
                            <a:sysClr val="windowText" lastClr="000000"/>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br>
                        <a:rPr lang="en-US" sz="1200" dirty="0">
                          <a:solidFill>
                            <a:sysClr val="windowText" lastClr="000000"/>
                          </a:solidFill>
                        </a:rPr>
                      </a:br>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Predicted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45035">
                <a:tc>
                  <a:txBody>
                    <a:bodyPr/>
                    <a:lstStyle/>
                    <a:p>
                      <a:r>
                        <a:rPr lang="en-US" sz="12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45035">
                <a:tc>
                  <a:txBody>
                    <a:bodyPr/>
                    <a:lstStyle/>
                    <a:p>
                      <a:r>
                        <a:rPr lang="en-US" sz="12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25k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a:ea typeface="+mn-ea"/>
                          <a:cs typeface="+mn-cs"/>
                        </a:rPr>
                        <a:t>?</a:t>
                      </a:r>
                      <a:endParaRPr kumimoji="0" lang="en-US" sz="1200" b="1"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64812">
                <a:tc>
                  <a:txBody>
                    <a:bodyPr/>
                    <a:lstStyle/>
                    <a:p>
                      <a:r>
                        <a:rPr lang="en-US" sz="1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45035">
                <a:tc>
                  <a:txBody>
                    <a:bodyPr/>
                    <a:lstStyle/>
                    <a:p>
                      <a:r>
                        <a:rPr lang="en-US" sz="1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45035">
                <a:tc>
                  <a:txBody>
                    <a:bodyPr/>
                    <a:lstStyle/>
                    <a:p>
                      <a:r>
                        <a:rPr lang="en-US" sz="1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65k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545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CBFC814D-BB25-4E57-BD8E-279E65606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7584D8C-00D7-4225-BA39-12C8D7BF7DE2}" type="slidenum">
              <a:rPr lang="he-IL" altLang="en-US" sz="1400"/>
              <a:pPr eaLnBrk="1" hangingPunct="1"/>
              <a:t>14</a:t>
            </a:fld>
            <a:endParaRPr lang="en-US" altLang="en-US" sz="1400"/>
          </a:p>
        </p:txBody>
      </p:sp>
      <p:sp>
        <p:nvSpPr>
          <p:cNvPr id="15364" name="Rectangle 3">
            <a:extLst>
              <a:ext uri="{FF2B5EF4-FFF2-40B4-BE49-F238E27FC236}">
                <a16:creationId xmlns:a16="http://schemas.microsoft.com/office/drawing/2014/main" id="{6E30C385-5933-4C36-82B8-6B298009FBCA}"/>
              </a:ext>
            </a:extLst>
          </p:cNvPr>
          <p:cNvSpPr>
            <a:spLocks noGrp="1" noChangeArrowheads="1"/>
          </p:cNvSpPr>
          <p:nvPr>
            <p:ph type="body" idx="1"/>
          </p:nvPr>
        </p:nvSpPr>
        <p:spPr>
          <a:xfrm>
            <a:off x="711926" y="1524000"/>
            <a:ext cx="8269288" cy="5014913"/>
          </a:xfrm>
        </p:spPr>
        <p:txBody>
          <a:bodyPr>
            <a:normAutofit/>
          </a:bodyPr>
          <a:lstStyle/>
          <a:p>
            <a:pPr marL="0" indent="0">
              <a:lnSpc>
                <a:spcPct val="90000"/>
              </a:lnSpc>
              <a:spcBef>
                <a:spcPts val="1200"/>
              </a:spcBef>
              <a:buNone/>
            </a:pPr>
            <a:r>
              <a:rPr lang="en-US" altLang="zh-CN" sz="2400" b="1" u="sng" dirty="0"/>
              <a:t>Advantages of</a:t>
            </a:r>
            <a:r>
              <a:rPr lang="en-US" altLang="en-US" sz="2400" b="1" u="sng" dirty="0"/>
              <a:t> Decision Trees:</a:t>
            </a:r>
          </a:p>
          <a:p>
            <a:pPr eaLnBrk="1" hangingPunct="1">
              <a:lnSpc>
                <a:spcPct val="90000"/>
              </a:lnSpc>
              <a:spcBef>
                <a:spcPts val="1200"/>
              </a:spcBef>
            </a:pPr>
            <a:r>
              <a:rPr lang="en-US" altLang="en-US" sz="2400" dirty="0"/>
              <a:t>Simple to understand, visualize, and interpret</a:t>
            </a:r>
          </a:p>
          <a:p>
            <a:pPr>
              <a:lnSpc>
                <a:spcPct val="90000"/>
              </a:lnSpc>
              <a:spcBef>
                <a:spcPts val="1200"/>
              </a:spcBef>
            </a:pPr>
            <a:r>
              <a:rPr lang="en-US" altLang="en-US" sz="2400" dirty="0"/>
              <a:t>Require relatively less effort from users for data preparation</a:t>
            </a:r>
          </a:p>
          <a:p>
            <a:pPr>
              <a:lnSpc>
                <a:spcPct val="90000"/>
              </a:lnSpc>
              <a:spcBef>
                <a:spcPts val="1200"/>
              </a:spcBef>
            </a:pPr>
            <a:r>
              <a:rPr lang="en-US" altLang="en-US" sz="2400" dirty="0"/>
              <a:t>Automatically perform variable screening or feature selection</a:t>
            </a:r>
          </a:p>
          <a:p>
            <a:pPr eaLnBrk="1" hangingPunct="1">
              <a:lnSpc>
                <a:spcPct val="90000"/>
              </a:lnSpc>
              <a:spcBef>
                <a:spcPts val="1200"/>
              </a:spcBef>
            </a:pPr>
            <a:r>
              <a:rPr lang="en-US" altLang="en-US" sz="2400" dirty="0"/>
              <a:t>Non-linear relationships between the different parameters do not affect the performance of the tree</a:t>
            </a:r>
          </a:p>
          <a:p>
            <a:pPr eaLnBrk="1" hangingPunct="1">
              <a:lnSpc>
                <a:spcPct val="90000"/>
              </a:lnSpc>
              <a:spcBef>
                <a:spcPts val="1200"/>
              </a:spcBef>
            </a:pPr>
            <a:endParaRPr lang="en-US" altLang="en-US" sz="2400" dirty="0"/>
          </a:p>
          <a:p>
            <a:pPr eaLnBrk="1" hangingPunct="1">
              <a:lnSpc>
                <a:spcPct val="90000"/>
              </a:lnSpc>
              <a:spcBef>
                <a:spcPts val="1200"/>
              </a:spcBef>
            </a:pPr>
            <a:endParaRPr lang="en-US" altLang="en-US" sz="2400" dirty="0"/>
          </a:p>
          <a:p>
            <a:pPr eaLnBrk="1" hangingPunct="1">
              <a:lnSpc>
                <a:spcPct val="90000"/>
              </a:lnSpc>
              <a:spcBef>
                <a:spcPts val="1200"/>
              </a:spcBef>
            </a:pPr>
            <a:endParaRPr lang="en-US" altLang="en-US" sz="2400" dirty="0"/>
          </a:p>
        </p:txBody>
      </p:sp>
      <p:pic>
        <p:nvPicPr>
          <p:cNvPr id="3" name="Picture 2" descr="A picture containing object&#10;&#10;Description automatically generated">
            <a:extLst>
              <a:ext uri="{FF2B5EF4-FFF2-40B4-BE49-F238E27FC236}">
                <a16:creationId xmlns:a16="http://schemas.microsoft.com/office/drawing/2014/main" id="{A4832850-DAAB-4C6E-8815-45E153166F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4495800"/>
            <a:ext cx="2877161" cy="1280160"/>
          </a:xfrm>
          <a:prstGeom prst="rect">
            <a:avLst/>
          </a:prstGeom>
        </p:spPr>
      </p:pic>
    </p:spTree>
    <p:extLst>
      <p:ext uri="{BB962C8B-B14F-4D97-AF65-F5344CB8AC3E}">
        <p14:creationId xmlns:p14="http://schemas.microsoft.com/office/powerpoint/2010/main" val="66783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CBFC814D-BB25-4E57-BD8E-279E65606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7584D8C-00D7-4225-BA39-12C8D7BF7DE2}" type="slidenum">
              <a:rPr lang="he-IL" altLang="en-US" sz="1400"/>
              <a:pPr eaLnBrk="1" hangingPunct="1"/>
              <a:t>15</a:t>
            </a:fld>
            <a:endParaRPr lang="en-US" altLang="en-US" sz="1400"/>
          </a:p>
        </p:txBody>
      </p:sp>
      <p:sp>
        <p:nvSpPr>
          <p:cNvPr id="15364" name="Rectangle 3">
            <a:extLst>
              <a:ext uri="{FF2B5EF4-FFF2-40B4-BE49-F238E27FC236}">
                <a16:creationId xmlns:a16="http://schemas.microsoft.com/office/drawing/2014/main" id="{6E30C385-5933-4C36-82B8-6B298009FBCA}"/>
              </a:ext>
            </a:extLst>
          </p:cNvPr>
          <p:cNvSpPr>
            <a:spLocks noGrp="1" noChangeArrowheads="1"/>
          </p:cNvSpPr>
          <p:nvPr>
            <p:ph type="body" idx="1"/>
          </p:nvPr>
        </p:nvSpPr>
        <p:spPr>
          <a:xfrm>
            <a:off x="685800" y="1351847"/>
            <a:ext cx="8269288" cy="4710113"/>
          </a:xfrm>
        </p:spPr>
        <p:txBody>
          <a:bodyPr>
            <a:normAutofit/>
          </a:bodyPr>
          <a:lstStyle/>
          <a:p>
            <a:pPr marL="0" indent="0">
              <a:lnSpc>
                <a:spcPct val="90000"/>
              </a:lnSpc>
              <a:buNone/>
            </a:pPr>
            <a:r>
              <a:rPr lang="en-US" altLang="zh-CN" sz="2400" b="1" u="sng" dirty="0"/>
              <a:t>Disadvantages of</a:t>
            </a:r>
            <a:r>
              <a:rPr lang="en-US" altLang="en-US" sz="2400" b="1" u="sng" dirty="0"/>
              <a:t> Decision Trees:</a:t>
            </a:r>
          </a:p>
          <a:p>
            <a:pPr fontAlgn="base"/>
            <a:r>
              <a:rPr lang="en-US" sz="2400" b="1" dirty="0"/>
              <a:t>Over Fitting</a:t>
            </a:r>
            <a:r>
              <a:rPr lang="en-US" sz="2400" dirty="0"/>
              <a:t> is one of the most practical difficulty for decision tree models</a:t>
            </a:r>
          </a:p>
          <a:p>
            <a:pPr fontAlgn="base"/>
            <a:r>
              <a:rPr lang="en-US" sz="2400" dirty="0"/>
              <a:t>Provide less information on the relationship between the predictors and the response.</a:t>
            </a:r>
          </a:p>
          <a:p>
            <a:pPr fontAlgn="base"/>
            <a:r>
              <a:rPr lang="en-US" sz="2400" dirty="0"/>
              <a:t>Do not handle continuous variables well</a:t>
            </a:r>
            <a:endParaRPr lang="en-US" altLang="en-US" sz="2400" dirty="0"/>
          </a:p>
          <a:p>
            <a:pPr fontAlgn="base"/>
            <a:r>
              <a:rPr lang="en-US" sz="2400" dirty="0"/>
              <a:t>Can be unstable because small variations in the data might result in a completely different tree being generated</a:t>
            </a:r>
          </a:p>
        </p:txBody>
      </p:sp>
      <p:pic>
        <p:nvPicPr>
          <p:cNvPr id="3" name="Picture 2" descr="A picture containing object&#10;&#10;Description automatically generated">
            <a:extLst>
              <a:ext uri="{FF2B5EF4-FFF2-40B4-BE49-F238E27FC236}">
                <a16:creationId xmlns:a16="http://schemas.microsoft.com/office/drawing/2014/main" id="{A4832850-DAAB-4C6E-8815-45E153166F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4768737"/>
            <a:ext cx="2877161" cy="1280160"/>
          </a:xfrm>
          <a:prstGeom prst="rect">
            <a:avLst/>
          </a:prstGeom>
        </p:spPr>
      </p:pic>
    </p:spTree>
    <p:extLst>
      <p:ext uri="{BB962C8B-B14F-4D97-AF65-F5344CB8AC3E}">
        <p14:creationId xmlns:p14="http://schemas.microsoft.com/office/powerpoint/2010/main" val="373675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806" y="0"/>
            <a:ext cx="8229600" cy="990600"/>
          </a:xfrm>
        </p:spPr>
        <p:txBody>
          <a:bodyPr>
            <a:normAutofit/>
          </a:bodyPr>
          <a:lstStyle/>
          <a:p>
            <a:r>
              <a:rPr lang="en-US" sz="3200" dirty="0"/>
              <a:t>How the Algorithm Works </a:t>
            </a:r>
          </a:p>
        </p:txBody>
      </p:sp>
      <p:grpSp>
        <p:nvGrpSpPr>
          <p:cNvPr id="3" name="Group 2"/>
          <p:cNvGrpSpPr/>
          <p:nvPr/>
        </p:nvGrpSpPr>
        <p:grpSpPr>
          <a:xfrm>
            <a:off x="186480" y="1017760"/>
            <a:ext cx="8021448" cy="5486400"/>
            <a:chOff x="381000" y="1295400"/>
            <a:chExt cx="8021448" cy="5486400"/>
          </a:xfrm>
        </p:grpSpPr>
        <p:sp>
          <p:nvSpPr>
            <p:cNvPr id="4" name="Rectangle 3"/>
            <p:cNvSpPr/>
            <p:nvPr/>
          </p:nvSpPr>
          <p:spPr>
            <a:xfrm>
              <a:off x="1244307" y="129540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Start with single node with all training data</a:t>
              </a:r>
            </a:p>
          </p:txBody>
        </p:sp>
        <p:sp>
          <p:nvSpPr>
            <p:cNvPr id="5" name="Rectangle 4"/>
            <p:cNvSpPr/>
            <p:nvPr/>
          </p:nvSpPr>
          <p:spPr>
            <a:xfrm>
              <a:off x="1231607" y="226695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Are samples all of same classification?</a:t>
              </a:r>
            </a:p>
          </p:txBody>
        </p:sp>
        <p:sp>
          <p:nvSpPr>
            <p:cNvPr id="6" name="Rectangle 5"/>
            <p:cNvSpPr/>
            <p:nvPr/>
          </p:nvSpPr>
          <p:spPr>
            <a:xfrm>
              <a:off x="1269707" y="323850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Are there predictor(s) that will split the data?</a:t>
              </a:r>
            </a:p>
          </p:txBody>
        </p:sp>
        <p:sp>
          <p:nvSpPr>
            <p:cNvPr id="7" name="Rectangle 6"/>
            <p:cNvSpPr/>
            <p:nvPr/>
          </p:nvSpPr>
          <p:spPr>
            <a:xfrm>
              <a:off x="1231607" y="421005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Partition node </a:t>
              </a:r>
              <a:r>
                <a:rPr lang="en-US" dirty="0"/>
                <a:t>into child nodes according to predictor(s)</a:t>
              </a:r>
            </a:p>
          </p:txBody>
        </p:sp>
        <p:sp>
          <p:nvSpPr>
            <p:cNvPr id="8" name="Rectangle 7"/>
            <p:cNvSpPr/>
            <p:nvPr/>
          </p:nvSpPr>
          <p:spPr>
            <a:xfrm>
              <a:off x="1244307" y="518160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Are there more nodes (i.e., new child nodes)?</a:t>
              </a:r>
            </a:p>
          </p:txBody>
        </p:sp>
        <p:sp>
          <p:nvSpPr>
            <p:cNvPr id="11" name="Rectangle 10"/>
            <p:cNvSpPr/>
            <p:nvPr/>
          </p:nvSpPr>
          <p:spPr>
            <a:xfrm>
              <a:off x="6636580" y="5181600"/>
              <a:ext cx="1765868"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DONE! </a:t>
              </a:r>
            </a:p>
          </p:txBody>
        </p:sp>
        <p:cxnSp>
          <p:nvCxnSpPr>
            <p:cNvPr id="15" name="Straight Arrow Connector 14"/>
            <p:cNvCxnSpPr/>
            <p:nvPr/>
          </p:nvCxnSpPr>
          <p:spPr>
            <a:xfrm>
              <a:off x="3555707" y="2876550"/>
              <a:ext cx="0" cy="3619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55707" y="3848100"/>
              <a:ext cx="0" cy="3619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55707" y="4819650"/>
              <a:ext cx="0" cy="3619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1000" y="2049790"/>
              <a:ext cx="850606" cy="523220"/>
            </a:xfrm>
            <a:prstGeom prst="rect">
              <a:avLst/>
            </a:prstGeom>
            <a:noFill/>
          </p:spPr>
          <p:txBody>
            <a:bodyPr wrap="square" rtlCol="0">
              <a:spAutoFit/>
            </a:bodyPr>
            <a:lstStyle/>
            <a:p>
              <a:r>
                <a:rPr lang="en-US" sz="2800" b="1" dirty="0"/>
                <a:t>Yes</a:t>
              </a:r>
            </a:p>
          </p:txBody>
        </p:sp>
        <p:cxnSp>
          <p:nvCxnSpPr>
            <p:cNvPr id="26" name="Elbow Connector 25"/>
            <p:cNvCxnSpPr>
              <a:stCxn id="5" idx="1"/>
              <a:endCxn id="8" idx="1"/>
            </p:cNvCxnSpPr>
            <p:nvPr/>
          </p:nvCxnSpPr>
          <p:spPr>
            <a:xfrm rot="10800000" flipH="1" flipV="1">
              <a:off x="1231607" y="2571750"/>
              <a:ext cx="12700" cy="2914650"/>
            </a:xfrm>
            <a:prstGeom prst="bentConnector3">
              <a:avLst>
                <a:gd name="adj1" fmla="val -670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562057" y="1905000"/>
              <a:ext cx="0" cy="3619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 idx="3"/>
              <a:endCxn id="11" idx="1"/>
            </p:cNvCxnSpPr>
            <p:nvPr/>
          </p:nvCxnSpPr>
          <p:spPr>
            <a:xfrm>
              <a:off x="5925380" y="5486400"/>
              <a:ext cx="711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07453" y="4963180"/>
              <a:ext cx="850606" cy="523220"/>
            </a:xfrm>
            <a:prstGeom prst="rect">
              <a:avLst/>
            </a:prstGeom>
            <a:noFill/>
          </p:spPr>
          <p:txBody>
            <a:bodyPr wrap="square" rtlCol="0">
              <a:spAutoFit/>
            </a:bodyPr>
            <a:lstStyle/>
            <a:p>
              <a:r>
                <a:rPr lang="en-US" sz="2800" b="1" dirty="0"/>
                <a:t>No</a:t>
              </a:r>
            </a:p>
          </p:txBody>
        </p:sp>
        <p:sp>
          <p:nvSpPr>
            <p:cNvPr id="61" name="TextBox 60"/>
            <p:cNvSpPr txBox="1"/>
            <p:nvPr/>
          </p:nvSpPr>
          <p:spPr>
            <a:xfrm>
              <a:off x="3771901" y="2800350"/>
              <a:ext cx="850606" cy="523220"/>
            </a:xfrm>
            <a:prstGeom prst="rect">
              <a:avLst/>
            </a:prstGeom>
            <a:noFill/>
          </p:spPr>
          <p:txBody>
            <a:bodyPr wrap="square" rtlCol="0">
              <a:spAutoFit/>
            </a:bodyPr>
            <a:lstStyle/>
            <a:p>
              <a:r>
                <a:rPr lang="en-US" sz="2800" b="1" dirty="0"/>
                <a:t>No</a:t>
              </a:r>
            </a:p>
          </p:txBody>
        </p:sp>
        <p:sp>
          <p:nvSpPr>
            <p:cNvPr id="62" name="TextBox 61"/>
            <p:cNvSpPr txBox="1"/>
            <p:nvPr/>
          </p:nvSpPr>
          <p:spPr>
            <a:xfrm>
              <a:off x="3771901" y="3767465"/>
              <a:ext cx="850606" cy="523220"/>
            </a:xfrm>
            <a:prstGeom prst="rect">
              <a:avLst/>
            </a:prstGeom>
            <a:noFill/>
          </p:spPr>
          <p:txBody>
            <a:bodyPr wrap="square" rtlCol="0">
              <a:spAutoFit/>
            </a:bodyPr>
            <a:lstStyle/>
            <a:p>
              <a:r>
                <a:rPr lang="en-US" sz="2800" b="1" dirty="0"/>
                <a:t>Yes</a:t>
              </a:r>
            </a:p>
          </p:txBody>
        </p:sp>
        <p:cxnSp>
          <p:nvCxnSpPr>
            <p:cNvPr id="63" name="Elbow Connector 62"/>
            <p:cNvCxnSpPr>
              <a:stCxn id="6" idx="3"/>
              <a:endCxn id="11" idx="0"/>
            </p:cNvCxnSpPr>
            <p:nvPr/>
          </p:nvCxnSpPr>
          <p:spPr>
            <a:xfrm>
              <a:off x="5950780" y="3543300"/>
              <a:ext cx="1568734" cy="1638300"/>
            </a:xfrm>
            <a:prstGeom prst="bent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38374" y="3011815"/>
              <a:ext cx="850606" cy="523220"/>
            </a:xfrm>
            <a:prstGeom prst="rect">
              <a:avLst/>
            </a:prstGeom>
            <a:noFill/>
          </p:spPr>
          <p:txBody>
            <a:bodyPr wrap="square" rtlCol="0">
              <a:spAutoFit/>
            </a:bodyPr>
            <a:lstStyle/>
            <a:p>
              <a:r>
                <a:rPr lang="en-US" sz="2800" b="1" dirty="0"/>
                <a:t>No</a:t>
              </a:r>
            </a:p>
          </p:txBody>
        </p:sp>
        <p:sp>
          <p:nvSpPr>
            <p:cNvPr id="76" name="Rectangle 75"/>
            <p:cNvSpPr/>
            <p:nvPr/>
          </p:nvSpPr>
          <p:spPr>
            <a:xfrm>
              <a:off x="1262527" y="6172200"/>
              <a:ext cx="4681073"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Go to next node.</a:t>
              </a:r>
            </a:p>
          </p:txBody>
        </p:sp>
        <p:cxnSp>
          <p:nvCxnSpPr>
            <p:cNvPr id="77" name="Straight Arrow Connector 76"/>
            <p:cNvCxnSpPr/>
            <p:nvPr/>
          </p:nvCxnSpPr>
          <p:spPr>
            <a:xfrm>
              <a:off x="3573927" y="5810250"/>
              <a:ext cx="0" cy="3619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810000" y="5729615"/>
              <a:ext cx="850606" cy="523220"/>
            </a:xfrm>
            <a:prstGeom prst="rect">
              <a:avLst/>
            </a:prstGeom>
            <a:noFill/>
          </p:spPr>
          <p:txBody>
            <a:bodyPr wrap="square" rtlCol="0">
              <a:spAutoFit/>
            </a:bodyPr>
            <a:lstStyle/>
            <a:p>
              <a:r>
                <a:rPr lang="en-US" sz="2800" b="1" dirty="0"/>
                <a:t>Yes</a:t>
              </a:r>
            </a:p>
          </p:txBody>
        </p:sp>
        <p:cxnSp>
          <p:nvCxnSpPr>
            <p:cNvPr id="79" name="Elbow Connector 78"/>
            <p:cNvCxnSpPr>
              <a:stCxn id="76" idx="3"/>
              <a:endCxn id="5" idx="3"/>
            </p:cNvCxnSpPr>
            <p:nvPr/>
          </p:nvCxnSpPr>
          <p:spPr>
            <a:xfrm flipH="1" flipV="1">
              <a:off x="5912680" y="2571750"/>
              <a:ext cx="30920" cy="3905250"/>
            </a:xfrm>
            <a:prstGeom prst="bentConnector3">
              <a:avLst>
                <a:gd name="adj1" fmla="val -911376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22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5CF712C-9F76-4CE8-BF7C-16C3642981A2}"/>
              </a:ext>
            </a:extLst>
          </p:cNvPr>
          <p:cNvSpPr>
            <a:spLocks noGrp="1" noChangeArrowheads="1"/>
          </p:cNvSpPr>
          <p:nvPr>
            <p:ph type="title"/>
          </p:nvPr>
        </p:nvSpPr>
        <p:spPr>
          <a:xfrm>
            <a:off x="457200" y="274638"/>
            <a:ext cx="8229600" cy="1143000"/>
          </a:xfrm>
        </p:spPr>
        <p:txBody>
          <a:bodyPr>
            <a:normAutofit/>
          </a:bodyPr>
          <a:lstStyle/>
          <a:p>
            <a:r>
              <a:rPr lang="en-US" altLang="en-US" sz="3200" dirty="0"/>
              <a:t>How to Specify the Attributes to Split?</a:t>
            </a:r>
          </a:p>
        </p:txBody>
      </p:sp>
      <p:graphicFrame>
        <p:nvGraphicFramePr>
          <p:cNvPr id="6" name="Rectangle 3">
            <a:extLst>
              <a:ext uri="{FF2B5EF4-FFF2-40B4-BE49-F238E27FC236}">
                <a16:creationId xmlns:a16="http://schemas.microsoft.com/office/drawing/2014/main" id="{613722B0-D1F5-4008-A1CA-DE4C3335518A}"/>
              </a:ext>
            </a:extLst>
          </p:cNvPr>
          <p:cNvGraphicFramePr/>
          <p:nvPr/>
        </p:nvGraphicFramePr>
        <p:xfrm>
          <a:off x="1057836" y="1600200"/>
          <a:ext cx="7028328"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23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E49FC14-14EB-480A-80F8-8750B2FDBB6E}"/>
              </a:ext>
            </a:extLst>
          </p:cNvPr>
          <p:cNvSpPr>
            <a:spLocks noGrp="1" noChangeArrowheads="1"/>
          </p:cNvSpPr>
          <p:nvPr>
            <p:ph type="title"/>
          </p:nvPr>
        </p:nvSpPr>
        <p:spPr>
          <a:xfrm>
            <a:off x="381000" y="838200"/>
            <a:ext cx="8610600" cy="533400"/>
          </a:xfrm>
        </p:spPr>
        <p:txBody>
          <a:bodyPr>
            <a:noAutofit/>
          </a:bodyPr>
          <a:lstStyle/>
          <a:p>
            <a:pPr algn="l"/>
            <a:r>
              <a:rPr lang="en-US" altLang="en-US" sz="3200" dirty="0"/>
              <a:t>Split over Nominal Attributes</a:t>
            </a:r>
          </a:p>
        </p:txBody>
      </p:sp>
      <p:sp>
        <p:nvSpPr>
          <p:cNvPr id="33795" name="Rectangle 3">
            <a:extLst>
              <a:ext uri="{FF2B5EF4-FFF2-40B4-BE49-F238E27FC236}">
                <a16:creationId xmlns:a16="http://schemas.microsoft.com/office/drawing/2014/main" id="{BECB4418-8CA8-4CB8-B9EF-410AD1FC617C}"/>
              </a:ext>
            </a:extLst>
          </p:cNvPr>
          <p:cNvSpPr>
            <a:spLocks noGrp="1" noChangeArrowheads="1"/>
          </p:cNvSpPr>
          <p:nvPr>
            <p:ph type="body" idx="1"/>
          </p:nvPr>
        </p:nvSpPr>
        <p:spPr>
          <a:xfrm>
            <a:off x="381000" y="1760630"/>
            <a:ext cx="8382000" cy="2895600"/>
          </a:xfrm>
        </p:spPr>
        <p:txBody>
          <a:bodyPr/>
          <a:lstStyle/>
          <a:p>
            <a:r>
              <a:rPr lang="en-US" altLang="en-US" sz="2400" dirty="0">
                <a:solidFill>
                  <a:srgbClr val="FF0000"/>
                </a:solidFill>
              </a:rPr>
              <a:t>Multi-way split:</a:t>
            </a:r>
            <a:r>
              <a:rPr lang="en-US" altLang="en-US" sz="2400" dirty="0"/>
              <a:t> Use as many partitions as distinct values. </a:t>
            </a:r>
          </a:p>
          <a:p>
            <a:endParaRPr lang="en-US" altLang="en-US" sz="2400" dirty="0"/>
          </a:p>
          <a:p>
            <a:endParaRPr lang="en-US" altLang="en-US" sz="2400" dirty="0"/>
          </a:p>
          <a:p>
            <a:endParaRPr lang="en-US" altLang="en-US" sz="2400" dirty="0"/>
          </a:p>
          <a:p>
            <a:endParaRPr lang="en-US" altLang="en-US" sz="2400" dirty="0"/>
          </a:p>
          <a:p>
            <a:r>
              <a:rPr lang="en-US" altLang="en-US" sz="2400" dirty="0">
                <a:solidFill>
                  <a:srgbClr val="FF0000"/>
                </a:solidFill>
              </a:rPr>
              <a:t>Binary split:</a:t>
            </a:r>
            <a:r>
              <a:rPr lang="en-US" altLang="en-US" sz="2400" dirty="0"/>
              <a:t>  Divides values into two subsets. </a:t>
            </a:r>
            <a:endParaRPr lang="en-US" altLang="en-US" sz="3200" dirty="0"/>
          </a:p>
        </p:txBody>
      </p:sp>
      <p:grpSp>
        <p:nvGrpSpPr>
          <p:cNvPr id="33796" name="Group 4">
            <a:extLst>
              <a:ext uri="{FF2B5EF4-FFF2-40B4-BE49-F238E27FC236}">
                <a16:creationId xmlns:a16="http://schemas.microsoft.com/office/drawing/2014/main" id="{659BF453-B0C8-4C47-8D4C-87D7E79B3ACF}"/>
              </a:ext>
            </a:extLst>
          </p:cNvPr>
          <p:cNvGrpSpPr>
            <a:grpSpLocks/>
          </p:cNvGrpSpPr>
          <p:nvPr/>
        </p:nvGrpSpPr>
        <p:grpSpPr bwMode="auto">
          <a:xfrm>
            <a:off x="2306747" y="2385300"/>
            <a:ext cx="3786186" cy="1232724"/>
            <a:chOff x="1726" y="1673"/>
            <a:chExt cx="1825" cy="638"/>
          </a:xfrm>
        </p:grpSpPr>
        <p:sp>
          <p:nvSpPr>
            <p:cNvPr id="33797" name="Oval 5">
              <a:extLst>
                <a:ext uri="{FF2B5EF4-FFF2-40B4-BE49-F238E27FC236}">
                  <a16:creationId xmlns:a16="http://schemas.microsoft.com/office/drawing/2014/main" id="{BA14068A-0553-46B2-81ED-BBE2C85E6FB9}"/>
                </a:ext>
              </a:extLst>
            </p:cNvPr>
            <p:cNvSpPr>
              <a:spLocks noChangeArrowheads="1"/>
            </p:cNvSpPr>
            <p:nvPr/>
          </p:nvSpPr>
          <p:spPr bwMode="auto">
            <a:xfrm>
              <a:off x="2276" y="1673"/>
              <a:ext cx="745"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latin typeface="Times New Roman" panose="02020603050405020304" pitchFamily="18" charset="0"/>
                </a:rPr>
                <a:t>Property Type</a:t>
              </a:r>
              <a:endParaRPr lang="en-US" altLang="en-US" sz="2400" dirty="0">
                <a:latin typeface="Times New Roman" panose="02020603050405020304" pitchFamily="18" charset="0"/>
              </a:endParaRPr>
            </a:p>
          </p:txBody>
        </p:sp>
        <p:sp>
          <p:nvSpPr>
            <p:cNvPr id="33798" name="Line 6">
              <a:extLst>
                <a:ext uri="{FF2B5EF4-FFF2-40B4-BE49-F238E27FC236}">
                  <a16:creationId xmlns:a16="http://schemas.microsoft.com/office/drawing/2014/main" id="{04018AC3-0265-43D9-B1B7-84355048E833}"/>
                </a:ext>
              </a:extLst>
            </p:cNvPr>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Line 7">
              <a:extLst>
                <a:ext uri="{FF2B5EF4-FFF2-40B4-BE49-F238E27FC236}">
                  <a16:creationId xmlns:a16="http://schemas.microsoft.com/office/drawing/2014/main" id="{4CF471CD-EB21-4168-A146-124240335200}"/>
                </a:ext>
              </a:extLst>
            </p:cNvPr>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Line 8">
              <a:extLst>
                <a:ext uri="{FF2B5EF4-FFF2-40B4-BE49-F238E27FC236}">
                  <a16:creationId xmlns:a16="http://schemas.microsoft.com/office/drawing/2014/main" id="{5FDC290D-E5BD-4D95-A0DF-932C63CF3DA3}"/>
                </a:ext>
              </a:extLst>
            </p:cNvPr>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Text Box 9">
              <a:extLst>
                <a:ext uri="{FF2B5EF4-FFF2-40B4-BE49-F238E27FC236}">
                  <a16:creationId xmlns:a16="http://schemas.microsoft.com/office/drawing/2014/main" id="{BCCB8770-6B40-4021-82B3-2ECBA2A8E64E}"/>
                </a:ext>
              </a:extLst>
            </p:cNvPr>
            <p:cNvSpPr txBox="1">
              <a:spLocks noChangeArrowheads="1"/>
            </p:cNvSpPr>
            <p:nvPr/>
          </p:nvSpPr>
          <p:spPr bwMode="auto">
            <a:xfrm>
              <a:off x="1726" y="1871"/>
              <a:ext cx="68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Apartment</a:t>
              </a:r>
            </a:p>
          </p:txBody>
        </p:sp>
        <p:sp>
          <p:nvSpPr>
            <p:cNvPr id="33802" name="Text Box 10">
              <a:extLst>
                <a:ext uri="{FF2B5EF4-FFF2-40B4-BE49-F238E27FC236}">
                  <a16:creationId xmlns:a16="http://schemas.microsoft.com/office/drawing/2014/main" id="{96724B9D-6D9F-423C-9EFE-758A04CFB0C1}"/>
                </a:ext>
              </a:extLst>
            </p:cNvPr>
            <p:cNvSpPr txBox="1">
              <a:spLocks noChangeArrowheads="1"/>
            </p:cNvSpPr>
            <p:nvPr/>
          </p:nvSpPr>
          <p:spPr bwMode="auto">
            <a:xfrm>
              <a:off x="2245" y="2098"/>
              <a:ext cx="77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Single house</a:t>
              </a:r>
            </a:p>
          </p:txBody>
        </p:sp>
        <p:sp>
          <p:nvSpPr>
            <p:cNvPr id="33803" name="Text Box 11">
              <a:extLst>
                <a:ext uri="{FF2B5EF4-FFF2-40B4-BE49-F238E27FC236}">
                  <a16:creationId xmlns:a16="http://schemas.microsoft.com/office/drawing/2014/main" id="{1C145427-199C-4F2F-ACE3-1889114826F1}"/>
                </a:ext>
              </a:extLst>
            </p:cNvPr>
            <p:cNvSpPr txBox="1">
              <a:spLocks noChangeArrowheads="1"/>
            </p:cNvSpPr>
            <p:nvPr/>
          </p:nvSpPr>
          <p:spPr bwMode="auto">
            <a:xfrm>
              <a:off x="2806" y="1871"/>
              <a:ext cx="74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Town house</a:t>
              </a:r>
            </a:p>
          </p:txBody>
        </p:sp>
      </p:grpSp>
      <p:grpSp>
        <p:nvGrpSpPr>
          <p:cNvPr id="25" name="Group 4">
            <a:extLst>
              <a:ext uri="{FF2B5EF4-FFF2-40B4-BE49-F238E27FC236}">
                <a16:creationId xmlns:a16="http://schemas.microsoft.com/office/drawing/2014/main" id="{0687689E-D5C8-4CCF-ADBF-1684368AABF7}"/>
              </a:ext>
            </a:extLst>
          </p:cNvPr>
          <p:cNvGrpSpPr>
            <a:grpSpLocks/>
          </p:cNvGrpSpPr>
          <p:nvPr/>
        </p:nvGrpSpPr>
        <p:grpSpPr bwMode="auto">
          <a:xfrm>
            <a:off x="2339404" y="4546410"/>
            <a:ext cx="3371262" cy="848223"/>
            <a:chOff x="1726" y="1673"/>
            <a:chExt cx="1625" cy="439"/>
          </a:xfrm>
        </p:grpSpPr>
        <p:sp>
          <p:nvSpPr>
            <p:cNvPr id="26" name="Oval 5">
              <a:extLst>
                <a:ext uri="{FF2B5EF4-FFF2-40B4-BE49-F238E27FC236}">
                  <a16:creationId xmlns:a16="http://schemas.microsoft.com/office/drawing/2014/main" id="{C141A1BB-AF0A-469F-B32D-4BFAB48BD68A}"/>
                </a:ext>
              </a:extLst>
            </p:cNvPr>
            <p:cNvSpPr>
              <a:spLocks noChangeArrowheads="1"/>
            </p:cNvSpPr>
            <p:nvPr/>
          </p:nvSpPr>
          <p:spPr bwMode="auto">
            <a:xfrm>
              <a:off x="2276" y="1673"/>
              <a:ext cx="745"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latin typeface="Times New Roman" panose="02020603050405020304" pitchFamily="18" charset="0"/>
                </a:rPr>
                <a:t>Property Type</a:t>
              </a:r>
              <a:endParaRPr lang="en-US" altLang="en-US" sz="2400" dirty="0">
                <a:latin typeface="Times New Roman" panose="02020603050405020304" pitchFamily="18" charset="0"/>
              </a:endParaRPr>
            </a:p>
          </p:txBody>
        </p:sp>
        <p:sp>
          <p:nvSpPr>
            <p:cNvPr id="27" name="Line 6">
              <a:extLst>
                <a:ext uri="{FF2B5EF4-FFF2-40B4-BE49-F238E27FC236}">
                  <a16:creationId xmlns:a16="http://schemas.microsoft.com/office/drawing/2014/main" id="{6733FF59-0958-4C47-8360-8B36F1983E21}"/>
                </a:ext>
              </a:extLst>
            </p:cNvPr>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8">
              <a:extLst>
                <a:ext uri="{FF2B5EF4-FFF2-40B4-BE49-F238E27FC236}">
                  <a16:creationId xmlns:a16="http://schemas.microsoft.com/office/drawing/2014/main" id="{D9CCC7F5-707C-490D-AB56-212D6717FF28}"/>
                </a:ext>
              </a:extLst>
            </p:cNvPr>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9">
              <a:extLst>
                <a:ext uri="{FF2B5EF4-FFF2-40B4-BE49-F238E27FC236}">
                  <a16:creationId xmlns:a16="http://schemas.microsoft.com/office/drawing/2014/main" id="{8909D3BD-99DD-44C4-8AE5-B6D263AD8919}"/>
                </a:ext>
              </a:extLst>
            </p:cNvPr>
            <p:cNvSpPr txBox="1">
              <a:spLocks noChangeArrowheads="1"/>
            </p:cNvSpPr>
            <p:nvPr/>
          </p:nvSpPr>
          <p:spPr bwMode="auto">
            <a:xfrm>
              <a:off x="1726" y="1871"/>
              <a:ext cx="68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Apartment</a:t>
              </a:r>
            </a:p>
          </p:txBody>
        </p:sp>
        <p:sp>
          <p:nvSpPr>
            <p:cNvPr id="32" name="Text Box 11">
              <a:extLst>
                <a:ext uri="{FF2B5EF4-FFF2-40B4-BE49-F238E27FC236}">
                  <a16:creationId xmlns:a16="http://schemas.microsoft.com/office/drawing/2014/main" id="{9245718A-10EC-4740-A4C8-6FCC0A1121DE}"/>
                </a:ext>
              </a:extLst>
            </p:cNvPr>
            <p:cNvSpPr txBox="1">
              <a:spLocks noChangeArrowheads="1"/>
            </p:cNvSpPr>
            <p:nvPr/>
          </p:nvSpPr>
          <p:spPr bwMode="auto">
            <a:xfrm>
              <a:off x="3008" y="1890"/>
              <a:ext cx="343"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House</a:t>
              </a:r>
            </a:p>
          </p:txBody>
        </p:sp>
      </p:grpSp>
    </p:spTree>
    <p:extLst>
      <p:ext uri="{BB962C8B-B14F-4D97-AF65-F5344CB8AC3E}">
        <p14:creationId xmlns:p14="http://schemas.microsoft.com/office/powerpoint/2010/main" val="46243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721288A-DE39-4C09-8663-3201051DBD1C}"/>
              </a:ext>
            </a:extLst>
          </p:cNvPr>
          <p:cNvSpPr>
            <a:spLocks noGrp="1" noChangeArrowheads="1"/>
          </p:cNvSpPr>
          <p:nvPr>
            <p:ph type="body" idx="1"/>
          </p:nvPr>
        </p:nvSpPr>
        <p:spPr>
          <a:xfrm>
            <a:off x="381000" y="1447800"/>
            <a:ext cx="83820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solidFill>
                  <a:srgbClr val="FF0000"/>
                </a:solidFill>
              </a:rPr>
              <a:t>Multi-way split:</a:t>
            </a:r>
            <a:r>
              <a:rPr lang="en-US" altLang="en-US" sz="2400" dirty="0"/>
              <a:t> Use as many partitions as distinct values. </a:t>
            </a:r>
          </a:p>
          <a:p>
            <a:endParaRPr lang="en-US" altLang="en-US" sz="2400" dirty="0"/>
          </a:p>
          <a:p>
            <a:endParaRPr lang="en-US" altLang="en-US" sz="2400" dirty="0"/>
          </a:p>
          <a:p>
            <a:pPr marL="0" indent="0">
              <a:buNone/>
            </a:pPr>
            <a:endParaRPr lang="en-US" altLang="en-US" sz="2400" dirty="0"/>
          </a:p>
          <a:p>
            <a:pPr lvl="4"/>
            <a:endParaRPr lang="en-US" altLang="en-US" sz="900" dirty="0">
              <a:solidFill>
                <a:srgbClr val="FF0000"/>
              </a:solidFill>
            </a:endParaRPr>
          </a:p>
          <a:p>
            <a:r>
              <a:rPr lang="en-US" altLang="en-US" sz="2400" dirty="0">
                <a:solidFill>
                  <a:srgbClr val="FF0000"/>
                </a:solidFill>
              </a:rPr>
              <a:t>Binary split:</a:t>
            </a:r>
            <a:r>
              <a:rPr lang="en-US" altLang="en-US" sz="2400" dirty="0"/>
              <a:t>  Divides values into two subsets. </a:t>
            </a:r>
            <a:br>
              <a:rPr lang="en-US" altLang="en-US" sz="2400" dirty="0"/>
            </a:br>
            <a:r>
              <a:rPr lang="en-US" altLang="en-US" sz="2400" dirty="0"/>
              <a:t>		</a:t>
            </a:r>
          </a:p>
          <a:p>
            <a:endParaRPr lang="en-US" altLang="en-US" sz="2400" dirty="0"/>
          </a:p>
          <a:p>
            <a:endParaRPr lang="en-US" altLang="en-US" sz="2400" dirty="0"/>
          </a:p>
        </p:txBody>
      </p:sp>
      <p:grpSp>
        <p:nvGrpSpPr>
          <p:cNvPr id="34820" name="Group 4">
            <a:extLst>
              <a:ext uri="{FF2B5EF4-FFF2-40B4-BE49-F238E27FC236}">
                <a16:creationId xmlns:a16="http://schemas.microsoft.com/office/drawing/2014/main" id="{A9369E38-BBDF-42DB-9137-B153516D7DC2}"/>
              </a:ext>
            </a:extLst>
          </p:cNvPr>
          <p:cNvGrpSpPr>
            <a:grpSpLocks/>
          </p:cNvGrpSpPr>
          <p:nvPr/>
        </p:nvGrpSpPr>
        <p:grpSpPr bwMode="auto">
          <a:xfrm>
            <a:off x="3167064" y="2057401"/>
            <a:ext cx="2114551" cy="1011238"/>
            <a:chOff x="1976" y="1248"/>
            <a:chExt cx="1332" cy="637"/>
          </a:xfrm>
        </p:grpSpPr>
        <p:sp>
          <p:nvSpPr>
            <p:cNvPr id="34821" name="Oval 5">
              <a:extLst>
                <a:ext uri="{FF2B5EF4-FFF2-40B4-BE49-F238E27FC236}">
                  <a16:creationId xmlns:a16="http://schemas.microsoft.com/office/drawing/2014/main" id="{89553A2D-25F1-4B0C-B9DF-072039134A6E}"/>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dirty="0">
                  <a:latin typeface="Times New Roman" panose="02020603050405020304" pitchFamily="18" charset="0"/>
                </a:rPr>
                <a:t>Grade</a:t>
              </a:r>
            </a:p>
          </p:txBody>
        </p:sp>
        <p:sp>
          <p:nvSpPr>
            <p:cNvPr id="34822" name="Line 6">
              <a:extLst>
                <a:ext uri="{FF2B5EF4-FFF2-40B4-BE49-F238E27FC236}">
                  <a16:creationId xmlns:a16="http://schemas.microsoft.com/office/drawing/2014/main" id="{3D2648D9-B161-4065-899E-79A0A3D76635}"/>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a:extLst>
                <a:ext uri="{FF2B5EF4-FFF2-40B4-BE49-F238E27FC236}">
                  <a16:creationId xmlns:a16="http://schemas.microsoft.com/office/drawing/2014/main" id="{4A694FFC-80A0-4295-90F7-B2CFFF0EB28D}"/>
                </a:ext>
              </a:extLst>
            </p:cNvPr>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a:extLst>
                <a:ext uri="{FF2B5EF4-FFF2-40B4-BE49-F238E27FC236}">
                  <a16:creationId xmlns:a16="http://schemas.microsoft.com/office/drawing/2014/main" id="{B19CC181-D40D-4224-8A5A-A85F0EE5D3E4}"/>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Text Box 9">
              <a:extLst>
                <a:ext uri="{FF2B5EF4-FFF2-40B4-BE49-F238E27FC236}">
                  <a16:creationId xmlns:a16="http://schemas.microsoft.com/office/drawing/2014/main" id="{DFFFC57A-3A52-4CEF-8267-34E31FBC958C}"/>
                </a:ext>
              </a:extLst>
            </p:cNvPr>
            <p:cNvSpPr txBox="1">
              <a:spLocks noChangeArrowheads="1"/>
            </p:cNvSpPr>
            <p:nvPr/>
          </p:nvSpPr>
          <p:spPr bwMode="auto">
            <a:xfrm>
              <a:off x="1976" y="1439"/>
              <a:ext cx="19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A</a:t>
              </a:r>
            </a:p>
          </p:txBody>
        </p:sp>
        <p:sp>
          <p:nvSpPr>
            <p:cNvPr id="34826" name="Text Box 10">
              <a:extLst>
                <a:ext uri="{FF2B5EF4-FFF2-40B4-BE49-F238E27FC236}">
                  <a16:creationId xmlns:a16="http://schemas.microsoft.com/office/drawing/2014/main" id="{DFFC7C0A-784D-4DEF-9BED-1573D0D899ED}"/>
                </a:ext>
              </a:extLst>
            </p:cNvPr>
            <p:cNvSpPr txBox="1">
              <a:spLocks noChangeArrowheads="1"/>
            </p:cNvSpPr>
            <p:nvPr/>
          </p:nvSpPr>
          <p:spPr bwMode="auto">
            <a:xfrm>
              <a:off x="2489" y="1672"/>
              <a:ext cx="18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B</a:t>
              </a:r>
            </a:p>
          </p:txBody>
        </p:sp>
        <p:sp>
          <p:nvSpPr>
            <p:cNvPr id="34827" name="Text Box 11">
              <a:extLst>
                <a:ext uri="{FF2B5EF4-FFF2-40B4-BE49-F238E27FC236}">
                  <a16:creationId xmlns:a16="http://schemas.microsoft.com/office/drawing/2014/main" id="{0D9DDD5C-F5A2-4D2C-BFDE-B6145793EE6A}"/>
                </a:ext>
              </a:extLst>
            </p:cNvPr>
            <p:cNvSpPr txBox="1">
              <a:spLocks noChangeArrowheads="1"/>
            </p:cNvSpPr>
            <p:nvPr/>
          </p:nvSpPr>
          <p:spPr bwMode="auto">
            <a:xfrm>
              <a:off x="3123" y="1467"/>
              <a:ext cx="1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C</a:t>
              </a:r>
            </a:p>
          </p:txBody>
        </p:sp>
      </p:grpSp>
      <p:sp>
        <p:nvSpPr>
          <p:cNvPr id="34840" name="Text Box 24">
            <a:extLst>
              <a:ext uri="{FF2B5EF4-FFF2-40B4-BE49-F238E27FC236}">
                <a16:creationId xmlns:a16="http://schemas.microsoft.com/office/drawing/2014/main" id="{B332F046-B1BD-44C6-9C1C-B3047B302196}"/>
              </a:ext>
            </a:extLst>
          </p:cNvPr>
          <p:cNvSpPr txBox="1">
            <a:spLocks noChangeArrowheads="1"/>
          </p:cNvSpPr>
          <p:nvPr/>
        </p:nvSpPr>
        <p:spPr bwMode="auto">
          <a:xfrm>
            <a:off x="4267200" y="44196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dirty="0">
                <a:latin typeface="Times New Roman" panose="02020603050405020304" pitchFamily="18" charset="0"/>
              </a:rPr>
              <a:t>OR</a:t>
            </a:r>
          </a:p>
        </p:txBody>
      </p:sp>
      <p:sp>
        <p:nvSpPr>
          <p:cNvPr id="33" name="Rectangle 2">
            <a:extLst>
              <a:ext uri="{FF2B5EF4-FFF2-40B4-BE49-F238E27FC236}">
                <a16:creationId xmlns:a16="http://schemas.microsoft.com/office/drawing/2014/main" id="{39AB3794-3E96-4D01-B867-1907CAFA07B3}"/>
              </a:ext>
            </a:extLst>
          </p:cNvPr>
          <p:cNvSpPr txBox="1">
            <a:spLocks noChangeArrowheads="1"/>
          </p:cNvSpPr>
          <p:nvPr/>
        </p:nvSpPr>
        <p:spPr>
          <a:xfrm>
            <a:off x="381000" y="838200"/>
            <a:ext cx="8610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3200" dirty="0"/>
              <a:t>Split over Ordinal Attributes</a:t>
            </a:r>
          </a:p>
        </p:txBody>
      </p:sp>
      <p:grpSp>
        <p:nvGrpSpPr>
          <p:cNvPr id="34" name="Group 4">
            <a:extLst>
              <a:ext uri="{FF2B5EF4-FFF2-40B4-BE49-F238E27FC236}">
                <a16:creationId xmlns:a16="http://schemas.microsoft.com/office/drawing/2014/main" id="{58CAF765-4D19-4746-9ACD-1406D4542A6A}"/>
              </a:ext>
            </a:extLst>
          </p:cNvPr>
          <p:cNvGrpSpPr>
            <a:grpSpLocks/>
          </p:cNvGrpSpPr>
          <p:nvPr/>
        </p:nvGrpSpPr>
        <p:grpSpPr bwMode="auto">
          <a:xfrm>
            <a:off x="1842636" y="4174331"/>
            <a:ext cx="2171701" cy="685800"/>
            <a:chOff x="1976" y="1248"/>
            <a:chExt cx="1368" cy="432"/>
          </a:xfrm>
        </p:grpSpPr>
        <p:sp>
          <p:nvSpPr>
            <p:cNvPr id="35" name="Oval 5">
              <a:extLst>
                <a:ext uri="{FF2B5EF4-FFF2-40B4-BE49-F238E27FC236}">
                  <a16:creationId xmlns:a16="http://schemas.microsoft.com/office/drawing/2014/main" id="{77DDB37B-ACB4-4767-B704-5625580A9570}"/>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dirty="0">
                  <a:latin typeface="Times New Roman" panose="02020603050405020304" pitchFamily="18" charset="0"/>
                </a:rPr>
                <a:t>Grade</a:t>
              </a:r>
            </a:p>
          </p:txBody>
        </p:sp>
        <p:sp>
          <p:nvSpPr>
            <p:cNvPr id="36" name="Line 6">
              <a:extLst>
                <a:ext uri="{FF2B5EF4-FFF2-40B4-BE49-F238E27FC236}">
                  <a16:creationId xmlns:a16="http://schemas.microsoft.com/office/drawing/2014/main" id="{041A8ECE-A6DF-442B-96F4-FF1F1B011276}"/>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8">
              <a:extLst>
                <a:ext uri="{FF2B5EF4-FFF2-40B4-BE49-F238E27FC236}">
                  <a16:creationId xmlns:a16="http://schemas.microsoft.com/office/drawing/2014/main" id="{C4D2BBA4-2B13-4D67-8EAF-0EB72F9FA5D1}"/>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9">
              <a:extLst>
                <a:ext uri="{FF2B5EF4-FFF2-40B4-BE49-F238E27FC236}">
                  <a16:creationId xmlns:a16="http://schemas.microsoft.com/office/drawing/2014/main" id="{94EDBD88-AF25-4F03-BF0D-2983F8B8D390}"/>
                </a:ext>
              </a:extLst>
            </p:cNvPr>
            <p:cNvSpPr txBox="1">
              <a:spLocks noChangeArrowheads="1"/>
            </p:cNvSpPr>
            <p:nvPr/>
          </p:nvSpPr>
          <p:spPr bwMode="auto">
            <a:xfrm>
              <a:off x="1976" y="1439"/>
              <a:ext cx="19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A</a:t>
              </a:r>
            </a:p>
          </p:txBody>
        </p:sp>
        <p:sp>
          <p:nvSpPr>
            <p:cNvPr id="41" name="Text Box 11">
              <a:extLst>
                <a:ext uri="{FF2B5EF4-FFF2-40B4-BE49-F238E27FC236}">
                  <a16:creationId xmlns:a16="http://schemas.microsoft.com/office/drawing/2014/main" id="{B8FB9261-0A5B-44DB-AA1E-A1942435976D}"/>
                </a:ext>
              </a:extLst>
            </p:cNvPr>
            <p:cNvSpPr txBox="1">
              <a:spLocks noChangeArrowheads="1"/>
            </p:cNvSpPr>
            <p:nvPr/>
          </p:nvSpPr>
          <p:spPr bwMode="auto">
            <a:xfrm>
              <a:off x="3088" y="1467"/>
              <a:ext cx="25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&lt;A</a:t>
              </a:r>
            </a:p>
          </p:txBody>
        </p:sp>
      </p:grpSp>
      <p:grpSp>
        <p:nvGrpSpPr>
          <p:cNvPr id="42" name="Group 4">
            <a:extLst>
              <a:ext uri="{FF2B5EF4-FFF2-40B4-BE49-F238E27FC236}">
                <a16:creationId xmlns:a16="http://schemas.microsoft.com/office/drawing/2014/main" id="{7F5E68D6-48B4-46F2-BF41-E5EAF278B5D4}"/>
              </a:ext>
            </a:extLst>
          </p:cNvPr>
          <p:cNvGrpSpPr>
            <a:grpSpLocks/>
          </p:cNvGrpSpPr>
          <p:nvPr/>
        </p:nvGrpSpPr>
        <p:grpSpPr bwMode="auto">
          <a:xfrm>
            <a:off x="5072814" y="4173808"/>
            <a:ext cx="2268538" cy="685800"/>
            <a:chOff x="1914" y="1248"/>
            <a:chExt cx="1429" cy="432"/>
          </a:xfrm>
        </p:grpSpPr>
        <p:sp>
          <p:nvSpPr>
            <p:cNvPr id="43" name="Oval 5">
              <a:extLst>
                <a:ext uri="{FF2B5EF4-FFF2-40B4-BE49-F238E27FC236}">
                  <a16:creationId xmlns:a16="http://schemas.microsoft.com/office/drawing/2014/main" id="{D978484F-F601-40B6-B224-2DDFE1D9B557}"/>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dirty="0">
                  <a:latin typeface="Times New Roman" panose="02020603050405020304" pitchFamily="18" charset="0"/>
                </a:rPr>
                <a:t>Grade</a:t>
              </a:r>
            </a:p>
          </p:txBody>
        </p:sp>
        <p:sp>
          <p:nvSpPr>
            <p:cNvPr id="44" name="Line 6">
              <a:extLst>
                <a:ext uri="{FF2B5EF4-FFF2-40B4-BE49-F238E27FC236}">
                  <a16:creationId xmlns:a16="http://schemas.microsoft.com/office/drawing/2014/main" id="{23E2CB91-1145-4F69-B5F1-1E43E9BF61BB}"/>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8">
              <a:extLst>
                <a:ext uri="{FF2B5EF4-FFF2-40B4-BE49-F238E27FC236}">
                  <a16:creationId xmlns:a16="http://schemas.microsoft.com/office/drawing/2014/main" id="{7687D2AC-7062-4E17-9DFB-0583E44BAC10}"/>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9">
              <a:extLst>
                <a:ext uri="{FF2B5EF4-FFF2-40B4-BE49-F238E27FC236}">
                  <a16:creationId xmlns:a16="http://schemas.microsoft.com/office/drawing/2014/main" id="{1807B2D3-511B-429A-8697-26BFF38A74C7}"/>
                </a:ext>
              </a:extLst>
            </p:cNvPr>
            <p:cNvSpPr txBox="1">
              <a:spLocks noChangeArrowheads="1"/>
            </p:cNvSpPr>
            <p:nvPr/>
          </p:nvSpPr>
          <p:spPr bwMode="auto">
            <a:xfrm>
              <a:off x="1914" y="1439"/>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&gt;=B</a:t>
              </a:r>
            </a:p>
          </p:txBody>
        </p:sp>
        <p:sp>
          <p:nvSpPr>
            <p:cNvPr id="47" name="Text Box 11">
              <a:extLst>
                <a:ext uri="{FF2B5EF4-FFF2-40B4-BE49-F238E27FC236}">
                  <a16:creationId xmlns:a16="http://schemas.microsoft.com/office/drawing/2014/main" id="{43220095-E906-430F-8FE7-A58BCEF6C398}"/>
                </a:ext>
              </a:extLst>
            </p:cNvPr>
            <p:cNvSpPr txBox="1">
              <a:spLocks noChangeArrowheads="1"/>
            </p:cNvSpPr>
            <p:nvPr/>
          </p:nvSpPr>
          <p:spPr bwMode="auto">
            <a:xfrm>
              <a:off x="3091" y="1467"/>
              <a:ext cx="25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&lt;B</a:t>
              </a:r>
            </a:p>
          </p:txBody>
        </p:sp>
      </p:grpSp>
    </p:spTree>
    <p:extLst>
      <p:ext uri="{BB962C8B-B14F-4D97-AF65-F5344CB8AC3E}">
        <p14:creationId xmlns:p14="http://schemas.microsoft.com/office/powerpoint/2010/main" val="339517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Image result for infographics sleep time">
            <a:extLst>
              <a:ext uri="{FF2B5EF4-FFF2-40B4-BE49-F238E27FC236}">
                <a16:creationId xmlns:a16="http://schemas.microsoft.com/office/drawing/2014/main" id="{8911B412-366C-4911-9333-29D0E842C1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9728"/>
            <a:ext cx="21605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0A40CF-7C6F-43A1-BB9A-BDEDCBCC2970}"/>
              </a:ext>
            </a:extLst>
          </p:cNvPr>
          <p:cNvSpPr txBox="1"/>
          <p:nvPr/>
        </p:nvSpPr>
        <p:spPr>
          <a:xfrm>
            <a:off x="3733800" y="76200"/>
            <a:ext cx="4903785" cy="5843203"/>
          </a:xfrm>
          <a:prstGeom prst="rect">
            <a:avLst/>
          </a:prstGeom>
          <a:noFill/>
        </p:spPr>
        <p:txBody>
          <a:bodyPr wrap="square">
            <a:spAutoFit/>
          </a:bodyPr>
          <a:lstStyle/>
          <a:p>
            <a:r>
              <a:rPr lang="en-US" altLang="zh-CN" sz="1700" b="1" dirty="0"/>
              <a:t>What to include in the group project?</a:t>
            </a:r>
            <a:endParaRPr lang="en-US" sz="1700" b="1" dirty="0"/>
          </a:p>
          <a:p>
            <a:pPr marL="228600" indent="-228600">
              <a:buAutoNum type="arabicPeriod"/>
            </a:pPr>
            <a:r>
              <a:rPr lang="en-US" sz="1700" dirty="0"/>
              <a:t>Title</a:t>
            </a:r>
          </a:p>
          <a:p>
            <a:pPr marL="228600" indent="-228600">
              <a:buAutoNum type="arabicPeriod"/>
            </a:pPr>
            <a:r>
              <a:rPr lang="en-US" sz="1700" dirty="0"/>
              <a:t>Motivation (1~2 page): Describe the questions to be answered and why is this interesting</a:t>
            </a:r>
          </a:p>
          <a:p>
            <a:pPr marL="228600" indent="-228600">
              <a:buFontTx/>
              <a:buAutoNum type="arabicPeriod"/>
            </a:pPr>
            <a:r>
              <a:rPr lang="en-US" sz="1700" dirty="0"/>
              <a:t>Theory or logic of an expected result (1~2 page)</a:t>
            </a:r>
          </a:p>
          <a:p>
            <a:pPr marL="228600" indent="-228600">
              <a:buAutoNum type="arabicPeriod"/>
            </a:pPr>
            <a:r>
              <a:rPr lang="en-US" altLang="zh-CN" sz="1700" dirty="0"/>
              <a:t>Data: </a:t>
            </a:r>
            <a:r>
              <a:rPr lang="en-US" sz="1700" dirty="0"/>
              <a:t>Model-free evidence (1~2 page): Summary statistics to describe show model-free evidence to answer the research question</a:t>
            </a:r>
          </a:p>
          <a:p>
            <a:pPr marL="228600" indent="-228600">
              <a:buAutoNum type="arabicPeriod"/>
            </a:pPr>
            <a:r>
              <a:rPr lang="en-US" sz="1700" dirty="0"/>
              <a:t>Analysis (1~3 page)</a:t>
            </a:r>
          </a:p>
          <a:p>
            <a:pPr marL="228600" indent="-228600">
              <a:buAutoNum type="arabicPeriod"/>
            </a:pPr>
            <a:r>
              <a:rPr lang="en-US" sz="1700" dirty="0"/>
              <a:t>Results discussion and Implication (1~2 page)</a:t>
            </a:r>
          </a:p>
          <a:p>
            <a:pPr marL="228600" indent="-228600">
              <a:buAutoNum type="arabicPeriod"/>
            </a:pPr>
            <a:r>
              <a:rPr lang="en-US" sz="1700" dirty="0"/>
              <a:t>Limitation of your analysis and how to improve the analysis in the future (1~2 page)</a:t>
            </a:r>
          </a:p>
          <a:p>
            <a:pPr marL="228600" indent="-228600">
              <a:buAutoNum type="arabicPeriod"/>
            </a:pPr>
            <a:endParaRPr lang="en-US" sz="1700" dirty="0"/>
          </a:p>
          <a:p>
            <a:r>
              <a:rPr lang="en-US" sz="1700" b="1" dirty="0"/>
              <a:t>How your project would be evaluated?</a:t>
            </a:r>
          </a:p>
          <a:p>
            <a:pPr marL="342900" marR="0" lvl="0" indent="-342900">
              <a:lnSpc>
                <a:spcPct val="115000"/>
              </a:lnSpc>
              <a:spcBef>
                <a:spcPts val="0"/>
              </a:spcBef>
              <a:spcAft>
                <a:spcPts val="0"/>
              </a:spcAft>
              <a:buFont typeface="Wingdings" panose="05000000000000000000" pitchFamily="2" charset="2"/>
              <a:buChar char=""/>
            </a:pPr>
            <a:r>
              <a:rPr lang="en-US" sz="1700" dirty="0">
                <a:solidFill>
                  <a:srgbClr val="000000"/>
                </a:solidFill>
                <a:effectLst/>
                <a:ea typeface="宋体" panose="02010600030101010101" pitchFamily="2" charset="-122"/>
                <a:cs typeface="Calibri" panose="020F0502020204030204" pitchFamily="34" charset="0"/>
              </a:rPr>
              <a:t>Graphic (</a:t>
            </a:r>
            <a:r>
              <a:rPr lang="en-US" sz="1700" dirty="0">
                <a:solidFill>
                  <a:srgbClr val="000000"/>
                </a:solidFill>
                <a:ea typeface="宋体" panose="02010600030101010101" pitchFamily="2" charset="-122"/>
                <a:cs typeface="Calibri" panose="020F0502020204030204" pitchFamily="34" charset="0"/>
              </a:rPr>
              <a:t>5</a:t>
            </a:r>
            <a:r>
              <a:rPr lang="en-US" sz="1700" dirty="0">
                <a:solidFill>
                  <a:srgbClr val="000000"/>
                </a:solidFill>
                <a:effectLst/>
                <a:ea typeface="宋体" panose="02010600030101010101" pitchFamily="2" charset="-122"/>
                <a:cs typeface="Calibri" panose="020F0502020204030204" pitchFamily="34" charset="0"/>
              </a:rPr>
              <a:t> points)</a:t>
            </a:r>
            <a:endParaRPr lang="en-US" sz="1700" dirty="0">
              <a:effectLst/>
              <a:ea typeface="宋体" panose="02010600030101010101" pitchFamily="2" charset="-122"/>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700" dirty="0">
                <a:solidFill>
                  <a:srgbClr val="000000"/>
                </a:solidFill>
                <a:effectLst/>
                <a:ea typeface="宋体" panose="02010600030101010101" pitchFamily="2" charset="-122"/>
                <a:cs typeface="Calibri" panose="020F0502020204030204" pitchFamily="34" charset="0"/>
              </a:rPr>
              <a:t>Clarity (how well the graphic stands on its own without additional explanation)</a:t>
            </a:r>
            <a:endParaRPr lang="en-US" sz="1700" dirty="0">
              <a:solidFill>
                <a:srgbClr val="000000"/>
              </a:solidFill>
              <a:effectLst/>
              <a:ea typeface="宋体"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1700" dirty="0">
                <a:solidFill>
                  <a:srgbClr val="000000"/>
                </a:solidFill>
                <a:effectLst/>
                <a:ea typeface="宋体" panose="02010600030101010101" pitchFamily="2" charset="-122"/>
                <a:cs typeface="Calibri" panose="020F0502020204030204" pitchFamily="34" charset="0"/>
              </a:rPr>
              <a:t>Analysis (10 points)</a:t>
            </a:r>
            <a:endParaRPr lang="en-US" sz="1700" dirty="0">
              <a:effectLst/>
              <a:ea typeface="宋体" panose="02010600030101010101" pitchFamily="2" charset="-122"/>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700" dirty="0">
                <a:solidFill>
                  <a:srgbClr val="000000"/>
                </a:solidFill>
                <a:ea typeface="宋体" panose="02010600030101010101" pitchFamily="2" charset="-122"/>
                <a:cs typeface="Calibri" panose="020F0502020204030204" pitchFamily="34" charset="0"/>
              </a:rPr>
              <a:t>Robustness of analysis (5 points)</a:t>
            </a:r>
          </a:p>
          <a:p>
            <a:pPr marL="742950" marR="0" lvl="1" indent="-285750">
              <a:lnSpc>
                <a:spcPct val="115000"/>
              </a:lnSpc>
              <a:spcBef>
                <a:spcPts val="0"/>
              </a:spcBef>
              <a:spcAft>
                <a:spcPts val="0"/>
              </a:spcAft>
              <a:buFont typeface="Courier New" panose="02070309020205020404" pitchFamily="49" charset="0"/>
              <a:buChar char="o"/>
            </a:pPr>
            <a:r>
              <a:rPr lang="en-US" sz="1700" dirty="0">
                <a:solidFill>
                  <a:srgbClr val="000000"/>
                </a:solidFill>
                <a:effectLst/>
                <a:ea typeface="宋体" panose="02010600030101010101" pitchFamily="2" charset="-122"/>
                <a:cs typeface="Calibri" panose="020F0502020204030204" pitchFamily="34" charset="0"/>
              </a:rPr>
              <a:t>Innovation and depth of </a:t>
            </a:r>
            <a:r>
              <a:rPr lang="en-US" sz="1700" dirty="0">
                <a:solidFill>
                  <a:srgbClr val="000000"/>
                </a:solidFill>
                <a:ea typeface="宋体" panose="02010600030101010101" pitchFamily="2" charset="-122"/>
                <a:cs typeface="Calibri" panose="020F0502020204030204" pitchFamily="34" charset="0"/>
              </a:rPr>
              <a:t>analysis (5 points)</a:t>
            </a:r>
            <a:endParaRPr lang="en-US" sz="1700" dirty="0">
              <a:solidFill>
                <a:srgbClr val="000000"/>
              </a:solidFill>
              <a:effectLst/>
              <a:ea typeface="宋体" panose="02010600030101010101" pitchFamily="2" charset="-122"/>
              <a:cs typeface="Calibri" panose="020F0502020204030204" pitchFamily="34" charset="0"/>
            </a:endParaRPr>
          </a:p>
          <a:p>
            <a:pPr marL="742950" marR="0" lvl="1" indent="-285750">
              <a:lnSpc>
                <a:spcPct val="115000"/>
              </a:lnSpc>
              <a:spcBef>
                <a:spcPts val="0"/>
              </a:spcBef>
              <a:spcAft>
                <a:spcPts val="0"/>
              </a:spcAft>
              <a:buFont typeface="Courier New" panose="02070309020205020404" pitchFamily="49" charset="0"/>
              <a:buChar char="o"/>
            </a:pPr>
            <a:endParaRPr lang="en-US" sz="1700" dirty="0">
              <a:solidFill>
                <a:srgbClr val="000000"/>
              </a:solidFill>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447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A36BE9B5-7C0A-46F6-97FB-55148A4819B3}"/>
              </a:ext>
            </a:extLst>
          </p:cNvPr>
          <p:cNvSpPr>
            <a:spLocks noGrp="1" noChangeArrowheads="1"/>
          </p:cNvSpPr>
          <p:nvPr>
            <p:ph type="body" idx="1"/>
          </p:nvPr>
        </p:nvSpPr>
        <p:spPr/>
        <p:txBody>
          <a:bodyPr>
            <a:normAutofit/>
          </a:bodyPr>
          <a:lstStyle/>
          <a:p>
            <a:pPr marL="342900" lvl="1" indent="-342900">
              <a:buFont typeface="Arial" pitchFamily="34" charset="0"/>
              <a:buChar char="•"/>
            </a:pPr>
            <a:r>
              <a:rPr lang="en-US" altLang="en-US" sz="2400" dirty="0">
                <a:solidFill>
                  <a:srgbClr val="FF0000"/>
                </a:solidFill>
              </a:rPr>
              <a:t>Multi-way split:</a:t>
            </a:r>
            <a:r>
              <a:rPr lang="en-US" altLang="en-US" sz="2400" dirty="0"/>
              <a:t> Discretization to form an ordinal categorical attribute</a:t>
            </a:r>
          </a:p>
          <a:p>
            <a:pPr lvl="2"/>
            <a:r>
              <a:rPr lang="en-US" altLang="en-US" sz="2000" dirty="0"/>
              <a:t> Static – discretize once at the beginning</a:t>
            </a:r>
          </a:p>
          <a:p>
            <a:pPr lvl="2"/>
            <a:r>
              <a:rPr lang="en-US" altLang="en-US" sz="2000" dirty="0"/>
              <a:t> Dynamic – ranges can be found by equal interval 		bucketing, equal frequency bucketing</a:t>
            </a:r>
            <a:br>
              <a:rPr lang="en-US" altLang="en-US" sz="2000" dirty="0"/>
            </a:br>
            <a:r>
              <a:rPr lang="en-US" altLang="en-US" sz="2000" dirty="0"/>
              <a:t>		(percentiles), or clustering.</a:t>
            </a:r>
          </a:p>
          <a:p>
            <a:pPr marL="914400" lvl="2" indent="0">
              <a:buNone/>
            </a:pPr>
            <a:endParaRPr lang="en-US" altLang="en-US" sz="2000" dirty="0"/>
          </a:p>
          <a:p>
            <a:pPr lvl="4"/>
            <a:endParaRPr lang="en-US" altLang="en-US" sz="1800" dirty="0">
              <a:solidFill>
                <a:srgbClr val="CC3300"/>
              </a:solidFill>
            </a:endParaRPr>
          </a:p>
          <a:p>
            <a:pPr lvl="4"/>
            <a:endParaRPr lang="en-US" altLang="en-US" sz="1800" dirty="0">
              <a:solidFill>
                <a:srgbClr val="CC3300"/>
              </a:solidFill>
            </a:endParaRPr>
          </a:p>
          <a:p>
            <a:pPr marL="342900" lvl="1" indent="-342900">
              <a:buFont typeface="Arial" pitchFamily="34" charset="0"/>
              <a:buChar char="•"/>
            </a:pPr>
            <a:r>
              <a:rPr lang="en-US" altLang="en-US" sz="2400" dirty="0">
                <a:solidFill>
                  <a:srgbClr val="FF0000"/>
                </a:solidFill>
              </a:rPr>
              <a:t>Binary split:</a:t>
            </a:r>
            <a:r>
              <a:rPr lang="en-US" altLang="en-US" sz="2400" dirty="0"/>
              <a:t> (A &lt; v) or (A </a:t>
            </a:r>
            <a:r>
              <a:rPr lang="en-US" altLang="en-US" sz="2400" dirty="0">
                <a:sym typeface="Symbol" panose="05050102010706020507" pitchFamily="18" charset="2"/>
              </a:rPr>
              <a:t> v)</a:t>
            </a:r>
            <a:endParaRPr lang="en-US" altLang="en-US" sz="2400" dirty="0"/>
          </a:p>
          <a:p>
            <a:pPr lvl="2"/>
            <a:r>
              <a:rPr lang="en-US" altLang="en-US" sz="2000" dirty="0"/>
              <a:t> consider all possible splits and finds the best cut</a:t>
            </a:r>
          </a:p>
          <a:p>
            <a:pPr lvl="2"/>
            <a:r>
              <a:rPr lang="en-US" altLang="en-US" sz="2000" dirty="0"/>
              <a:t> can be more compute intensive</a:t>
            </a:r>
          </a:p>
        </p:txBody>
      </p:sp>
      <p:sp>
        <p:nvSpPr>
          <p:cNvPr id="6" name="Rectangle 2">
            <a:extLst>
              <a:ext uri="{FF2B5EF4-FFF2-40B4-BE49-F238E27FC236}">
                <a16:creationId xmlns:a16="http://schemas.microsoft.com/office/drawing/2014/main" id="{F864CCE6-7D83-4538-84D9-AB079024A973}"/>
              </a:ext>
            </a:extLst>
          </p:cNvPr>
          <p:cNvSpPr txBox="1">
            <a:spLocks noChangeArrowheads="1"/>
          </p:cNvSpPr>
          <p:nvPr/>
        </p:nvSpPr>
        <p:spPr>
          <a:xfrm>
            <a:off x="381000" y="838200"/>
            <a:ext cx="8610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3200" dirty="0"/>
              <a:t>Split over Continuous Attributes</a:t>
            </a:r>
          </a:p>
        </p:txBody>
      </p:sp>
      <p:grpSp>
        <p:nvGrpSpPr>
          <p:cNvPr id="8" name="Group 4">
            <a:extLst>
              <a:ext uri="{FF2B5EF4-FFF2-40B4-BE49-F238E27FC236}">
                <a16:creationId xmlns:a16="http://schemas.microsoft.com/office/drawing/2014/main" id="{580914C2-20BD-4BAA-B362-0AA17BC8D463}"/>
              </a:ext>
            </a:extLst>
          </p:cNvPr>
          <p:cNvGrpSpPr>
            <a:grpSpLocks/>
          </p:cNvGrpSpPr>
          <p:nvPr/>
        </p:nvGrpSpPr>
        <p:grpSpPr bwMode="auto">
          <a:xfrm>
            <a:off x="914400" y="3581400"/>
            <a:ext cx="2457453" cy="1192213"/>
            <a:chOff x="1853" y="1248"/>
            <a:chExt cx="1548" cy="751"/>
          </a:xfrm>
        </p:grpSpPr>
        <p:sp>
          <p:nvSpPr>
            <p:cNvPr id="9" name="Oval 5">
              <a:extLst>
                <a:ext uri="{FF2B5EF4-FFF2-40B4-BE49-F238E27FC236}">
                  <a16:creationId xmlns:a16="http://schemas.microsoft.com/office/drawing/2014/main" id="{7FFC8250-126D-4139-9732-A6BFE638314D}"/>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dirty="0">
                  <a:latin typeface="Times New Roman" panose="02020603050405020304" pitchFamily="18" charset="0"/>
                </a:rPr>
                <a:t>Income</a:t>
              </a:r>
            </a:p>
          </p:txBody>
        </p:sp>
        <p:sp>
          <p:nvSpPr>
            <p:cNvPr id="10" name="Line 6">
              <a:extLst>
                <a:ext uri="{FF2B5EF4-FFF2-40B4-BE49-F238E27FC236}">
                  <a16:creationId xmlns:a16="http://schemas.microsoft.com/office/drawing/2014/main" id="{1C5C3DB0-C135-4ACA-86F3-79A41D02C98D}"/>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a:extLst>
                <a:ext uri="{FF2B5EF4-FFF2-40B4-BE49-F238E27FC236}">
                  <a16:creationId xmlns:a16="http://schemas.microsoft.com/office/drawing/2014/main" id="{A399A333-CE01-406D-900E-596E70487915}"/>
                </a:ext>
              </a:extLst>
            </p:cNvPr>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D954C220-9625-4903-918D-8D7B7783DDD0}"/>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9">
              <a:extLst>
                <a:ext uri="{FF2B5EF4-FFF2-40B4-BE49-F238E27FC236}">
                  <a16:creationId xmlns:a16="http://schemas.microsoft.com/office/drawing/2014/main" id="{2C296390-7885-4824-B0AA-4FC6945B4FE5}"/>
                </a:ext>
              </a:extLst>
            </p:cNvPr>
            <p:cNvSpPr txBox="1">
              <a:spLocks noChangeArrowheads="1"/>
            </p:cNvSpPr>
            <p:nvPr/>
          </p:nvSpPr>
          <p:spPr bwMode="auto">
            <a:xfrm>
              <a:off x="1853" y="1439"/>
              <a:ext cx="43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&gt;100k</a:t>
              </a:r>
            </a:p>
          </p:txBody>
        </p:sp>
        <p:sp>
          <p:nvSpPr>
            <p:cNvPr id="14" name="Text Box 10">
              <a:extLst>
                <a:ext uri="{FF2B5EF4-FFF2-40B4-BE49-F238E27FC236}">
                  <a16:creationId xmlns:a16="http://schemas.microsoft.com/office/drawing/2014/main" id="{8C3EA287-E73B-4EA0-A803-402ABB61CC15}"/>
                </a:ext>
              </a:extLst>
            </p:cNvPr>
            <p:cNvSpPr txBox="1">
              <a:spLocks noChangeArrowheads="1"/>
            </p:cNvSpPr>
            <p:nvPr/>
          </p:nvSpPr>
          <p:spPr bwMode="auto">
            <a:xfrm>
              <a:off x="2344" y="1786"/>
              <a:ext cx="63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100K~50k</a:t>
              </a:r>
            </a:p>
          </p:txBody>
        </p:sp>
        <p:sp>
          <p:nvSpPr>
            <p:cNvPr id="15" name="Text Box 11">
              <a:extLst>
                <a:ext uri="{FF2B5EF4-FFF2-40B4-BE49-F238E27FC236}">
                  <a16:creationId xmlns:a16="http://schemas.microsoft.com/office/drawing/2014/main" id="{E697FAFE-55FD-4681-A486-FCDE5454606C}"/>
                </a:ext>
              </a:extLst>
            </p:cNvPr>
            <p:cNvSpPr txBox="1">
              <a:spLocks noChangeArrowheads="1"/>
            </p:cNvSpPr>
            <p:nvPr/>
          </p:nvSpPr>
          <p:spPr bwMode="auto">
            <a:xfrm>
              <a:off x="3030" y="1467"/>
              <a:ext cx="37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&lt;50k</a:t>
              </a:r>
            </a:p>
          </p:txBody>
        </p:sp>
      </p:grpSp>
      <p:grpSp>
        <p:nvGrpSpPr>
          <p:cNvPr id="16" name="Group 4">
            <a:extLst>
              <a:ext uri="{FF2B5EF4-FFF2-40B4-BE49-F238E27FC236}">
                <a16:creationId xmlns:a16="http://schemas.microsoft.com/office/drawing/2014/main" id="{F999BF43-44D3-4606-AAA0-7FBD48F3E03E}"/>
              </a:ext>
            </a:extLst>
          </p:cNvPr>
          <p:cNvGrpSpPr>
            <a:grpSpLocks/>
          </p:cNvGrpSpPr>
          <p:nvPr/>
        </p:nvGrpSpPr>
        <p:grpSpPr bwMode="auto">
          <a:xfrm>
            <a:off x="5021257" y="5783263"/>
            <a:ext cx="2560641" cy="685800"/>
            <a:chOff x="1820" y="1248"/>
            <a:chExt cx="1613" cy="432"/>
          </a:xfrm>
        </p:grpSpPr>
        <p:sp>
          <p:nvSpPr>
            <p:cNvPr id="17" name="Oval 5">
              <a:extLst>
                <a:ext uri="{FF2B5EF4-FFF2-40B4-BE49-F238E27FC236}">
                  <a16:creationId xmlns:a16="http://schemas.microsoft.com/office/drawing/2014/main" id="{CBE7ED95-2846-4CF1-A87C-093EC712BE0C}"/>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dirty="0">
                  <a:latin typeface="Times New Roman" panose="02020603050405020304" pitchFamily="18" charset="0"/>
                </a:rPr>
                <a:t>Income</a:t>
              </a:r>
            </a:p>
          </p:txBody>
        </p:sp>
        <p:sp>
          <p:nvSpPr>
            <p:cNvPr id="18" name="Line 6">
              <a:extLst>
                <a:ext uri="{FF2B5EF4-FFF2-40B4-BE49-F238E27FC236}">
                  <a16:creationId xmlns:a16="http://schemas.microsoft.com/office/drawing/2014/main" id="{FFF7D1B3-1B39-4079-97B9-2CCB7226B158}"/>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8">
              <a:extLst>
                <a:ext uri="{FF2B5EF4-FFF2-40B4-BE49-F238E27FC236}">
                  <a16:creationId xmlns:a16="http://schemas.microsoft.com/office/drawing/2014/main" id="{116B8808-79F7-4DDF-BEEC-ACAA7547AC81}"/>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9">
              <a:extLst>
                <a:ext uri="{FF2B5EF4-FFF2-40B4-BE49-F238E27FC236}">
                  <a16:creationId xmlns:a16="http://schemas.microsoft.com/office/drawing/2014/main" id="{3F3941D6-9D46-4645-A8F1-8D4A4F0AD545}"/>
                </a:ext>
              </a:extLst>
            </p:cNvPr>
            <p:cNvSpPr txBox="1">
              <a:spLocks noChangeArrowheads="1"/>
            </p:cNvSpPr>
            <p:nvPr/>
          </p:nvSpPr>
          <p:spPr bwMode="auto">
            <a:xfrm>
              <a:off x="1820" y="1439"/>
              <a:ext cx="50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&gt;=100k</a:t>
              </a:r>
            </a:p>
          </p:txBody>
        </p:sp>
        <p:sp>
          <p:nvSpPr>
            <p:cNvPr id="23" name="Text Box 11">
              <a:extLst>
                <a:ext uri="{FF2B5EF4-FFF2-40B4-BE49-F238E27FC236}">
                  <a16:creationId xmlns:a16="http://schemas.microsoft.com/office/drawing/2014/main" id="{5D3832E0-2FEB-4116-B0F3-02CD153F1928}"/>
                </a:ext>
              </a:extLst>
            </p:cNvPr>
            <p:cNvSpPr txBox="1">
              <a:spLocks noChangeArrowheads="1"/>
            </p:cNvSpPr>
            <p:nvPr/>
          </p:nvSpPr>
          <p:spPr bwMode="auto">
            <a:xfrm>
              <a:off x="2997" y="1467"/>
              <a:ext cx="43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dirty="0"/>
                <a:t>&lt;100k</a:t>
              </a:r>
            </a:p>
          </p:txBody>
        </p:sp>
      </p:grpSp>
      <p:sp>
        <p:nvSpPr>
          <p:cNvPr id="24" name="Rounded Rectangle 4">
            <a:extLst>
              <a:ext uri="{FF2B5EF4-FFF2-40B4-BE49-F238E27FC236}">
                <a16:creationId xmlns:a16="http://schemas.microsoft.com/office/drawing/2014/main" id="{3E78870C-C97E-4F73-A4AB-18AA87358B9C}"/>
              </a:ext>
            </a:extLst>
          </p:cNvPr>
          <p:cNvSpPr/>
          <p:nvPr/>
        </p:nvSpPr>
        <p:spPr>
          <a:xfrm>
            <a:off x="6065837" y="3743074"/>
            <a:ext cx="2971800" cy="13716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t>Does it make sense to split over every numerical value?</a:t>
            </a:r>
          </a:p>
        </p:txBody>
      </p:sp>
    </p:spTree>
    <p:extLst>
      <p:ext uri="{BB962C8B-B14F-4D97-AF65-F5344CB8AC3E}">
        <p14:creationId xmlns:p14="http://schemas.microsoft.com/office/powerpoint/2010/main" val="274882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97" y="1066800"/>
            <a:ext cx="8305800" cy="5348524"/>
          </a:xfrm>
        </p:spPr>
        <p:txBody>
          <a:bodyPr>
            <a:normAutofit/>
          </a:bodyPr>
          <a:lstStyle/>
          <a:p>
            <a:endParaRPr lang="en-US" sz="2000" dirty="0"/>
          </a:p>
          <a:p>
            <a:r>
              <a:rPr lang="en-US" sz="2000" dirty="0"/>
              <a:t>Technically, we would like the resulting groups to be as pure as possible. By pure we mean homogeneous with respect to the target variable. </a:t>
            </a:r>
          </a:p>
          <a:p>
            <a:endParaRPr lang="en-US" sz="2000" dirty="0"/>
          </a:p>
          <a:p>
            <a:r>
              <a:rPr lang="en-US" sz="2000" dirty="0"/>
              <a:t>Each time, the algorithm examines each predictor variable and all possible split values for each variable to find the best split.</a:t>
            </a:r>
          </a:p>
          <a:p>
            <a:pPr lvl="1"/>
            <a:r>
              <a:rPr lang="en-US" sz="1600" dirty="0"/>
              <a:t>Predictors: male or not male, high school or not high school, </a:t>
            </a:r>
            <a:r>
              <a:rPr lang="en-US" sz="1600" dirty="0" err="1"/>
              <a:t>etc</a:t>
            </a:r>
            <a:r>
              <a:rPr lang="en-US" sz="1600" dirty="0"/>
              <a:t>…</a:t>
            </a:r>
          </a:p>
          <a:p>
            <a:pPr lvl="1"/>
            <a:r>
              <a:rPr lang="en-US" sz="1600" dirty="0"/>
              <a:t>Split values for one variable: whether income is higher than 40k, 50k, 100k… </a:t>
            </a:r>
          </a:p>
          <a:p>
            <a:endParaRPr lang="en-US" sz="2000" dirty="0"/>
          </a:p>
          <a:p>
            <a:r>
              <a:rPr lang="en-US" sz="2000" dirty="0"/>
              <a:t>There are statistics (e.g., Gini impurity) that show which predictor variable produces the greatest “separation” in the outcome variable</a:t>
            </a:r>
          </a:p>
          <a:p>
            <a:endParaRPr lang="en-US" sz="2000" dirty="0"/>
          </a:p>
          <a:p>
            <a:pPr algn="l"/>
            <a:r>
              <a:rPr lang="en-US" sz="2000" dirty="0"/>
              <a:t>Goal: partition with uniform category — pure leaf</a:t>
            </a:r>
          </a:p>
          <a:p>
            <a:pPr algn="l"/>
            <a:endParaRPr lang="en-US" sz="2000" dirty="0"/>
          </a:p>
          <a:p>
            <a:pPr algn="l"/>
            <a:endParaRPr lang="en-US" sz="2000" dirty="0"/>
          </a:p>
          <a:p>
            <a:pPr algn="l"/>
            <a:endParaRPr lang="en-US" sz="2000" dirty="0"/>
          </a:p>
          <a:p>
            <a:endParaRPr lang="en-US" sz="2000" dirty="0"/>
          </a:p>
          <a:p>
            <a:endParaRPr lang="en-US" sz="2000" dirty="0">
              <a:solidFill>
                <a:schemeClr val="accent1">
                  <a:lumMod val="50000"/>
                </a:schemeClr>
              </a:solidFill>
            </a:endParaRPr>
          </a:p>
          <a:p>
            <a:pPr lvl="1"/>
            <a:endParaRPr lang="en-US" sz="2400" dirty="0"/>
          </a:p>
        </p:txBody>
      </p:sp>
      <p:sp>
        <p:nvSpPr>
          <p:cNvPr id="4" name="Rectangle 3"/>
          <p:cNvSpPr/>
          <p:nvPr/>
        </p:nvSpPr>
        <p:spPr>
          <a:xfrm>
            <a:off x="2895600" y="6522212"/>
            <a:ext cx="6172200" cy="230832"/>
          </a:xfrm>
          <a:prstGeom prst="rect">
            <a:avLst/>
          </a:prstGeom>
        </p:spPr>
        <p:txBody>
          <a:bodyPr wrap="square">
            <a:spAutoFit/>
          </a:bodyPr>
          <a:lstStyle/>
          <a:p>
            <a:r>
              <a:rPr lang="en-US" sz="900" dirty="0"/>
              <a:t>https://www.researchgate.net/figure/48204326_fig2_Figure-2-a-Toy-classification-dataset-b-Resulting-decision-tree</a:t>
            </a:r>
          </a:p>
        </p:txBody>
      </p:sp>
      <p:sp>
        <p:nvSpPr>
          <p:cNvPr id="17" name="Rectangle 2">
            <a:extLst>
              <a:ext uri="{FF2B5EF4-FFF2-40B4-BE49-F238E27FC236}">
                <a16:creationId xmlns:a16="http://schemas.microsoft.com/office/drawing/2014/main" id="{669A2369-A4C9-46DB-BE02-B7FCA9F2B56B}"/>
              </a:ext>
            </a:extLst>
          </p:cNvPr>
          <p:cNvSpPr>
            <a:spLocks noGrp="1" noChangeArrowheads="1"/>
          </p:cNvSpPr>
          <p:nvPr>
            <p:ph type="title"/>
          </p:nvPr>
        </p:nvSpPr>
        <p:spPr>
          <a:xfrm>
            <a:off x="457200" y="274638"/>
            <a:ext cx="8229600" cy="1143000"/>
          </a:xfrm>
        </p:spPr>
        <p:txBody>
          <a:bodyPr>
            <a:normAutofit/>
          </a:bodyPr>
          <a:lstStyle/>
          <a:p>
            <a:r>
              <a:rPr lang="en-US" altLang="en-US" sz="3200" dirty="0">
                <a:solidFill>
                  <a:prstClr val="black"/>
                </a:solidFill>
              </a:rPr>
              <a:t>How to Choose the Best Attribute for Splitting</a:t>
            </a:r>
            <a:endParaRPr lang="en-US" altLang="en-US" dirty="0"/>
          </a:p>
        </p:txBody>
      </p:sp>
      <p:sp>
        <p:nvSpPr>
          <p:cNvPr id="16" name="Rounded Rectangle 4">
            <a:extLst>
              <a:ext uri="{FF2B5EF4-FFF2-40B4-BE49-F238E27FC236}">
                <a16:creationId xmlns:a16="http://schemas.microsoft.com/office/drawing/2014/main" id="{C2191283-9629-4AB8-9BD8-FA29822840AD}"/>
              </a:ext>
            </a:extLst>
          </p:cNvPr>
          <p:cNvSpPr/>
          <p:nvPr/>
        </p:nvSpPr>
        <p:spPr>
          <a:xfrm>
            <a:off x="2667000" y="5562600"/>
            <a:ext cx="4267200" cy="779463"/>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t>Attributes rarely split a group perfectly</a:t>
            </a:r>
          </a:p>
        </p:txBody>
      </p:sp>
    </p:spTree>
    <p:extLst>
      <p:ext uri="{BB962C8B-B14F-4D97-AF65-F5344CB8AC3E}">
        <p14:creationId xmlns:p14="http://schemas.microsoft.com/office/powerpoint/2010/main" val="179644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9586B179-9D48-4519-8DCF-76285FF2E5C0}"/>
              </a:ext>
            </a:extLst>
          </p:cNvPr>
          <p:cNvSpPr>
            <a:spLocks noGrp="1" noChangeArrowheads="1"/>
          </p:cNvSpPr>
          <p:nvPr>
            <p:ph type="body" idx="1"/>
          </p:nvPr>
        </p:nvSpPr>
        <p:spPr>
          <a:xfrm>
            <a:off x="476655" y="1447800"/>
            <a:ext cx="8229600" cy="5334000"/>
          </a:xfrm>
        </p:spPr>
        <p:txBody>
          <a:bodyPr>
            <a:normAutofit/>
          </a:bodyPr>
          <a:lstStyle/>
          <a:p>
            <a:pPr algn="l"/>
            <a:r>
              <a:rPr lang="en-US" sz="2000" dirty="0"/>
              <a:t>The most common splitting criterion is called information gain (IG)</a:t>
            </a:r>
            <a:r>
              <a:rPr lang="en-US" altLang="zh-CN" sz="2000" dirty="0"/>
              <a:t>, and it is based on a purity measure called entropy</a:t>
            </a:r>
            <a:endParaRPr lang="en-US" sz="2000" dirty="0"/>
          </a:p>
          <a:p>
            <a:pPr lvl="1"/>
            <a:r>
              <a:rPr lang="en-US" sz="1600" dirty="0"/>
              <a:t>Entropy is a measure of disorder</a:t>
            </a:r>
          </a:p>
          <a:p>
            <a:pPr lvl="1"/>
            <a:r>
              <a:rPr lang="en-US" altLang="zh-CN" sz="1600" dirty="0"/>
              <a:t>E</a:t>
            </a:r>
            <a:r>
              <a:rPr lang="en-US" sz="1600" dirty="0"/>
              <a:t>ntropy is defined as: </a:t>
            </a:r>
          </a:p>
          <a:p>
            <a:pPr lvl="1"/>
            <a:endParaRPr lang="en-US" sz="1800" dirty="0"/>
          </a:p>
          <a:p>
            <a:pPr lvl="2" indent="-285750">
              <a:buFont typeface="Courier New" panose="02070309020205020404" pitchFamily="49" charset="0"/>
              <a:buChar char="o"/>
            </a:pPr>
            <a:r>
              <a:rPr lang="en-US" sz="1400" dirty="0"/>
              <a:t>Each p</a:t>
            </a:r>
            <a:r>
              <a:rPr lang="en-US" sz="1400" baseline="-25000" dirty="0"/>
              <a:t>i</a:t>
            </a:r>
            <a:r>
              <a:rPr lang="en-US" sz="1400" dirty="0"/>
              <a:t> is the probability (the relative percentage) of property </a:t>
            </a:r>
            <a:r>
              <a:rPr lang="en-US" sz="1400" dirty="0" err="1"/>
              <a:t>i</a:t>
            </a:r>
            <a:r>
              <a:rPr lang="en-US" sz="1400" dirty="0"/>
              <a:t> within the set, ranging from p</a:t>
            </a:r>
            <a:r>
              <a:rPr lang="en-US" sz="1400" baseline="-25000" dirty="0"/>
              <a:t>i</a:t>
            </a:r>
            <a:r>
              <a:rPr lang="en-US" sz="1400" dirty="0"/>
              <a:t> = 1 when all members of the set have property </a:t>
            </a:r>
            <a:r>
              <a:rPr lang="en-US" sz="1400" dirty="0" err="1"/>
              <a:t>i</a:t>
            </a:r>
            <a:r>
              <a:rPr lang="en-US" sz="1400" dirty="0"/>
              <a:t>, and p</a:t>
            </a:r>
            <a:r>
              <a:rPr lang="en-US" sz="1400" baseline="-25000" dirty="0"/>
              <a:t>i</a:t>
            </a:r>
            <a:r>
              <a:rPr lang="en-US" sz="1400" dirty="0"/>
              <a:t> = 0 when no members of the set have property </a:t>
            </a:r>
            <a:r>
              <a:rPr lang="en-US" sz="1400" dirty="0" err="1"/>
              <a:t>i</a:t>
            </a:r>
            <a:r>
              <a:rPr lang="en-US" sz="1400" dirty="0"/>
              <a:t>. </a:t>
            </a:r>
          </a:p>
          <a:p>
            <a:pPr lvl="2" indent="-285750">
              <a:buFont typeface="Courier New" panose="02070309020205020404" pitchFamily="49" charset="0"/>
              <a:buChar char="o"/>
            </a:pPr>
            <a:r>
              <a:rPr lang="en-US" sz="1400" dirty="0"/>
              <a:t>The … simply indicates that there may be more than just two properties (and for the technically minded, the logarithm is generally taken as base 2).</a:t>
            </a:r>
          </a:p>
          <a:p>
            <a:pPr lvl="2" indent="-285750">
              <a:buFont typeface="Courier New" panose="02070309020205020404" pitchFamily="49" charset="0"/>
              <a:buChar char="o"/>
            </a:pPr>
            <a:r>
              <a:rPr lang="en-US" sz="1400" dirty="0"/>
              <a:t>Entropy measures the general disorder of the set, ranging from zero at minimum disorder (the set has members all with the same, single property) to one at maximal disorder (the properties are equally mixed). </a:t>
            </a:r>
          </a:p>
          <a:p>
            <a:pPr lvl="1"/>
            <a:endParaRPr lang="en-US" sz="1800" dirty="0"/>
          </a:p>
          <a:p>
            <a:pPr lvl="1"/>
            <a:endParaRPr lang="en-US" altLang="zh-CN" sz="1200" dirty="0"/>
          </a:p>
        </p:txBody>
      </p:sp>
      <p:sp>
        <p:nvSpPr>
          <p:cNvPr id="8" name="Rectangle 2">
            <a:extLst>
              <a:ext uri="{FF2B5EF4-FFF2-40B4-BE49-F238E27FC236}">
                <a16:creationId xmlns:a16="http://schemas.microsoft.com/office/drawing/2014/main" id="{9432538F-6231-4808-1669-17B30FDB379D}"/>
              </a:ext>
            </a:extLst>
          </p:cNvPr>
          <p:cNvSpPr>
            <a:spLocks noGrp="1" noChangeArrowheads="1"/>
          </p:cNvSpPr>
          <p:nvPr>
            <p:ph type="title"/>
          </p:nvPr>
        </p:nvSpPr>
        <p:spPr>
          <a:xfrm>
            <a:off x="457200" y="274638"/>
            <a:ext cx="8229600" cy="1143000"/>
          </a:xfrm>
        </p:spPr>
        <p:txBody>
          <a:bodyPr>
            <a:normAutofit/>
          </a:bodyPr>
          <a:lstStyle/>
          <a:p>
            <a:r>
              <a:rPr lang="en-US" altLang="en-US" sz="3200" dirty="0">
                <a:solidFill>
                  <a:prstClr val="black"/>
                </a:solidFill>
              </a:rPr>
              <a:t>How to Choose the Best Attribute for Splitting</a:t>
            </a:r>
            <a:endParaRPr lang="en-US" altLang="en-US" dirty="0"/>
          </a:p>
        </p:txBody>
      </p:sp>
      <p:pic>
        <p:nvPicPr>
          <p:cNvPr id="11" name="Picture 10">
            <a:extLst>
              <a:ext uri="{FF2B5EF4-FFF2-40B4-BE49-F238E27FC236}">
                <a16:creationId xmlns:a16="http://schemas.microsoft.com/office/drawing/2014/main" id="{026BB9FF-A8C5-98E6-7F4B-790ED193C5CA}"/>
              </a:ext>
            </a:extLst>
          </p:cNvPr>
          <p:cNvPicPr>
            <a:picLocks noChangeAspect="1"/>
          </p:cNvPicPr>
          <p:nvPr/>
        </p:nvPicPr>
        <p:blipFill>
          <a:blip r:embed="rId3"/>
          <a:stretch>
            <a:fillRect/>
          </a:stretch>
        </p:blipFill>
        <p:spPr>
          <a:xfrm>
            <a:off x="1905000" y="2773680"/>
            <a:ext cx="3840480" cy="274320"/>
          </a:xfrm>
          <a:prstGeom prst="rect">
            <a:avLst/>
          </a:prstGeom>
        </p:spPr>
      </p:pic>
      <p:pic>
        <p:nvPicPr>
          <p:cNvPr id="13" name="Picture 12">
            <a:extLst>
              <a:ext uri="{FF2B5EF4-FFF2-40B4-BE49-F238E27FC236}">
                <a16:creationId xmlns:a16="http://schemas.microsoft.com/office/drawing/2014/main" id="{FF221997-628C-49F7-3519-2D8FE4984D54}"/>
              </a:ext>
            </a:extLst>
          </p:cNvPr>
          <p:cNvPicPr>
            <a:picLocks noChangeAspect="1"/>
          </p:cNvPicPr>
          <p:nvPr/>
        </p:nvPicPr>
        <p:blipFill>
          <a:blip r:embed="rId4"/>
          <a:stretch>
            <a:fillRect/>
          </a:stretch>
        </p:blipFill>
        <p:spPr>
          <a:xfrm>
            <a:off x="3201148" y="4754880"/>
            <a:ext cx="2741704" cy="2103120"/>
          </a:xfrm>
          <a:prstGeom prst="rect">
            <a:avLst/>
          </a:prstGeom>
        </p:spPr>
      </p:pic>
    </p:spTree>
    <p:extLst>
      <p:ext uri="{BB962C8B-B14F-4D97-AF65-F5344CB8AC3E}">
        <p14:creationId xmlns:p14="http://schemas.microsoft.com/office/powerpoint/2010/main" val="157280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9586B179-9D48-4519-8DCF-76285FF2E5C0}"/>
              </a:ext>
            </a:extLst>
          </p:cNvPr>
          <p:cNvSpPr>
            <a:spLocks noGrp="1" noChangeArrowheads="1"/>
          </p:cNvSpPr>
          <p:nvPr>
            <p:ph type="body" idx="1"/>
          </p:nvPr>
        </p:nvSpPr>
        <p:spPr>
          <a:xfrm>
            <a:off x="476655" y="1447800"/>
            <a:ext cx="8229600" cy="5334000"/>
          </a:xfrm>
        </p:spPr>
        <p:txBody>
          <a:bodyPr>
            <a:normAutofit/>
          </a:bodyPr>
          <a:lstStyle/>
          <a:p>
            <a:pPr algn="l"/>
            <a:r>
              <a:rPr lang="en-US" sz="2000" dirty="0"/>
              <a:t>Information gain measures the change in entropy due to any amount of new information being added</a:t>
            </a:r>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1"/>
            <a:r>
              <a:rPr lang="en-US" altLang="zh-CN" sz="1600" dirty="0"/>
              <a:t>Strictly speaking, information gain measures the change in entropy due to any amount of new information being added; </a:t>
            </a:r>
          </a:p>
          <a:p>
            <a:pPr lvl="1"/>
            <a:r>
              <a:rPr lang="en-US" altLang="zh-CN" sz="1600" dirty="0"/>
              <a:t>In the context of decision tree, let’s call the original set of examples the parent set, and the result of splitting on the attribute values the k children sets. Thus, information gain is a function of both parent set and of the children resulting from some partitioning of the parent set—how much information has this attribute provided? That dependents on how much purer the children are than the parent.</a:t>
            </a:r>
          </a:p>
          <a:p>
            <a:pPr lvl="1"/>
            <a:r>
              <a:rPr lang="en-US" altLang="zh-CN" sz="1600" dirty="0"/>
              <a:t>The entropy for each child (c</a:t>
            </a:r>
            <a:r>
              <a:rPr lang="en-US" altLang="zh-CN" sz="1600" baseline="-25000" dirty="0"/>
              <a:t>i</a:t>
            </a:r>
            <a:r>
              <a:rPr lang="en-US" altLang="zh-CN" sz="1600" dirty="0"/>
              <a:t>) is weighted by the proportion of instances belonging to that child, p(c</a:t>
            </a:r>
            <a:r>
              <a:rPr lang="en-US" altLang="zh-CN" sz="1600" baseline="-25000" dirty="0"/>
              <a:t>i</a:t>
            </a:r>
            <a:r>
              <a:rPr lang="en-US" altLang="zh-CN" sz="1600" dirty="0"/>
              <a:t>).</a:t>
            </a:r>
          </a:p>
        </p:txBody>
      </p:sp>
      <p:sp>
        <p:nvSpPr>
          <p:cNvPr id="8" name="Rectangle 2">
            <a:extLst>
              <a:ext uri="{FF2B5EF4-FFF2-40B4-BE49-F238E27FC236}">
                <a16:creationId xmlns:a16="http://schemas.microsoft.com/office/drawing/2014/main" id="{9432538F-6231-4808-1669-17B30FDB379D}"/>
              </a:ext>
            </a:extLst>
          </p:cNvPr>
          <p:cNvSpPr>
            <a:spLocks noGrp="1" noChangeArrowheads="1"/>
          </p:cNvSpPr>
          <p:nvPr>
            <p:ph type="title"/>
          </p:nvPr>
        </p:nvSpPr>
        <p:spPr>
          <a:xfrm>
            <a:off x="457200" y="274638"/>
            <a:ext cx="8229600" cy="1143000"/>
          </a:xfrm>
        </p:spPr>
        <p:txBody>
          <a:bodyPr>
            <a:normAutofit/>
          </a:bodyPr>
          <a:lstStyle/>
          <a:p>
            <a:r>
              <a:rPr lang="en-US" altLang="en-US" sz="3200" dirty="0">
                <a:solidFill>
                  <a:prstClr val="black"/>
                </a:solidFill>
              </a:rPr>
              <a:t>How to Choose the Best Attribute for Splitting</a:t>
            </a:r>
            <a:endParaRPr lang="en-US" altLang="en-US" dirty="0"/>
          </a:p>
        </p:txBody>
      </p:sp>
      <p:pic>
        <p:nvPicPr>
          <p:cNvPr id="3" name="Picture 2">
            <a:extLst>
              <a:ext uri="{FF2B5EF4-FFF2-40B4-BE49-F238E27FC236}">
                <a16:creationId xmlns:a16="http://schemas.microsoft.com/office/drawing/2014/main" id="{F32D79F1-873B-E488-A959-B9C0CBCB991D}"/>
              </a:ext>
            </a:extLst>
          </p:cNvPr>
          <p:cNvPicPr>
            <a:picLocks noChangeAspect="1"/>
          </p:cNvPicPr>
          <p:nvPr/>
        </p:nvPicPr>
        <p:blipFill>
          <a:blip r:embed="rId3"/>
          <a:stretch>
            <a:fillRect/>
          </a:stretch>
        </p:blipFill>
        <p:spPr>
          <a:xfrm>
            <a:off x="1219200" y="2209800"/>
            <a:ext cx="6513641" cy="731520"/>
          </a:xfrm>
          <a:prstGeom prst="rect">
            <a:avLst/>
          </a:prstGeom>
        </p:spPr>
      </p:pic>
    </p:spTree>
    <p:extLst>
      <p:ext uri="{BB962C8B-B14F-4D97-AF65-F5344CB8AC3E}">
        <p14:creationId xmlns:p14="http://schemas.microsoft.com/office/powerpoint/2010/main" val="1058793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9586B179-9D48-4519-8DCF-76285FF2E5C0}"/>
              </a:ext>
            </a:extLst>
          </p:cNvPr>
          <p:cNvSpPr>
            <a:spLocks noGrp="1" noChangeArrowheads="1"/>
          </p:cNvSpPr>
          <p:nvPr>
            <p:ph type="body" idx="1"/>
          </p:nvPr>
        </p:nvSpPr>
        <p:spPr>
          <a:xfrm>
            <a:off x="476655" y="1447800"/>
            <a:ext cx="4857345" cy="5334000"/>
          </a:xfrm>
        </p:spPr>
        <p:txBody>
          <a:bodyPr>
            <a:normAutofit/>
          </a:bodyPr>
          <a:lstStyle/>
          <a:p>
            <a:pPr algn="l"/>
            <a:r>
              <a:rPr lang="en-US" sz="2000" dirty="0"/>
              <a:t>An Example to Calculate Information Gain</a:t>
            </a:r>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p:txBody>
      </p:sp>
      <p:sp>
        <p:nvSpPr>
          <p:cNvPr id="8" name="Rectangle 2">
            <a:extLst>
              <a:ext uri="{FF2B5EF4-FFF2-40B4-BE49-F238E27FC236}">
                <a16:creationId xmlns:a16="http://schemas.microsoft.com/office/drawing/2014/main" id="{9432538F-6231-4808-1669-17B30FDB379D}"/>
              </a:ext>
            </a:extLst>
          </p:cNvPr>
          <p:cNvSpPr>
            <a:spLocks noGrp="1" noChangeArrowheads="1"/>
          </p:cNvSpPr>
          <p:nvPr>
            <p:ph type="title"/>
          </p:nvPr>
        </p:nvSpPr>
        <p:spPr>
          <a:xfrm>
            <a:off x="457200" y="274638"/>
            <a:ext cx="8229600" cy="1143000"/>
          </a:xfrm>
        </p:spPr>
        <p:txBody>
          <a:bodyPr>
            <a:normAutofit/>
          </a:bodyPr>
          <a:lstStyle/>
          <a:p>
            <a:r>
              <a:rPr lang="en-US" altLang="en-US" sz="3200" dirty="0">
                <a:solidFill>
                  <a:prstClr val="black"/>
                </a:solidFill>
              </a:rPr>
              <a:t>How to Choose the Best Attribute for Splitting</a:t>
            </a:r>
            <a:endParaRPr lang="en-US" altLang="en-US" dirty="0"/>
          </a:p>
        </p:txBody>
      </p:sp>
      <p:pic>
        <p:nvPicPr>
          <p:cNvPr id="4" name="Picture 3">
            <a:extLst>
              <a:ext uri="{FF2B5EF4-FFF2-40B4-BE49-F238E27FC236}">
                <a16:creationId xmlns:a16="http://schemas.microsoft.com/office/drawing/2014/main" id="{F0C3F9E7-8E16-1368-D95B-E035D664FBFE}"/>
              </a:ext>
            </a:extLst>
          </p:cNvPr>
          <p:cNvPicPr>
            <a:picLocks noChangeAspect="1"/>
          </p:cNvPicPr>
          <p:nvPr/>
        </p:nvPicPr>
        <p:blipFill>
          <a:blip r:embed="rId3"/>
          <a:stretch>
            <a:fillRect/>
          </a:stretch>
        </p:blipFill>
        <p:spPr>
          <a:xfrm>
            <a:off x="421821" y="1824444"/>
            <a:ext cx="4400170" cy="3657600"/>
          </a:xfrm>
          <a:prstGeom prst="rect">
            <a:avLst/>
          </a:prstGeom>
        </p:spPr>
      </p:pic>
      <p:pic>
        <p:nvPicPr>
          <p:cNvPr id="7" name="Picture 6">
            <a:extLst>
              <a:ext uri="{FF2B5EF4-FFF2-40B4-BE49-F238E27FC236}">
                <a16:creationId xmlns:a16="http://schemas.microsoft.com/office/drawing/2014/main" id="{AA3743BC-AF1D-3F25-8C2A-49B8F921D0DB}"/>
              </a:ext>
            </a:extLst>
          </p:cNvPr>
          <p:cNvPicPr>
            <a:picLocks noChangeAspect="1"/>
          </p:cNvPicPr>
          <p:nvPr/>
        </p:nvPicPr>
        <p:blipFill>
          <a:blip r:embed="rId4"/>
          <a:stretch>
            <a:fillRect/>
          </a:stretch>
        </p:blipFill>
        <p:spPr>
          <a:xfrm>
            <a:off x="4521585" y="4832616"/>
            <a:ext cx="4357256" cy="914400"/>
          </a:xfrm>
          <a:prstGeom prst="rect">
            <a:avLst/>
          </a:prstGeom>
        </p:spPr>
      </p:pic>
      <p:pic>
        <p:nvPicPr>
          <p:cNvPr id="10" name="Picture 9">
            <a:extLst>
              <a:ext uri="{FF2B5EF4-FFF2-40B4-BE49-F238E27FC236}">
                <a16:creationId xmlns:a16="http://schemas.microsoft.com/office/drawing/2014/main" id="{09CDADAE-345C-9488-DD71-EC9919BCD166}"/>
              </a:ext>
            </a:extLst>
          </p:cNvPr>
          <p:cNvPicPr>
            <a:picLocks noChangeAspect="1"/>
          </p:cNvPicPr>
          <p:nvPr/>
        </p:nvPicPr>
        <p:blipFill>
          <a:blip r:embed="rId5"/>
          <a:stretch>
            <a:fillRect/>
          </a:stretch>
        </p:blipFill>
        <p:spPr>
          <a:xfrm>
            <a:off x="4648200" y="1824444"/>
            <a:ext cx="4176056" cy="731520"/>
          </a:xfrm>
          <a:prstGeom prst="rect">
            <a:avLst/>
          </a:prstGeom>
        </p:spPr>
      </p:pic>
      <p:pic>
        <p:nvPicPr>
          <p:cNvPr id="12" name="Picture 11">
            <a:extLst>
              <a:ext uri="{FF2B5EF4-FFF2-40B4-BE49-F238E27FC236}">
                <a16:creationId xmlns:a16="http://schemas.microsoft.com/office/drawing/2014/main" id="{6E1BE4A7-0E4B-7C4E-F2B2-6CBAEF0A7943}"/>
              </a:ext>
            </a:extLst>
          </p:cNvPr>
          <p:cNvPicPr>
            <a:picLocks noChangeAspect="1"/>
          </p:cNvPicPr>
          <p:nvPr/>
        </p:nvPicPr>
        <p:blipFill>
          <a:blip r:embed="rId6"/>
          <a:stretch>
            <a:fillRect/>
          </a:stretch>
        </p:blipFill>
        <p:spPr>
          <a:xfrm>
            <a:off x="4330598" y="2962770"/>
            <a:ext cx="4813402" cy="731520"/>
          </a:xfrm>
          <a:prstGeom prst="rect">
            <a:avLst/>
          </a:prstGeom>
        </p:spPr>
      </p:pic>
      <p:pic>
        <p:nvPicPr>
          <p:cNvPr id="14" name="Picture 13">
            <a:extLst>
              <a:ext uri="{FF2B5EF4-FFF2-40B4-BE49-F238E27FC236}">
                <a16:creationId xmlns:a16="http://schemas.microsoft.com/office/drawing/2014/main" id="{5B92FC67-1557-18B4-0064-9FCE270DDC7C}"/>
              </a:ext>
            </a:extLst>
          </p:cNvPr>
          <p:cNvPicPr>
            <a:picLocks noChangeAspect="1"/>
          </p:cNvPicPr>
          <p:nvPr/>
        </p:nvPicPr>
        <p:blipFill>
          <a:blip r:embed="rId7"/>
          <a:stretch>
            <a:fillRect/>
          </a:stretch>
        </p:blipFill>
        <p:spPr>
          <a:xfrm>
            <a:off x="4450625" y="4070934"/>
            <a:ext cx="4623491" cy="731520"/>
          </a:xfrm>
          <a:prstGeom prst="rect">
            <a:avLst/>
          </a:prstGeom>
        </p:spPr>
      </p:pic>
      <p:sp>
        <p:nvSpPr>
          <p:cNvPr id="17" name="TextBox 16">
            <a:extLst>
              <a:ext uri="{FF2B5EF4-FFF2-40B4-BE49-F238E27FC236}">
                <a16:creationId xmlns:a16="http://schemas.microsoft.com/office/drawing/2014/main" id="{01FC14E6-A567-D000-5ACD-B4674A947D3E}"/>
              </a:ext>
            </a:extLst>
          </p:cNvPr>
          <p:cNvSpPr txBox="1"/>
          <p:nvPr/>
        </p:nvSpPr>
        <p:spPr>
          <a:xfrm>
            <a:off x="914401" y="5945320"/>
            <a:ext cx="7620000" cy="646331"/>
          </a:xfrm>
          <a:prstGeom prst="rect">
            <a:avLst/>
          </a:prstGeom>
          <a:noFill/>
        </p:spPr>
        <p:txBody>
          <a:bodyPr wrap="square" rtlCol="0">
            <a:spAutoFit/>
          </a:bodyPr>
          <a:lstStyle/>
          <a:p>
            <a:r>
              <a:rPr lang="en-US" dirty="0"/>
              <a:t>So this split reduces entropy substantially. In predictive modeling terms, the attribute provides a lot of information on the value of the target.</a:t>
            </a:r>
          </a:p>
        </p:txBody>
      </p:sp>
    </p:spTree>
    <p:extLst>
      <p:ext uri="{BB962C8B-B14F-4D97-AF65-F5344CB8AC3E}">
        <p14:creationId xmlns:p14="http://schemas.microsoft.com/office/powerpoint/2010/main" val="28608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9586B179-9D48-4519-8DCF-76285FF2E5C0}"/>
              </a:ext>
            </a:extLst>
          </p:cNvPr>
          <p:cNvSpPr>
            <a:spLocks noGrp="1" noChangeArrowheads="1"/>
          </p:cNvSpPr>
          <p:nvPr>
            <p:ph type="body" idx="1"/>
          </p:nvPr>
        </p:nvSpPr>
        <p:spPr>
          <a:xfrm>
            <a:off x="476655" y="1447800"/>
            <a:ext cx="5466945" cy="5334000"/>
          </a:xfrm>
        </p:spPr>
        <p:txBody>
          <a:bodyPr>
            <a:normAutofit/>
          </a:bodyPr>
          <a:lstStyle/>
          <a:p>
            <a:pPr algn="l"/>
            <a:r>
              <a:rPr lang="en-US" sz="2000" dirty="0"/>
              <a:t>Another Example to Calculate Information Gain</a:t>
            </a:r>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2">
              <a:buFont typeface="Courier New" panose="02070309020205020404" pitchFamily="49" charset="0"/>
              <a:buChar char="o"/>
            </a:pPr>
            <a:endParaRPr lang="en-US" altLang="zh-CN" sz="12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p:txBody>
      </p:sp>
      <p:sp>
        <p:nvSpPr>
          <p:cNvPr id="8" name="Rectangle 2">
            <a:extLst>
              <a:ext uri="{FF2B5EF4-FFF2-40B4-BE49-F238E27FC236}">
                <a16:creationId xmlns:a16="http://schemas.microsoft.com/office/drawing/2014/main" id="{9432538F-6231-4808-1669-17B30FDB379D}"/>
              </a:ext>
            </a:extLst>
          </p:cNvPr>
          <p:cNvSpPr>
            <a:spLocks noGrp="1" noChangeArrowheads="1"/>
          </p:cNvSpPr>
          <p:nvPr>
            <p:ph type="title"/>
          </p:nvPr>
        </p:nvSpPr>
        <p:spPr>
          <a:xfrm>
            <a:off x="457200" y="274638"/>
            <a:ext cx="8229600" cy="1143000"/>
          </a:xfrm>
        </p:spPr>
        <p:txBody>
          <a:bodyPr>
            <a:normAutofit/>
          </a:bodyPr>
          <a:lstStyle/>
          <a:p>
            <a:r>
              <a:rPr lang="en-US" altLang="en-US" sz="3200" dirty="0">
                <a:solidFill>
                  <a:prstClr val="black"/>
                </a:solidFill>
              </a:rPr>
              <a:t>How to Choose the Best Attribute for Splitting</a:t>
            </a:r>
            <a:endParaRPr lang="en-US" altLang="en-US" dirty="0"/>
          </a:p>
        </p:txBody>
      </p:sp>
      <p:sp>
        <p:nvSpPr>
          <p:cNvPr id="17" name="TextBox 16">
            <a:extLst>
              <a:ext uri="{FF2B5EF4-FFF2-40B4-BE49-F238E27FC236}">
                <a16:creationId xmlns:a16="http://schemas.microsoft.com/office/drawing/2014/main" id="{01FC14E6-A567-D000-5ACD-B4674A947D3E}"/>
              </a:ext>
            </a:extLst>
          </p:cNvPr>
          <p:cNvSpPr txBox="1"/>
          <p:nvPr/>
        </p:nvSpPr>
        <p:spPr>
          <a:xfrm>
            <a:off x="762000" y="5777278"/>
            <a:ext cx="7620000" cy="954107"/>
          </a:xfrm>
          <a:prstGeom prst="rect">
            <a:avLst/>
          </a:prstGeom>
          <a:noFill/>
        </p:spPr>
        <p:txBody>
          <a:bodyPr wrap="square" rtlCol="0">
            <a:spAutoFit/>
          </a:bodyPr>
          <a:lstStyle/>
          <a:p>
            <a:r>
              <a:rPr lang="en-US" sz="1400" dirty="0"/>
              <a:t>The Resident variable does have a positive information gain, but it is lower than that of Balance (the previous example). Intuitively, this is because, while the one child Resident=OWN has considerably reduced entropy, the other values RENT and OTHER produce children that are no more pure than the parent. Thus, the Resident variable is less informative than Balance. </a:t>
            </a:r>
          </a:p>
        </p:txBody>
      </p:sp>
      <p:pic>
        <p:nvPicPr>
          <p:cNvPr id="3" name="Picture 2">
            <a:extLst>
              <a:ext uri="{FF2B5EF4-FFF2-40B4-BE49-F238E27FC236}">
                <a16:creationId xmlns:a16="http://schemas.microsoft.com/office/drawing/2014/main" id="{DE88A014-9684-C0C8-F0F5-C240D80DA97C}"/>
              </a:ext>
            </a:extLst>
          </p:cNvPr>
          <p:cNvPicPr>
            <a:picLocks noChangeAspect="1"/>
          </p:cNvPicPr>
          <p:nvPr/>
        </p:nvPicPr>
        <p:blipFill>
          <a:blip r:embed="rId3"/>
          <a:stretch>
            <a:fillRect/>
          </a:stretch>
        </p:blipFill>
        <p:spPr>
          <a:xfrm>
            <a:off x="1295400" y="1828800"/>
            <a:ext cx="4672264" cy="3840480"/>
          </a:xfrm>
          <a:prstGeom prst="rect">
            <a:avLst/>
          </a:prstGeom>
        </p:spPr>
      </p:pic>
      <p:pic>
        <p:nvPicPr>
          <p:cNvPr id="6" name="Picture 5">
            <a:extLst>
              <a:ext uri="{FF2B5EF4-FFF2-40B4-BE49-F238E27FC236}">
                <a16:creationId xmlns:a16="http://schemas.microsoft.com/office/drawing/2014/main" id="{12AE98AA-4DE8-9E79-7ED9-B55D6918BFF5}"/>
              </a:ext>
            </a:extLst>
          </p:cNvPr>
          <p:cNvPicPr>
            <a:picLocks noChangeAspect="1"/>
          </p:cNvPicPr>
          <p:nvPr/>
        </p:nvPicPr>
        <p:blipFill>
          <a:blip r:embed="rId4"/>
          <a:stretch>
            <a:fillRect/>
          </a:stretch>
        </p:blipFill>
        <p:spPr>
          <a:xfrm>
            <a:off x="5908759" y="2662237"/>
            <a:ext cx="2971516" cy="1463040"/>
          </a:xfrm>
          <a:prstGeom prst="rect">
            <a:avLst/>
          </a:prstGeom>
        </p:spPr>
      </p:pic>
    </p:spTree>
    <p:extLst>
      <p:ext uri="{BB962C8B-B14F-4D97-AF65-F5344CB8AC3E}">
        <p14:creationId xmlns:p14="http://schemas.microsoft.com/office/powerpoint/2010/main" val="338989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15B849-C6F8-4E3C-833D-6A83188B1BFF}"/>
              </a:ext>
            </a:extLst>
          </p:cNvPr>
          <p:cNvSpPr>
            <a:spLocks noGrp="1" noChangeArrowheads="1"/>
          </p:cNvSpPr>
          <p:nvPr>
            <p:ph type="title"/>
          </p:nvPr>
        </p:nvSpPr>
        <p:spPr/>
        <p:txBody>
          <a:bodyPr>
            <a:normAutofit/>
          </a:bodyPr>
          <a:lstStyle/>
          <a:p>
            <a:r>
              <a:rPr lang="en-US" altLang="en-US" sz="3200" dirty="0"/>
              <a:t>When to Stop Splitting</a:t>
            </a:r>
          </a:p>
        </p:txBody>
      </p:sp>
      <p:sp>
        <p:nvSpPr>
          <p:cNvPr id="59395" name="Rectangle 3">
            <a:extLst>
              <a:ext uri="{FF2B5EF4-FFF2-40B4-BE49-F238E27FC236}">
                <a16:creationId xmlns:a16="http://schemas.microsoft.com/office/drawing/2014/main" id="{040BBB98-B7B4-4F6A-BB7B-4B0410B23ACA}"/>
              </a:ext>
            </a:extLst>
          </p:cNvPr>
          <p:cNvSpPr>
            <a:spLocks noGrp="1" noChangeArrowheads="1"/>
          </p:cNvSpPr>
          <p:nvPr>
            <p:ph type="body" idx="1"/>
          </p:nvPr>
        </p:nvSpPr>
        <p:spPr/>
        <p:txBody>
          <a:bodyPr>
            <a:normAutofit/>
          </a:bodyPr>
          <a:lstStyle/>
          <a:p>
            <a:r>
              <a:rPr lang="en-US" altLang="en-US" sz="2400" dirty="0"/>
              <a:t>Stop expanding a node when all the records belong to the same class</a:t>
            </a:r>
          </a:p>
          <a:p>
            <a:r>
              <a:rPr lang="en-US" altLang="en-US" sz="2400" dirty="0"/>
              <a:t>Stop expanding a node when all the records have similar attribute values </a:t>
            </a:r>
          </a:p>
          <a:p>
            <a:r>
              <a:rPr lang="en-US" altLang="en-US" sz="2400" dirty="0"/>
              <a:t>Early termination (to be discussed later)</a:t>
            </a:r>
          </a:p>
        </p:txBody>
      </p:sp>
      <p:pic>
        <p:nvPicPr>
          <p:cNvPr id="3" name="Picture 2" descr="A red stop sign sitting on the ground&#10;&#10;Description automatically generated">
            <a:extLst>
              <a:ext uri="{FF2B5EF4-FFF2-40B4-BE49-F238E27FC236}">
                <a16:creationId xmlns:a16="http://schemas.microsoft.com/office/drawing/2014/main" id="{937407FD-FE29-41D8-92F2-1338FE5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752759"/>
            <a:ext cx="2571967" cy="25603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15B849-C6F8-4E3C-833D-6A83188B1BFF}"/>
              </a:ext>
            </a:extLst>
          </p:cNvPr>
          <p:cNvSpPr>
            <a:spLocks noGrp="1" noChangeArrowheads="1"/>
          </p:cNvSpPr>
          <p:nvPr>
            <p:ph type="title"/>
          </p:nvPr>
        </p:nvSpPr>
        <p:spPr>
          <a:xfrm>
            <a:off x="533400" y="2321379"/>
            <a:ext cx="8229600" cy="1143000"/>
          </a:xfrm>
        </p:spPr>
        <p:txBody>
          <a:bodyPr>
            <a:normAutofit/>
          </a:bodyPr>
          <a:lstStyle/>
          <a:p>
            <a:r>
              <a:rPr lang="en-US" altLang="en-US" sz="3200" dirty="0"/>
              <a:t>Example to Illustrate</a:t>
            </a:r>
          </a:p>
        </p:txBody>
      </p:sp>
    </p:spTree>
    <p:extLst>
      <p:ext uri="{BB962C8B-B14F-4D97-AF65-F5344CB8AC3E}">
        <p14:creationId xmlns:p14="http://schemas.microsoft.com/office/powerpoint/2010/main" val="92538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a:t>Start with Root Node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6609141"/>
              </p:ext>
            </p:extLst>
          </p:nvPr>
        </p:nvGraphicFramePr>
        <p:xfrm>
          <a:off x="1190897" y="2667000"/>
          <a:ext cx="23622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553096" y="2154704"/>
            <a:ext cx="4143104" cy="1938992"/>
          </a:xfrm>
          <a:prstGeom prst="rect">
            <a:avLst/>
          </a:prstGeom>
          <a:noFill/>
        </p:spPr>
        <p:txBody>
          <a:bodyPr wrap="square" rtlCol="0">
            <a:spAutoFit/>
          </a:bodyPr>
          <a:lstStyle/>
          <a:p>
            <a:pPr marL="285750" indent="-285750">
              <a:buFont typeface="Arial" pitchFamily="34" charset="0"/>
              <a:buChar char="•"/>
            </a:pPr>
            <a:r>
              <a:rPr lang="en-US" sz="2400" dirty="0"/>
              <a:t>There are both “defaults” and “no defaults” in the set</a:t>
            </a:r>
          </a:p>
          <a:p>
            <a:endParaRPr lang="en-US" sz="2400" dirty="0"/>
          </a:p>
          <a:p>
            <a:pPr marL="285750" indent="-285750">
              <a:buFont typeface="Arial" pitchFamily="34" charset="0"/>
              <a:buChar char="•"/>
            </a:pPr>
            <a:r>
              <a:rPr lang="en-US" sz="2400" dirty="0"/>
              <a:t>So we need to look for predictors to split the data</a:t>
            </a:r>
          </a:p>
        </p:txBody>
      </p:sp>
    </p:spTree>
    <p:extLst>
      <p:ext uri="{BB962C8B-B14F-4D97-AF65-F5344CB8AC3E}">
        <p14:creationId xmlns:p14="http://schemas.microsoft.com/office/powerpoint/2010/main" val="339985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a:t>1</a:t>
            </a:r>
            <a:r>
              <a:rPr lang="en-US" sz="3200" baseline="30000" dirty="0"/>
              <a:t>st</a:t>
            </a:r>
            <a:r>
              <a:rPr lang="en-US" sz="3200" dirty="0"/>
              <a:t> Split: Income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5666199"/>
              </p:ext>
            </p:extLst>
          </p:nvPr>
        </p:nvGraphicFramePr>
        <p:xfrm>
          <a:off x="457200" y="2499959"/>
          <a:ext cx="34290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114800" y="2151727"/>
            <a:ext cx="4800600" cy="2554545"/>
          </a:xfrm>
          <a:prstGeom prst="rect">
            <a:avLst/>
          </a:prstGeom>
          <a:noFill/>
        </p:spPr>
        <p:txBody>
          <a:bodyPr wrap="square" rtlCol="0">
            <a:spAutoFit/>
          </a:bodyPr>
          <a:lstStyle/>
          <a:p>
            <a:pPr marL="285750" indent="-285750">
              <a:buFont typeface="Arial" pitchFamily="34" charset="0"/>
              <a:buChar char="•"/>
            </a:pPr>
            <a:r>
              <a:rPr lang="en-US" sz="2000" dirty="0"/>
              <a:t>Income (with 40k as the cutoff point) is a factor that produces the greatest “separation”</a:t>
            </a:r>
          </a:p>
          <a:p>
            <a:pPr marL="742950" lvl="1" indent="-285750">
              <a:buFont typeface="Arial" pitchFamily="34" charset="0"/>
              <a:buChar char="•"/>
            </a:pPr>
            <a:r>
              <a:rPr lang="en-US" sz="2000" dirty="0"/>
              <a:t>More income, less default</a:t>
            </a:r>
          </a:p>
          <a:p>
            <a:pPr marL="285750" indent="-285750">
              <a:buFont typeface="Arial" pitchFamily="34" charset="0"/>
              <a:buChar char="•"/>
            </a:pPr>
            <a:r>
              <a:rPr lang="en-US" sz="2000" dirty="0"/>
              <a:t>But there are also a combination of defaults and no defaults within each income group</a:t>
            </a:r>
          </a:p>
          <a:p>
            <a:pPr marL="285750" indent="-285750">
              <a:buFont typeface="Arial" pitchFamily="34" charset="0"/>
              <a:buChar char="•"/>
            </a:pPr>
            <a:r>
              <a:rPr lang="en-US" sz="2000" dirty="0"/>
              <a:t>So look for another split</a:t>
            </a:r>
          </a:p>
        </p:txBody>
      </p:sp>
    </p:spTree>
    <p:extLst>
      <p:ext uri="{BB962C8B-B14F-4D97-AF65-F5344CB8AC3E}">
        <p14:creationId xmlns:p14="http://schemas.microsoft.com/office/powerpoint/2010/main" val="292094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3200" dirty="0"/>
              <a:t>What is </a:t>
            </a:r>
            <a:r>
              <a:rPr lang="en-US" sz="3200" dirty="0">
                <a:solidFill>
                  <a:srgbClr val="0000FF"/>
                </a:solidFill>
              </a:rPr>
              <a:t>Classification</a:t>
            </a:r>
            <a:r>
              <a:rPr lang="en-US" sz="3200" dirty="0"/>
              <a:t>?</a:t>
            </a:r>
          </a:p>
        </p:txBody>
      </p:sp>
      <p:sp>
        <p:nvSpPr>
          <p:cNvPr id="3" name="Content Placeholder 2"/>
          <p:cNvSpPr>
            <a:spLocks noGrp="1"/>
          </p:cNvSpPr>
          <p:nvPr>
            <p:ph idx="1"/>
          </p:nvPr>
        </p:nvSpPr>
        <p:spPr>
          <a:xfrm>
            <a:off x="762000" y="1524001"/>
            <a:ext cx="7924800" cy="4800600"/>
          </a:xfrm>
        </p:spPr>
        <p:txBody>
          <a:bodyPr>
            <a:normAutofit/>
          </a:bodyPr>
          <a:lstStyle/>
          <a:p>
            <a:r>
              <a:rPr lang="en-US" sz="2400" dirty="0"/>
              <a:t>A statistical method used to identify to which of a set of categories (or “subpopulations”) a </a:t>
            </a:r>
            <a:r>
              <a:rPr lang="en-US" sz="2400" b="1" dirty="0">
                <a:solidFill>
                  <a:srgbClr val="C00000"/>
                </a:solidFill>
              </a:rPr>
              <a:t>new</a:t>
            </a:r>
            <a:r>
              <a:rPr lang="en-US" sz="2400" dirty="0"/>
              <a:t> observation belongs</a:t>
            </a:r>
          </a:p>
          <a:p>
            <a:endParaRPr lang="en-US" sz="1600" dirty="0"/>
          </a:p>
          <a:p>
            <a:pPr lvl="1"/>
            <a:r>
              <a:rPr lang="en-US" sz="2000" dirty="0"/>
              <a:t>On the basis of a training dataset containing observations of which categories were known</a:t>
            </a:r>
          </a:p>
          <a:p>
            <a:pPr lvl="1"/>
            <a:endParaRPr lang="en-US" sz="2000" dirty="0"/>
          </a:p>
          <a:p>
            <a:pPr lvl="1"/>
            <a:endParaRPr lang="en-US" sz="2000" dirty="0"/>
          </a:p>
        </p:txBody>
      </p:sp>
      <p:pic>
        <p:nvPicPr>
          <p:cNvPr id="6" name="Picture 5">
            <a:extLst>
              <a:ext uri="{FF2B5EF4-FFF2-40B4-BE49-F238E27FC236}">
                <a16:creationId xmlns:a16="http://schemas.microsoft.com/office/drawing/2014/main" id="{7ADEEC59-FDF2-4E58-ACC9-48E92D6AC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343400"/>
            <a:ext cx="4193428" cy="2194560"/>
          </a:xfrm>
          <a:prstGeom prst="rect">
            <a:avLst/>
          </a:prstGeom>
        </p:spPr>
      </p:pic>
    </p:spTree>
    <p:extLst>
      <p:ext uri="{BB962C8B-B14F-4D97-AF65-F5344CB8AC3E}">
        <p14:creationId xmlns:p14="http://schemas.microsoft.com/office/powerpoint/2010/main" val="499346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200" dirty="0"/>
              <a:t>2</a:t>
            </a:r>
            <a:r>
              <a:rPr lang="en-US" sz="3200" baseline="30000" dirty="0"/>
              <a:t>nd</a:t>
            </a:r>
            <a:r>
              <a:rPr lang="en-US" sz="3200" dirty="0"/>
              <a:t> Split: Debt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4292090"/>
              </p:ext>
            </p:extLst>
          </p:nvPr>
        </p:nvGraphicFramePr>
        <p:xfrm>
          <a:off x="457200" y="2416195"/>
          <a:ext cx="4876800" cy="2841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334000" y="2416195"/>
            <a:ext cx="3581400" cy="3016210"/>
          </a:xfrm>
          <a:prstGeom prst="rect">
            <a:avLst/>
          </a:prstGeom>
          <a:noFill/>
        </p:spPr>
        <p:txBody>
          <a:bodyPr wrap="square" rtlCol="0">
            <a:spAutoFit/>
          </a:bodyPr>
          <a:lstStyle/>
          <a:p>
            <a:pPr marL="285750" indent="-285750">
              <a:buFont typeface="Arial" pitchFamily="34" charset="0"/>
              <a:buChar char="•"/>
            </a:pPr>
            <a:r>
              <a:rPr lang="en-US" sz="2000" dirty="0"/>
              <a:t>Debt is a factor</a:t>
            </a:r>
          </a:p>
          <a:p>
            <a:pPr marL="742950" lvl="1" indent="-285750">
              <a:buFont typeface="Arial" pitchFamily="34" charset="0"/>
              <a:buChar char="•"/>
            </a:pPr>
            <a:r>
              <a:rPr lang="en-US" sz="1400" dirty="0"/>
              <a:t>(Income &lt; 40, Debt &lt; 20, Owns = No default) </a:t>
            </a:r>
            <a:br>
              <a:rPr lang="en-US" sz="1400" dirty="0"/>
            </a:br>
            <a:r>
              <a:rPr lang="en-US" sz="1400" dirty="0"/>
              <a:t>but </a:t>
            </a:r>
            <a:br>
              <a:rPr lang="en-US" sz="1400" dirty="0"/>
            </a:br>
            <a:r>
              <a:rPr lang="en-US" sz="1400" dirty="0"/>
              <a:t>(Income &lt; 40, Debt &lt; 20, Rents = Default)</a:t>
            </a:r>
          </a:p>
          <a:p>
            <a:pPr marL="285750" indent="-285750">
              <a:buFont typeface="Arial" pitchFamily="34" charset="0"/>
              <a:buChar char="•"/>
            </a:pPr>
            <a:r>
              <a:rPr lang="en-US" sz="2000" dirty="0"/>
              <a:t>But there are also a combination of defaults and no defaults within some debt groups</a:t>
            </a:r>
          </a:p>
          <a:p>
            <a:pPr marL="285750" indent="-285750">
              <a:buFont typeface="Arial" pitchFamily="34" charset="0"/>
              <a:buChar char="•"/>
            </a:pPr>
            <a:r>
              <a:rPr lang="en-US" sz="2000" dirty="0"/>
              <a:t>So look for another split</a:t>
            </a:r>
          </a:p>
        </p:txBody>
      </p:sp>
    </p:spTree>
    <p:extLst>
      <p:ext uri="{BB962C8B-B14F-4D97-AF65-F5344CB8AC3E}">
        <p14:creationId xmlns:p14="http://schemas.microsoft.com/office/powerpoint/2010/main" val="1070021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a:t>3</a:t>
            </a:r>
            <a:r>
              <a:rPr lang="en-US" sz="3200" baseline="30000" dirty="0"/>
              <a:t>rd</a:t>
            </a:r>
            <a:r>
              <a:rPr lang="en-US" sz="3200" dirty="0"/>
              <a:t> Split: Housing (Own vs. Rent)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9481288"/>
              </p:ext>
            </p:extLst>
          </p:nvPr>
        </p:nvGraphicFramePr>
        <p:xfrm>
          <a:off x="457200" y="1981200"/>
          <a:ext cx="579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400800" y="2209800"/>
            <a:ext cx="2590800" cy="2862322"/>
          </a:xfrm>
          <a:prstGeom prst="rect">
            <a:avLst/>
          </a:prstGeom>
          <a:noFill/>
        </p:spPr>
        <p:txBody>
          <a:bodyPr wrap="square" rtlCol="0">
            <a:spAutoFit/>
          </a:bodyPr>
          <a:lstStyle/>
          <a:p>
            <a:pPr marL="285750" indent="-285750">
              <a:buFont typeface="Arial" pitchFamily="34" charset="0"/>
              <a:buChar char="•"/>
            </a:pPr>
            <a:r>
              <a:rPr lang="en-US" sz="2000" dirty="0"/>
              <a:t>Own/Rent is a factor</a:t>
            </a:r>
          </a:p>
          <a:p>
            <a:pPr marL="285750" indent="-285750">
              <a:buFont typeface="Arial" pitchFamily="34" charset="0"/>
              <a:buChar char="•"/>
            </a:pPr>
            <a:r>
              <a:rPr lang="en-US" sz="2000" dirty="0"/>
              <a:t>For some cases it doesn’t matter, but for some it does</a:t>
            </a:r>
          </a:p>
          <a:p>
            <a:pPr marL="285750" indent="-285750">
              <a:buFont typeface="Arial" pitchFamily="34" charset="0"/>
              <a:buChar char="•"/>
            </a:pPr>
            <a:r>
              <a:rPr lang="en-US" sz="2000" dirty="0"/>
              <a:t>So you group similar branches</a:t>
            </a:r>
          </a:p>
          <a:p>
            <a:pPr marL="285750" indent="-285750">
              <a:buFont typeface="Arial" pitchFamily="34" charset="0"/>
              <a:buChar char="•"/>
            </a:pPr>
            <a:r>
              <a:rPr lang="en-US" sz="2000" dirty="0"/>
              <a:t>…And we stop because we’re out of predictors!</a:t>
            </a:r>
          </a:p>
        </p:txBody>
      </p:sp>
    </p:spTree>
    <p:extLst>
      <p:ext uri="{BB962C8B-B14F-4D97-AF65-F5344CB8AC3E}">
        <p14:creationId xmlns:p14="http://schemas.microsoft.com/office/powerpoint/2010/main" val="1105860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5575751"/>
              </p:ext>
            </p:extLst>
          </p:nvPr>
        </p:nvGraphicFramePr>
        <p:xfrm>
          <a:off x="4876800" y="1752600"/>
          <a:ext cx="37338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590834090"/>
              </p:ext>
            </p:extLst>
          </p:nvPr>
        </p:nvGraphicFramePr>
        <p:xfrm>
          <a:off x="304800" y="1151932"/>
          <a:ext cx="4462685" cy="37490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ounded Rectangle 5"/>
          <p:cNvSpPr/>
          <p:nvPr/>
        </p:nvSpPr>
        <p:spPr>
          <a:xfrm>
            <a:off x="1752600" y="5257800"/>
            <a:ext cx="5943600" cy="1219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For instance, you may find:</a:t>
            </a:r>
          </a:p>
          <a:p>
            <a:pPr algn="ctr"/>
            <a:r>
              <a:rPr lang="en-US" sz="2000" dirty="0"/>
              <a:t>When income &gt; 40k, debt &gt; 20%, and the customers rents</a:t>
            </a:r>
            <a:r>
              <a:rPr lang="en-US" sz="2400" dirty="0"/>
              <a:t>, </a:t>
            </a:r>
            <a:r>
              <a:rPr lang="en-US" sz="2400" b="1" dirty="0"/>
              <a:t>default </a:t>
            </a:r>
            <a:r>
              <a:rPr lang="en-US" sz="2000" dirty="0"/>
              <a:t>occurs </a:t>
            </a:r>
            <a:r>
              <a:rPr lang="en-US" sz="2400" b="1" dirty="0"/>
              <a:t>60%</a:t>
            </a:r>
            <a:r>
              <a:rPr lang="en-US" sz="2000" dirty="0"/>
              <a:t> of the time.</a:t>
            </a:r>
          </a:p>
        </p:txBody>
      </p:sp>
      <p:sp>
        <p:nvSpPr>
          <p:cNvPr id="3" name="TextBox 2"/>
          <p:cNvSpPr txBox="1"/>
          <p:nvPr/>
        </p:nvSpPr>
        <p:spPr>
          <a:xfrm>
            <a:off x="8601891" y="3352800"/>
            <a:ext cx="380232" cy="276999"/>
          </a:xfrm>
          <a:prstGeom prst="rect">
            <a:avLst/>
          </a:prstGeom>
          <a:noFill/>
        </p:spPr>
        <p:txBody>
          <a:bodyPr wrap="none" rtlCol="0">
            <a:spAutoFit/>
          </a:bodyPr>
          <a:lstStyle/>
          <a:p>
            <a:r>
              <a:rPr lang="en-US" sz="1200" dirty="0"/>
              <a:t>0.6</a:t>
            </a:r>
          </a:p>
        </p:txBody>
      </p:sp>
    </p:spTree>
    <p:extLst>
      <p:ext uri="{BB962C8B-B14F-4D97-AF65-F5344CB8AC3E}">
        <p14:creationId xmlns:p14="http://schemas.microsoft.com/office/powerpoint/2010/main" val="126760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3"/>
          </a:xfrm>
        </p:spPr>
        <p:txBody>
          <a:bodyPr>
            <a:normAutofit/>
          </a:bodyPr>
          <a:lstStyle/>
          <a:p>
            <a:r>
              <a:rPr lang="en-US" sz="3200" dirty="0"/>
              <a:t>Reading the Decision Tree Result</a:t>
            </a:r>
          </a:p>
        </p:txBody>
      </p:sp>
      <p:sp>
        <p:nvSpPr>
          <p:cNvPr id="3" name="Content Placeholder 2"/>
          <p:cNvSpPr>
            <a:spLocks noGrp="1"/>
          </p:cNvSpPr>
          <p:nvPr>
            <p:ph idx="1"/>
          </p:nvPr>
        </p:nvSpPr>
        <p:spPr>
          <a:xfrm>
            <a:off x="304800" y="1020763"/>
            <a:ext cx="8229600" cy="2179637"/>
          </a:xfrm>
        </p:spPr>
        <p:txBody>
          <a:bodyPr>
            <a:normAutofit/>
          </a:bodyPr>
          <a:lstStyle/>
          <a:p>
            <a:pPr marL="0" inden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
        <p:nvSpPr>
          <p:cNvPr id="5" name="Rounded Rectangle 4"/>
          <p:cNvSpPr/>
          <p:nvPr/>
        </p:nvSpPr>
        <p:spPr>
          <a:xfrm>
            <a:off x="7010400" y="3890546"/>
            <a:ext cx="192024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How many leaf nodes are there?</a:t>
            </a:r>
          </a:p>
        </p:txBody>
      </p:sp>
      <p:grpSp>
        <p:nvGrpSpPr>
          <p:cNvPr id="15" name="Group 14"/>
          <p:cNvGrpSpPr/>
          <p:nvPr/>
        </p:nvGrpSpPr>
        <p:grpSpPr>
          <a:xfrm>
            <a:off x="152400" y="3002071"/>
            <a:ext cx="6508316" cy="3886200"/>
            <a:chOff x="152400" y="3002071"/>
            <a:chExt cx="6508316" cy="3886200"/>
          </a:xfrm>
        </p:grpSpPr>
        <p:graphicFrame>
          <p:nvGraphicFramePr>
            <p:cNvPr id="16" name="Content Placeholder 3"/>
            <p:cNvGraphicFramePr>
              <a:graphicFrameLocks/>
            </p:cNvGraphicFramePr>
            <p:nvPr>
              <p:extLst>
                <p:ext uri="{D42A27DB-BD31-4B8C-83A1-F6EECF244321}">
                  <p14:modId xmlns:p14="http://schemas.microsoft.com/office/powerpoint/2010/main" val="496140227"/>
                </p:ext>
              </p:extLst>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p:cNvSpPr/>
            <p:nvPr/>
          </p:nvSpPr>
          <p:spPr>
            <a:xfrm>
              <a:off x="6104386" y="3395246"/>
              <a:ext cx="548548" cy="338554"/>
            </a:xfrm>
            <a:prstGeom prst="rect">
              <a:avLst/>
            </a:prstGeom>
          </p:spPr>
          <p:txBody>
            <a:bodyPr wrap="none">
              <a:spAutoFit/>
            </a:bodyPr>
            <a:lstStyle/>
            <a:p>
              <a:pPr lvl="0"/>
              <a:r>
                <a:rPr lang="en-US" sz="1600" dirty="0"/>
                <a:t>0.85</a:t>
              </a:r>
            </a:p>
          </p:txBody>
        </p:sp>
        <p:sp>
          <p:nvSpPr>
            <p:cNvPr id="18" name="Rectangle 17"/>
            <p:cNvSpPr/>
            <p:nvPr/>
          </p:nvSpPr>
          <p:spPr>
            <a:xfrm>
              <a:off x="6108117" y="3928646"/>
              <a:ext cx="548548" cy="338554"/>
            </a:xfrm>
            <a:prstGeom prst="rect">
              <a:avLst/>
            </a:prstGeom>
          </p:spPr>
          <p:txBody>
            <a:bodyPr wrap="none">
              <a:spAutoFit/>
            </a:bodyPr>
            <a:lstStyle/>
            <a:p>
              <a:pPr lvl="0"/>
              <a:r>
                <a:rPr lang="en-US" sz="1600" dirty="0"/>
                <a:t>0.20</a:t>
              </a:r>
            </a:p>
          </p:txBody>
        </p:sp>
        <p:sp>
          <p:nvSpPr>
            <p:cNvPr id="19" name="Rectangle 18"/>
            <p:cNvSpPr/>
            <p:nvPr/>
          </p:nvSpPr>
          <p:spPr>
            <a:xfrm>
              <a:off x="6093501" y="4538246"/>
              <a:ext cx="548548" cy="338554"/>
            </a:xfrm>
            <a:prstGeom prst="rect">
              <a:avLst/>
            </a:prstGeom>
          </p:spPr>
          <p:txBody>
            <a:bodyPr wrap="none">
              <a:spAutoFit/>
            </a:bodyPr>
            <a:lstStyle/>
            <a:p>
              <a:pPr lvl="0"/>
              <a:r>
                <a:rPr lang="en-US" sz="1600" dirty="0"/>
                <a:t>0.30</a:t>
              </a:r>
            </a:p>
          </p:txBody>
        </p:sp>
        <p:sp>
          <p:nvSpPr>
            <p:cNvPr id="20" name="Rectangle 19"/>
            <p:cNvSpPr/>
            <p:nvPr/>
          </p:nvSpPr>
          <p:spPr>
            <a:xfrm>
              <a:off x="6093501" y="5071646"/>
              <a:ext cx="548548" cy="338554"/>
            </a:xfrm>
            <a:prstGeom prst="rect">
              <a:avLst/>
            </a:prstGeom>
          </p:spPr>
          <p:txBody>
            <a:bodyPr wrap="none">
              <a:spAutoFit/>
            </a:bodyPr>
            <a:lstStyle/>
            <a:p>
              <a:pPr lvl="0"/>
              <a:r>
                <a:rPr lang="en-US" sz="1600" dirty="0"/>
                <a:t>0.22</a:t>
              </a:r>
            </a:p>
          </p:txBody>
        </p:sp>
        <p:sp>
          <p:nvSpPr>
            <p:cNvPr id="21" name="Rectangle 20"/>
            <p:cNvSpPr/>
            <p:nvPr/>
          </p:nvSpPr>
          <p:spPr>
            <a:xfrm>
              <a:off x="6112168" y="5600955"/>
              <a:ext cx="548548" cy="338554"/>
            </a:xfrm>
            <a:prstGeom prst="rect">
              <a:avLst/>
            </a:prstGeom>
          </p:spPr>
          <p:txBody>
            <a:bodyPr wrap="none">
              <a:spAutoFit/>
            </a:bodyPr>
            <a:lstStyle/>
            <a:p>
              <a:pPr lvl="0"/>
              <a:r>
                <a:rPr lang="en-US" sz="1600" dirty="0"/>
                <a:t>0.60</a:t>
              </a:r>
            </a:p>
          </p:txBody>
        </p:sp>
        <p:sp>
          <p:nvSpPr>
            <p:cNvPr id="22" name="Rectangle 21"/>
            <p:cNvSpPr/>
            <p:nvPr/>
          </p:nvSpPr>
          <p:spPr>
            <a:xfrm>
              <a:off x="6112168" y="6183868"/>
              <a:ext cx="548548" cy="338554"/>
            </a:xfrm>
            <a:prstGeom prst="rect">
              <a:avLst/>
            </a:prstGeom>
          </p:spPr>
          <p:txBody>
            <a:bodyPr wrap="none">
              <a:spAutoFit/>
            </a:bodyPr>
            <a:lstStyle/>
            <a:p>
              <a:pPr lvl="0"/>
              <a:r>
                <a:rPr lang="en-US" sz="1600" dirty="0"/>
                <a:t>0.26</a:t>
              </a:r>
            </a:p>
          </p:txBody>
        </p:sp>
      </p:grpSp>
    </p:spTree>
    <p:extLst>
      <p:ext uri="{BB962C8B-B14F-4D97-AF65-F5344CB8AC3E}">
        <p14:creationId xmlns:p14="http://schemas.microsoft.com/office/powerpoint/2010/main" val="838801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3"/>
          </a:xfrm>
        </p:spPr>
        <p:txBody>
          <a:bodyPr>
            <a:normAutofit/>
          </a:bodyPr>
          <a:lstStyle/>
          <a:p>
            <a:r>
              <a:rPr lang="en-US" sz="3200" dirty="0"/>
              <a:t>Reading the Decision Tree Result</a:t>
            </a:r>
          </a:p>
        </p:txBody>
      </p:sp>
      <p:sp>
        <p:nvSpPr>
          <p:cNvPr id="3" name="Content Placeholder 2"/>
          <p:cNvSpPr>
            <a:spLocks noGrp="1"/>
          </p:cNvSpPr>
          <p:nvPr>
            <p:ph idx="1"/>
          </p:nvPr>
        </p:nvSpPr>
        <p:spPr>
          <a:xfrm>
            <a:off x="304800" y="1020763"/>
            <a:ext cx="8229600" cy="2179637"/>
          </a:xfrm>
        </p:spPr>
        <p:txBody>
          <a:bodyPr>
            <a:normAutofit/>
          </a:bodyPr>
          <a:lstStyle/>
          <a:p>
            <a:pPr marL="0" inden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grpSp>
        <p:nvGrpSpPr>
          <p:cNvPr id="12" name="Group 11"/>
          <p:cNvGrpSpPr/>
          <p:nvPr/>
        </p:nvGrpSpPr>
        <p:grpSpPr>
          <a:xfrm>
            <a:off x="152400" y="3002071"/>
            <a:ext cx="6508316" cy="3886200"/>
            <a:chOff x="152400" y="3002071"/>
            <a:chExt cx="6508316" cy="3886200"/>
          </a:xfrm>
        </p:grpSpPr>
        <p:graphicFrame>
          <p:nvGraphicFramePr>
            <p:cNvPr id="4" name="Content Placeholder 3"/>
            <p:cNvGraphicFramePr>
              <a:graphicFrameLocks/>
            </p:cNvGraphicFramePr>
            <p:nvPr>
              <p:extLst>
                <p:ext uri="{D42A27DB-BD31-4B8C-83A1-F6EECF244321}">
                  <p14:modId xmlns:p14="http://schemas.microsoft.com/office/powerpoint/2010/main" val="1080145669"/>
                </p:ext>
              </p:extLst>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104386" y="3395246"/>
              <a:ext cx="548548" cy="338554"/>
            </a:xfrm>
            <a:prstGeom prst="rect">
              <a:avLst/>
            </a:prstGeom>
          </p:spPr>
          <p:txBody>
            <a:bodyPr wrap="none">
              <a:spAutoFit/>
            </a:bodyPr>
            <a:lstStyle/>
            <a:p>
              <a:pPr lvl="0"/>
              <a:r>
                <a:rPr lang="en-US" sz="1600" dirty="0"/>
                <a:t>0.85</a:t>
              </a:r>
            </a:p>
          </p:txBody>
        </p:sp>
        <p:sp>
          <p:nvSpPr>
            <p:cNvPr id="7" name="Rectangle 6"/>
            <p:cNvSpPr/>
            <p:nvPr/>
          </p:nvSpPr>
          <p:spPr>
            <a:xfrm>
              <a:off x="6108117" y="3928646"/>
              <a:ext cx="548548" cy="338554"/>
            </a:xfrm>
            <a:prstGeom prst="rect">
              <a:avLst/>
            </a:prstGeom>
          </p:spPr>
          <p:txBody>
            <a:bodyPr wrap="none">
              <a:spAutoFit/>
            </a:bodyPr>
            <a:lstStyle/>
            <a:p>
              <a:pPr lvl="0"/>
              <a:r>
                <a:rPr lang="en-US" sz="1600" dirty="0"/>
                <a:t>0.20</a:t>
              </a:r>
            </a:p>
          </p:txBody>
        </p:sp>
        <p:sp>
          <p:nvSpPr>
            <p:cNvPr id="8" name="Rectangle 7"/>
            <p:cNvSpPr/>
            <p:nvPr/>
          </p:nvSpPr>
          <p:spPr>
            <a:xfrm>
              <a:off x="6093501" y="4538246"/>
              <a:ext cx="548548" cy="338554"/>
            </a:xfrm>
            <a:prstGeom prst="rect">
              <a:avLst/>
            </a:prstGeom>
          </p:spPr>
          <p:txBody>
            <a:bodyPr wrap="none">
              <a:spAutoFit/>
            </a:bodyPr>
            <a:lstStyle/>
            <a:p>
              <a:pPr lvl="0"/>
              <a:r>
                <a:rPr lang="en-US" sz="1600" dirty="0"/>
                <a:t>0.30</a:t>
              </a:r>
            </a:p>
          </p:txBody>
        </p:sp>
        <p:sp>
          <p:nvSpPr>
            <p:cNvPr id="9" name="Rectangle 8"/>
            <p:cNvSpPr/>
            <p:nvPr/>
          </p:nvSpPr>
          <p:spPr>
            <a:xfrm>
              <a:off x="6093501" y="5071646"/>
              <a:ext cx="548548" cy="338554"/>
            </a:xfrm>
            <a:prstGeom prst="rect">
              <a:avLst/>
            </a:prstGeom>
          </p:spPr>
          <p:txBody>
            <a:bodyPr wrap="none">
              <a:spAutoFit/>
            </a:bodyPr>
            <a:lstStyle/>
            <a:p>
              <a:pPr lvl="0"/>
              <a:r>
                <a:rPr lang="en-US" sz="1600" dirty="0"/>
                <a:t>0.22</a:t>
              </a:r>
            </a:p>
          </p:txBody>
        </p:sp>
        <p:sp>
          <p:nvSpPr>
            <p:cNvPr id="10" name="Rectangle 9"/>
            <p:cNvSpPr/>
            <p:nvPr/>
          </p:nvSpPr>
          <p:spPr>
            <a:xfrm>
              <a:off x="6112168" y="5600955"/>
              <a:ext cx="548548" cy="338554"/>
            </a:xfrm>
            <a:prstGeom prst="rect">
              <a:avLst/>
            </a:prstGeom>
          </p:spPr>
          <p:txBody>
            <a:bodyPr wrap="none">
              <a:spAutoFit/>
            </a:bodyPr>
            <a:lstStyle/>
            <a:p>
              <a:pPr lvl="0"/>
              <a:r>
                <a:rPr lang="en-US" sz="1600" dirty="0"/>
                <a:t>0.60</a:t>
              </a:r>
            </a:p>
          </p:txBody>
        </p:sp>
        <p:sp>
          <p:nvSpPr>
            <p:cNvPr id="11" name="Rectangle 10"/>
            <p:cNvSpPr/>
            <p:nvPr/>
          </p:nvSpPr>
          <p:spPr>
            <a:xfrm>
              <a:off x="6112168" y="6183868"/>
              <a:ext cx="548548" cy="338554"/>
            </a:xfrm>
            <a:prstGeom prst="rect">
              <a:avLst/>
            </a:prstGeom>
          </p:spPr>
          <p:txBody>
            <a:bodyPr wrap="none">
              <a:spAutoFit/>
            </a:bodyPr>
            <a:lstStyle/>
            <a:p>
              <a:pPr lvl="0"/>
              <a:r>
                <a:rPr lang="en-US" sz="1600" dirty="0"/>
                <a:t>0.26</a:t>
              </a:r>
            </a:p>
          </p:txBody>
        </p:sp>
      </p:grpSp>
      <p:cxnSp>
        <p:nvCxnSpPr>
          <p:cNvPr id="14" name="Straight Arrow Connector 13"/>
          <p:cNvCxnSpPr/>
          <p:nvPr/>
        </p:nvCxnSpPr>
        <p:spPr>
          <a:xfrm flipH="1">
            <a:off x="6112168" y="3210240"/>
            <a:ext cx="628937" cy="1411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58000" y="2816305"/>
            <a:ext cx="218518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solidFill>
                  <a:schemeClr val="tx1"/>
                </a:solidFill>
              </a:rPr>
              <a:t>Value of 1: </a:t>
            </a:r>
          </a:p>
          <a:p>
            <a:r>
              <a:rPr lang="en-US" dirty="0">
                <a:solidFill>
                  <a:schemeClr val="tx1"/>
                </a:solidFill>
              </a:rPr>
              <a:t>we predict that these people are likely to</a:t>
            </a:r>
          </a:p>
          <a:p>
            <a:r>
              <a:rPr lang="en-US" dirty="0">
                <a:solidFill>
                  <a:schemeClr val="tx1"/>
                </a:solidFill>
              </a:rPr>
              <a:t>“Default”</a:t>
            </a:r>
          </a:p>
        </p:txBody>
      </p:sp>
      <p:cxnSp>
        <p:nvCxnSpPr>
          <p:cNvPr id="21" name="Straight Arrow Connector 20"/>
          <p:cNvCxnSpPr/>
          <p:nvPr/>
        </p:nvCxnSpPr>
        <p:spPr>
          <a:xfrm flipH="1">
            <a:off x="6166715" y="6019800"/>
            <a:ext cx="691285" cy="16454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58000" y="5244716"/>
            <a:ext cx="218518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t>Value of 0: </a:t>
            </a:r>
          </a:p>
          <a:p>
            <a:r>
              <a:rPr lang="en-US" dirty="0"/>
              <a:t>we predict that these people are</a:t>
            </a:r>
            <a:r>
              <a:rPr lang="en-US" b="1" dirty="0"/>
              <a:t> </a:t>
            </a:r>
            <a:r>
              <a:rPr lang="en-US" dirty="0"/>
              <a:t>likely to “No Default”</a:t>
            </a:r>
          </a:p>
        </p:txBody>
      </p:sp>
    </p:spTree>
    <p:extLst>
      <p:ext uri="{BB962C8B-B14F-4D97-AF65-F5344CB8AC3E}">
        <p14:creationId xmlns:p14="http://schemas.microsoft.com/office/powerpoint/2010/main" val="336573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3"/>
          </a:xfrm>
        </p:spPr>
        <p:txBody>
          <a:bodyPr>
            <a:normAutofit/>
          </a:bodyPr>
          <a:lstStyle/>
          <a:p>
            <a:r>
              <a:rPr lang="en-US" sz="3200" dirty="0">
                <a:solidFill>
                  <a:prstClr val="black"/>
                </a:solidFill>
              </a:rPr>
              <a:t>Reading the Decision Tree Result</a:t>
            </a:r>
            <a:endParaRPr lang="en-US" sz="4000" dirty="0"/>
          </a:p>
        </p:txBody>
      </p:sp>
      <p:sp>
        <p:nvSpPr>
          <p:cNvPr id="3" name="Content Placeholder 2"/>
          <p:cNvSpPr>
            <a:spLocks noGrp="1"/>
          </p:cNvSpPr>
          <p:nvPr>
            <p:ph idx="1"/>
          </p:nvPr>
        </p:nvSpPr>
        <p:spPr>
          <a:xfrm>
            <a:off x="304800" y="1020763"/>
            <a:ext cx="8229600" cy="2179637"/>
          </a:xfrm>
        </p:spPr>
        <p:txBody>
          <a:bodyPr>
            <a:normAutofit/>
          </a:bodyPr>
          <a:lstStyle/>
          <a:p>
            <a:pPr marL="0" inden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cxnSp>
        <p:nvCxnSpPr>
          <p:cNvPr id="14" name="Straight Arrow Connector 13"/>
          <p:cNvCxnSpPr/>
          <p:nvPr/>
        </p:nvCxnSpPr>
        <p:spPr>
          <a:xfrm flipH="1" flipV="1">
            <a:off x="6659465" y="3530130"/>
            <a:ext cx="442888" cy="21693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02353" y="3105343"/>
            <a:ext cx="1995513"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b="1" dirty="0"/>
              <a:t>Numbers next to the leaf nodes:</a:t>
            </a:r>
          </a:p>
          <a:p>
            <a:r>
              <a:rPr lang="en-US" sz="2000" dirty="0"/>
              <a:t>Represent the probabilities of the predicted outcome being 1 (1=“Default”)</a:t>
            </a:r>
          </a:p>
        </p:txBody>
      </p:sp>
      <p:cxnSp>
        <p:nvCxnSpPr>
          <p:cNvPr id="18" name="Straight Arrow Connector 17"/>
          <p:cNvCxnSpPr/>
          <p:nvPr/>
        </p:nvCxnSpPr>
        <p:spPr>
          <a:xfrm flipH="1">
            <a:off x="6642049" y="3760562"/>
            <a:ext cx="460304" cy="3385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52400" y="3002071"/>
            <a:ext cx="6508316" cy="3886200"/>
            <a:chOff x="152400" y="3002071"/>
            <a:chExt cx="6508316" cy="3886200"/>
          </a:xfrm>
        </p:grpSpPr>
        <p:graphicFrame>
          <p:nvGraphicFramePr>
            <p:cNvPr id="25" name="Content Placeholder 3"/>
            <p:cNvGraphicFramePr>
              <a:graphicFrameLocks/>
            </p:cNvGraphicFramePr>
            <p:nvPr>
              <p:extLst>
                <p:ext uri="{D42A27DB-BD31-4B8C-83A1-F6EECF244321}">
                  <p14:modId xmlns:p14="http://schemas.microsoft.com/office/powerpoint/2010/main" val="3857803544"/>
                </p:ext>
              </p:extLst>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Rectangle 25"/>
            <p:cNvSpPr/>
            <p:nvPr/>
          </p:nvSpPr>
          <p:spPr>
            <a:xfrm>
              <a:off x="6104386" y="3395246"/>
              <a:ext cx="548548" cy="338554"/>
            </a:xfrm>
            <a:prstGeom prst="rect">
              <a:avLst/>
            </a:prstGeom>
          </p:spPr>
          <p:txBody>
            <a:bodyPr wrap="none">
              <a:spAutoFit/>
            </a:bodyPr>
            <a:lstStyle/>
            <a:p>
              <a:pPr lvl="0"/>
              <a:r>
                <a:rPr lang="en-US" sz="1600" dirty="0"/>
                <a:t>0.85</a:t>
              </a:r>
            </a:p>
          </p:txBody>
        </p:sp>
        <p:sp>
          <p:nvSpPr>
            <p:cNvPr id="27" name="Rectangle 26"/>
            <p:cNvSpPr/>
            <p:nvPr/>
          </p:nvSpPr>
          <p:spPr>
            <a:xfrm>
              <a:off x="6108117" y="3928646"/>
              <a:ext cx="548548" cy="338554"/>
            </a:xfrm>
            <a:prstGeom prst="rect">
              <a:avLst/>
            </a:prstGeom>
          </p:spPr>
          <p:txBody>
            <a:bodyPr wrap="none">
              <a:spAutoFit/>
            </a:bodyPr>
            <a:lstStyle/>
            <a:p>
              <a:pPr lvl="0"/>
              <a:r>
                <a:rPr lang="en-US" sz="1600" dirty="0"/>
                <a:t>0.20</a:t>
              </a:r>
            </a:p>
          </p:txBody>
        </p:sp>
        <p:sp>
          <p:nvSpPr>
            <p:cNvPr id="28" name="Rectangle 27"/>
            <p:cNvSpPr/>
            <p:nvPr/>
          </p:nvSpPr>
          <p:spPr>
            <a:xfrm>
              <a:off x="6093501" y="4538246"/>
              <a:ext cx="548548" cy="338554"/>
            </a:xfrm>
            <a:prstGeom prst="rect">
              <a:avLst/>
            </a:prstGeom>
          </p:spPr>
          <p:txBody>
            <a:bodyPr wrap="none">
              <a:spAutoFit/>
            </a:bodyPr>
            <a:lstStyle/>
            <a:p>
              <a:pPr lvl="0"/>
              <a:r>
                <a:rPr lang="en-US" sz="1600" dirty="0"/>
                <a:t>0.30</a:t>
              </a:r>
            </a:p>
          </p:txBody>
        </p:sp>
        <p:sp>
          <p:nvSpPr>
            <p:cNvPr id="29" name="Rectangle 28"/>
            <p:cNvSpPr/>
            <p:nvPr/>
          </p:nvSpPr>
          <p:spPr>
            <a:xfrm>
              <a:off x="6093501" y="5071646"/>
              <a:ext cx="548548" cy="338554"/>
            </a:xfrm>
            <a:prstGeom prst="rect">
              <a:avLst/>
            </a:prstGeom>
          </p:spPr>
          <p:txBody>
            <a:bodyPr wrap="none">
              <a:spAutoFit/>
            </a:bodyPr>
            <a:lstStyle/>
            <a:p>
              <a:pPr lvl="0"/>
              <a:r>
                <a:rPr lang="en-US" sz="1600" dirty="0"/>
                <a:t>0.22</a:t>
              </a:r>
            </a:p>
          </p:txBody>
        </p:sp>
        <p:sp>
          <p:nvSpPr>
            <p:cNvPr id="30" name="Rectangle 29"/>
            <p:cNvSpPr/>
            <p:nvPr/>
          </p:nvSpPr>
          <p:spPr>
            <a:xfrm>
              <a:off x="6112168" y="5600955"/>
              <a:ext cx="548548" cy="338554"/>
            </a:xfrm>
            <a:prstGeom prst="rect">
              <a:avLst/>
            </a:prstGeom>
          </p:spPr>
          <p:txBody>
            <a:bodyPr wrap="none">
              <a:spAutoFit/>
            </a:bodyPr>
            <a:lstStyle/>
            <a:p>
              <a:pPr lvl="0"/>
              <a:r>
                <a:rPr lang="en-US" sz="1600" dirty="0"/>
                <a:t>0.60</a:t>
              </a:r>
            </a:p>
          </p:txBody>
        </p:sp>
        <p:sp>
          <p:nvSpPr>
            <p:cNvPr id="31" name="Rectangle 30"/>
            <p:cNvSpPr/>
            <p:nvPr/>
          </p:nvSpPr>
          <p:spPr>
            <a:xfrm>
              <a:off x="6112168" y="6183868"/>
              <a:ext cx="548548" cy="338554"/>
            </a:xfrm>
            <a:prstGeom prst="rect">
              <a:avLst/>
            </a:prstGeom>
          </p:spPr>
          <p:txBody>
            <a:bodyPr wrap="none">
              <a:spAutoFit/>
            </a:bodyPr>
            <a:lstStyle/>
            <a:p>
              <a:pPr lvl="0"/>
              <a:r>
                <a:rPr lang="en-US" sz="1600" dirty="0"/>
                <a:t>0.26</a:t>
              </a:r>
            </a:p>
          </p:txBody>
        </p:sp>
      </p:grpSp>
    </p:spTree>
    <p:extLst>
      <p:ext uri="{BB962C8B-B14F-4D97-AF65-F5344CB8AC3E}">
        <p14:creationId xmlns:p14="http://schemas.microsoft.com/office/powerpoint/2010/main" val="320597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flipH="1" flipV="1">
            <a:off x="6659465" y="3530130"/>
            <a:ext cx="442888" cy="21693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52400" y="3002071"/>
            <a:ext cx="6508316" cy="3886200"/>
            <a:chOff x="152400" y="3002071"/>
            <a:chExt cx="6508316" cy="3886200"/>
          </a:xfrm>
        </p:grpSpPr>
        <p:graphicFrame>
          <p:nvGraphicFramePr>
            <p:cNvPr id="25" name="Content Placeholder 3"/>
            <p:cNvGraphicFramePr>
              <a:graphicFrameLocks/>
            </p:cNvGraphicFramePr>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Rectangle 25"/>
            <p:cNvSpPr/>
            <p:nvPr/>
          </p:nvSpPr>
          <p:spPr>
            <a:xfrm>
              <a:off x="6104386" y="3395246"/>
              <a:ext cx="548548" cy="338554"/>
            </a:xfrm>
            <a:prstGeom prst="rect">
              <a:avLst/>
            </a:prstGeom>
          </p:spPr>
          <p:txBody>
            <a:bodyPr wrap="none">
              <a:spAutoFit/>
            </a:bodyPr>
            <a:lstStyle/>
            <a:p>
              <a:pPr lvl="0"/>
              <a:r>
                <a:rPr lang="en-US" sz="1600" dirty="0"/>
                <a:t>0.85</a:t>
              </a:r>
            </a:p>
          </p:txBody>
        </p:sp>
        <p:sp>
          <p:nvSpPr>
            <p:cNvPr id="27" name="Rectangle 26"/>
            <p:cNvSpPr/>
            <p:nvPr/>
          </p:nvSpPr>
          <p:spPr>
            <a:xfrm>
              <a:off x="6108117" y="3928646"/>
              <a:ext cx="548548" cy="338554"/>
            </a:xfrm>
            <a:prstGeom prst="rect">
              <a:avLst/>
            </a:prstGeom>
          </p:spPr>
          <p:txBody>
            <a:bodyPr wrap="none">
              <a:spAutoFit/>
            </a:bodyPr>
            <a:lstStyle/>
            <a:p>
              <a:pPr lvl="0"/>
              <a:r>
                <a:rPr lang="en-US" sz="1600" dirty="0"/>
                <a:t>0.20</a:t>
              </a:r>
            </a:p>
          </p:txBody>
        </p:sp>
        <p:sp>
          <p:nvSpPr>
            <p:cNvPr id="28" name="Rectangle 27"/>
            <p:cNvSpPr/>
            <p:nvPr/>
          </p:nvSpPr>
          <p:spPr>
            <a:xfrm>
              <a:off x="6093501" y="4538246"/>
              <a:ext cx="548548" cy="338554"/>
            </a:xfrm>
            <a:prstGeom prst="rect">
              <a:avLst/>
            </a:prstGeom>
          </p:spPr>
          <p:txBody>
            <a:bodyPr wrap="none">
              <a:spAutoFit/>
            </a:bodyPr>
            <a:lstStyle/>
            <a:p>
              <a:pPr lvl="0"/>
              <a:r>
                <a:rPr lang="en-US" sz="1600" dirty="0"/>
                <a:t>0.30</a:t>
              </a:r>
            </a:p>
          </p:txBody>
        </p:sp>
        <p:sp>
          <p:nvSpPr>
            <p:cNvPr id="29" name="Rectangle 28"/>
            <p:cNvSpPr/>
            <p:nvPr/>
          </p:nvSpPr>
          <p:spPr>
            <a:xfrm>
              <a:off x="6093501" y="5071646"/>
              <a:ext cx="548548" cy="338554"/>
            </a:xfrm>
            <a:prstGeom prst="rect">
              <a:avLst/>
            </a:prstGeom>
          </p:spPr>
          <p:txBody>
            <a:bodyPr wrap="none">
              <a:spAutoFit/>
            </a:bodyPr>
            <a:lstStyle/>
            <a:p>
              <a:pPr lvl="0"/>
              <a:r>
                <a:rPr lang="en-US" sz="1600" dirty="0"/>
                <a:t>0.22</a:t>
              </a:r>
            </a:p>
          </p:txBody>
        </p:sp>
        <p:sp>
          <p:nvSpPr>
            <p:cNvPr id="30" name="Rectangle 29"/>
            <p:cNvSpPr/>
            <p:nvPr/>
          </p:nvSpPr>
          <p:spPr>
            <a:xfrm>
              <a:off x="6112168" y="5600955"/>
              <a:ext cx="548548" cy="338554"/>
            </a:xfrm>
            <a:prstGeom prst="rect">
              <a:avLst/>
            </a:prstGeom>
          </p:spPr>
          <p:txBody>
            <a:bodyPr wrap="none">
              <a:spAutoFit/>
            </a:bodyPr>
            <a:lstStyle/>
            <a:p>
              <a:pPr lvl="0"/>
              <a:r>
                <a:rPr lang="en-US" sz="1600" dirty="0"/>
                <a:t>0.60</a:t>
              </a:r>
            </a:p>
          </p:txBody>
        </p:sp>
        <p:sp>
          <p:nvSpPr>
            <p:cNvPr id="31" name="Rectangle 30"/>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16" name="Rectangle 15"/>
          <p:cNvSpPr/>
          <p:nvPr/>
        </p:nvSpPr>
        <p:spPr>
          <a:xfrm>
            <a:off x="6781800" y="3861137"/>
            <a:ext cx="2286000" cy="224676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dirty="0">
                <a:solidFill>
                  <a:schemeClr val="tx1"/>
                </a:solidFill>
              </a:rPr>
              <a:t>For example, for people with income&lt;40K and Debt&gt;20%, </a:t>
            </a:r>
          </a:p>
          <a:p>
            <a:r>
              <a:rPr lang="en-US" sz="2000" dirty="0">
                <a:solidFill>
                  <a:schemeClr val="tx1"/>
                </a:solidFill>
              </a:rPr>
              <a:t>the probability of “default” is 0.85 </a:t>
            </a:r>
          </a:p>
          <a:p>
            <a:r>
              <a:rPr lang="en-US" sz="2000" dirty="0">
                <a:solidFill>
                  <a:schemeClr val="tx1"/>
                </a:solidFill>
              </a:rPr>
              <a:t>(or 85%)</a:t>
            </a:r>
          </a:p>
        </p:txBody>
      </p:sp>
      <p:sp>
        <p:nvSpPr>
          <p:cNvPr id="21" name="Title 1"/>
          <p:cNvSpPr>
            <a:spLocks noGrp="1"/>
          </p:cNvSpPr>
          <p:nvPr>
            <p:ph type="title"/>
          </p:nvPr>
        </p:nvSpPr>
        <p:spPr>
          <a:xfrm>
            <a:off x="457200" y="-76200"/>
            <a:ext cx="8229600" cy="1020763"/>
          </a:xfrm>
        </p:spPr>
        <p:txBody>
          <a:bodyPr>
            <a:normAutofit/>
          </a:bodyPr>
          <a:lstStyle/>
          <a:p>
            <a:r>
              <a:rPr lang="en-US" sz="3200" dirty="0">
                <a:solidFill>
                  <a:prstClr val="black"/>
                </a:solidFill>
              </a:rPr>
              <a:t>Reading the Decision Tree Result</a:t>
            </a:r>
            <a:endParaRPr lang="en-US" sz="4000" dirty="0"/>
          </a:p>
        </p:txBody>
      </p:sp>
      <p:sp>
        <p:nvSpPr>
          <p:cNvPr id="22" name="Content Placeholder 2"/>
          <p:cNvSpPr>
            <a:spLocks noGrp="1"/>
          </p:cNvSpPr>
          <p:nvPr>
            <p:ph idx="1"/>
          </p:nvPr>
        </p:nvSpPr>
        <p:spPr>
          <a:xfrm>
            <a:off x="304800" y="1020763"/>
            <a:ext cx="8229600" cy="2179637"/>
          </a:xfrm>
        </p:spPr>
        <p:txBody>
          <a:bodyPr>
            <a:normAutofit/>
          </a:bodyPr>
          <a:lstStyle/>
          <a:p>
            <a:pPr marL="0" inden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1043137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05600" y="2943601"/>
            <a:ext cx="2286000" cy="3866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what is the chance that:</a:t>
            </a:r>
          </a:p>
          <a:p>
            <a:pPr algn="ctr"/>
            <a:endParaRPr lang="en-US" sz="1600" dirty="0"/>
          </a:p>
          <a:p>
            <a:pPr algn="ctr"/>
            <a:r>
              <a:rPr lang="en-US" sz="1600" dirty="0"/>
              <a:t>1. A renter making more than $40,000 and debt more than 20% of income will default?</a:t>
            </a:r>
          </a:p>
          <a:p>
            <a:pPr algn="ctr"/>
            <a:endParaRPr lang="en-US" sz="1600" dirty="0"/>
          </a:p>
          <a:p>
            <a:pPr algn="ctr"/>
            <a:r>
              <a:rPr lang="en-US" sz="1600" dirty="0"/>
              <a:t>2. A home owner making less than $40,000 and debt less than 20% of income will default?</a:t>
            </a:r>
          </a:p>
        </p:txBody>
      </p:sp>
      <p:grpSp>
        <p:nvGrpSpPr>
          <p:cNvPr id="14" name="Group 13"/>
          <p:cNvGrpSpPr/>
          <p:nvPr/>
        </p:nvGrpSpPr>
        <p:grpSpPr>
          <a:xfrm>
            <a:off x="152400" y="3002071"/>
            <a:ext cx="6508316" cy="3886200"/>
            <a:chOff x="152400" y="3002071"/>
            <a:chExt cx="6508316" cy="3886200"/>
          </a:xfrm>
        </p:grpSpPr>
        <p:graphicFrame>
          <p:nvGraphicFramePr>
            <p:cNvPr id="15" name="Content Placeholder 3"/>
            <p:cNvGraphicFramePr>
              <a:graphicFrameLocks/>
            </p:cNvGraphicFramePr>
            <p:nvPr>
              <p:extLst>
                <p:ext uri="{D42A27DB-BD31-4B8C-83A1-F6EECF244321}">
                  <p14:modId xmlns:p14="http://schemas.microsoft.com/office/powerpoint/2010/main" val="2365244749"/>
                </p:ext>
              </p:extLst>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6104386" y="3395246"/>
              <a:ext cx="548548" cy="338554"/>
            </a:xfrm>
            <a:prstGeom prst="rect">
              <a:avLst/>
            </a:prstGeom>
          </p:spPr>
          <p:txBody>
            <a:bodyPr wrap="none">
              <a:spAutoFit/>
            </a:bodyPr>
            <a:lstStyle/>
            <a:p>
              <a:pPr lvl="0"/>
              <a:r>
                <a:rPr lang="en-US" sz="1600" dirty="0"/>
                <a:t>0.85</a:t>
              </a:r>
            </a:p>
          </p:txBody>
        </p:sp>
        <p:sp>
          <p:nvSpPr>
            <p:cNvPr id="17" name="Rectangle 16"/>
            <p:cNvSpPr/>
            <p:nvPr/>
          </p:nvSpPr>
          <p:spPr>
            <a:xfrm>
              <a:off x="6108117" y="3928646"/>
              <a:ext cx="548548" cy="338554"/>
            </a:xfrm>
            <a:prstGeom prst="rect">
              <a:avLst/>
            </a:prstGeom>
          </p:spPr>
          <p:txBody>
            <a:bodyPr wrap="none">
              <a:spAutoFit/>
            </a:bodyPr>
            <a:lstStyle/>
            <a:p>
              <a:pPr lvl="0"/>
              <a:r>
                <a:rPr lang="en-US" sz="1600" dirty="0"/>
                <a:t>0.20</a:t>
              </a:r>
            </a:p>
          </p:txBody>
        </p:sp>
        <p:sp>
          <p:nvSpPr>
            <p:cNvPr id="18" name="Rectangle 17"/>
            <p:cNvSpPr/>
            <p:nvPr/>
          </p:nvSpPr>
          <p:spPr>
            <a:xfrm>
              <a:off x="6093501" y="4538246"/>
              <a:ext cx="548548" cy="338554"/>
            </a:xfrm>
            <a:prstGeom prst="rect">
              <a:avLst/>
            </a:prstGeom>
          </p:spPr>
          <p:txBody>
            <a:bodyPr wrap="none">
              <a:spAutoFit/>
            </a:bodyPr>
            <a:lstStyle/>
            <a:p>
              <a:pPr lvl="0"/>
              <a:r>
                <a:rPr lang="en-US" sz="1600" dirty="0"/>
                <a:t>0.30</a:t>
              </a:r>
            </a:p>
          </p:txBody>
        </p:sp>
        <p:sp>
          <p:nvSpPr>
            <p:cNvPr id="19" name="Rectangle 18"/>
            <p:cNvSpPr/>
            <p:nvPr/>
          </p:nvSpPr>
          <p:spPr>
            <a:xfrm>
              <a:off x="6093501" y="5071646"/>
              <a:ext cx="548548" cy="338554"/>
            </a:xfrm>
            <a:prstGeom prst="rect">
              <a:avLst/>
            </a:prstGeom>
          </p:spPr>
          <p:txBody>
            <a:bodyPr wrap="none">
              <a:spAutoFit/>
            </a:bodyPr>
            <a:lstStyle/>
            <a:p>
              <a:pPr lvl="0"/>
              <a:r>
                <a:rPr lang="en-US" sz="1600" dirty="0"/>
                <a:t>0.22</a:t>
              </a:r>
            </a:p>
          </p:txBody>
        </p:sp>
        <p:sp>
          <p:nvSpPr>
            <p:cNvPr id="20" name="Rectangle 19"/>
            <p:cNvSpPr/>
            <p:nvPr/>
          </p:nvSpPr>
          <p:spPr>
            <a:xfrm>
              <a:off x="6112168" y="5600955"/>
              <a:ext cx="548548" cy="338554"/>
            </a:xfrm>
            <a:prstGeom prst="rect">
              <a:avLst/>
            </a:prstGeom>
          </p:spPr>
          <p:txBody>
            <a:bodyPr wrap="none">
              <a:spAutoFit/>
            </a:bodyPr>
            <a:lstStyle/>
            <a:p>
              <a:pPr lvl="0"/>
              <a:r>
                <a:rPr lang="en-US" sz="1600" dirty="0"/>
                <a:t>0.60</a:t>
              </a:r>
            </a:p>
          </p:txBody>
        </p:sp>
        <p:sp>
          <p:nvSpPr>
            <p:cNvPr id="21" name="Rectangle 20"/>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22" name="Title 1"/>
          <p:cNvSpPr>
            <a:spLocks noGrp="1"/>
          </p:cNvSpPr>
          <p:nvPr>
            <p:ph type="title"/>
          </p:nvPr>
        </p:nvSpPr>
        <p:spPr>
          <a:xfrm>
            <a:off x="457200" y="-76200"/>
            <a:ext cx="8229600" cy="1020763"/>
          </a:xfrm>
        </p:spPr>
        <p:txBody>
          <a:bodyPr>
            <a:normAutofit/>
          </a:bodyPr>
          <a:lstStyle/>
          <a:p>
            <a:r>
              <a:rPr lang="en-US" sz="3200" dirty="0">
                <a:solidFill>
                  <a:prstClr val="black"/>
                </a:solidFill>
              </a:rPr>
              <a:t>Reading the Decision Tree Result</a:t>
            </a:r>
            <a:endParaRPr lang="en-US" sz="4000" dirty="0"/>
          </a:p>
        </p:txBody>
      </p:sp>
      <p:sp>
        <p:nvSpPr>
          <p:cNvPr id="23" name="Content Placeholder 2"/>
          <p:cNvSpPr>
            <a:spLocks noGrp="1"/>
          </p:cNvSpPr>
          <p:nvPr>
            <p:ph idx="1"/>
          </p:nvPr>
        </p:nvSpPr>
        <p:spPr>
          <a:xfrm>
            <a:off x="304800" y="1020763"/>
            <a:ext cx="8229600" cy="2179637"/>
          </a:xfrm>
        </p:spPr>
        <p:txBody>
          <a:bodyPr>
            <a:normAutofit/>
          </a:bodyPr>
          <a:lstStyle/>
          <a:p>
            <a:pPr marL="0" inden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1193520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05600" y="2943601"/>
            <a:ext cx="2286000" cy="3866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what is the chance that:</a:t>
            </a:r>
          </a:p>
          <a:p>
            <a:pPr algn="ctr"/>
            <a:endParaRPr lang="en-US" sz="1600" dirty="0"/>
          </a:p>
          <a:p>
            <a:pPr algn="ctr"/>
            <a:r>
              <a:rPr lang="en-US" sz="1600" dirty="0"/>
              <a:t>1. A renter making more than $40,000 and debt more than 20% of income will default?</a:t>
            </a:r>
          </a:p>
          <a:p>
            <a:pPr algn="ctr"/>
            <a:endParaRPr lang="en-US" sz="1600" dirty="0"/>
          </a:p>
          <a:p>
            <a:pPr algn="ctr"/>
            <a:r>
              <a:rPr lang="en-US" sz="1600" dirty="0"/>
              <a:t>2. A home owner making less than $40,000 and debt less than 20% of income will default?</a:t>
            </a:r>
          </a:p>
        </p:txBody>
      </p:sp>
      <p:grpSp>
        <p:nvGrpSpPr>
          <p:cNvPr id="14" name="Group 13"/>
          <p:cNvGrpSpPr/>
          <p:nvPr/>
        </p:nvGrpSpPr>
        <p:grpSpPr>
          <a:xfrm>
            <a:off x="152400" y="3002071"/>
            <a:ext cx="6508316" cy="3886200"/>
            <a:chOff x="152400" y="3002071"/>
            <a:chExt cx="6508316" cy="3886200"/>
          </a:xfrm>
        </p:grpSpPr>
        <p:graphicFrame>
          <p:nvGraphicFramePr>
            <p:cNvPr id="15" name="Content Placeholder 3"/>
            <p:cNvGraphicFramePr>
              <a:graphicFrameLocks/>
            </p:cNvGraphicFramePr>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6104386" y="3395246"/>
              <a:ext cx="548548" cy="338554"/>
            </a:xfrm>
            <a:prstGeom prst="rect">
              <a:avLst/>
            </a:prstGeom>
          </p:spPr>
          <p:txBody>
            <a:bodyPr wrap="none">
              <a:spAutoFit/>
            </a:bodyPr>
            <a:lstStyle/>
            <a:p>
              <a:pPr lvl="0"/>
              <a:r>
                <a:rPr lang="en-US" sz="1600" dirty="0"/>
                <a:t>0.85</a:t>
              </a:r>
            </a:p>
          </p:txBody>
        </p:sp>
        <p:sp>
          <p:nvSpPr>
            <p:cNvPr id="17" name="Rectangle 16"/>
            <p:cNvSpPr/>
            <p:nvPr/>
          </p:nvSpPr>
          <p:spPr>
            <a:xfrm>
              <a:off x="6108117" y="3928646"/>
              <a:ext cx="548548" cy="338554"/>
            </a:xfrm>
            <a:prstGeom prst="rect">
              <a:avLst/>
            </a:prstGeom>
          </p:spPr>
          <p:txBody>
            <a:bodyPr wrap="none">
              <a:spAutoFit/>
            </a:bodyPr>
            <a:lstStyle/>
            <a:p>
              <a:pPr lvl="0"/>
              <a:r>
                <a:rPr lang="en-US" sz="1600" dirty="0"/>
                <a:t>0.20</a:t>
              </a:r>
            </a:p>
          </p:txBody>
        </p:sp>
        <p:sp>
          <p:nvSpPr>
            <p:cNvPr id="18" name="Rectangle 17"/>
            <p:cNvSpPr/>
            <p:nvPr/>
          </p:nvSpPr>
          <p:spPr>
            <a:xfrm>
              <a:off x="6093501" y="4538246"/>
              <a:ext cx="548548" cy="338554"/>
            </a:xfrm>
            <a:prstGeom prst="rect">
              <a:avLst/>
            </a:prstGeom>
          </p:spPr>
          <p:txBody>
            <a:bodyPr wrap="none">
              <a:spAutoFit/>
            </a:bodyPr>
            <a:lstStyle/>
            <a:p>
              <a:pPr lvl="0"/>
              <a:r>
                <a:rPr lang="en-US" sz="1600" dirty="0"/>
                <a:t>0.30</a:t>
              </a:r>
            </a:p>
          </p:txBody>
        </p:sp>
        <p:sp>
          <p:nvSpPr>
            <p:cNvPr id="19" name="Rectangle 18"/>
            <p:cNvSpPr/>
            <p:nvPr/>
          </p:nvSpPr>
          <p:spPr>
            <a:xfrm>
              <a:off x="6093501" y="5071646"/>
              <a:ext cx="548548" cy="338554"/>
            </a:xfrm>
            <a:prstGeom prst="rect">
              <a:avLst/>
            </a:prstGeom>
          </p:spPr>
          <p:txBody>
            <a:bodyPr wrap="none">
              <a:spAutoFit/>
            </a:bodyPr>
            <a:lstStyle/>
            <a:p>
              <a:pPr lvl="0"/>
              <a:r>
                <a:rPr lang="en-US" sz="1600" dirty="0"/>
                <a:t>0.22</a:t>
              </a:r>
            </a:p>
          </p:txBody>
        </p:sp>
        <p:sp>
          <p:nvSpPr>
            <p:cNvPr id="20" name="Rectangle 19"/>
            <p:cNvSpPr/>
            <p:nvPr/>
          </p:nvSpPr>
          <p:spPr>
            <a:xfrm>
              <a:off x="6112168" y="5600955"/>
              <a:ext cx="548548" cy="338554"/>
            </a:xfrm>
            <a:prstGeom prst="rect">
              <a:avLst/>
            </a:prstGeom>
          </p:spPr>
          <p:txBody>
            <a:bodyPr wrap="none">
              <a:spAutoFit/>
            </a:bodyPr>
            <a:lstStyle/>
            <a:p>
              <a:pPr lvl="0"/>
              <a:r>
                <a:rPr lang="en-US" sz="1600" dirty="0">
                  <a:highlight>
                    <a:srgbClr val="FFFF00"/>
                  </a:highlight>
                </a:rPr>
                <a:t>0.60</a:t>
              </a:r>
            </a:p>
          </p:txBody>
        </p:sp>
        <p:sp>
          <p:nvSpPr>
            <p:cNvPr id="21" name="Rectangle 20"/>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22" name="Title 1"/>
          <p:cNvSpPr txBox="1">
            <a:spLocks/>
          </p:cNvSpPr>
          <p:nvPr/>
        </p:nvSpPr>
        <p:spPr>
          <a:xfrm>
            <a:off x="457200" y="-76200"/>
            <a:ext cx="8229600" cy="10207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rPr>
              <a:t>Reading the Decision Tree Result</a:t>
            </a:r>
            <a:endParaRPr lang="en-US" sz="4000" dirty="0"/>
          </a:p>
        </p:txBody>
      </p:sp>
      <p:sp>
        <p:nvSpPr>
          <p:cNvPr id="23" name="Content Placeholder 2"/>
          <p:cNvSpPr txBox="1">
            <a:spLocks/>
          </p:cNvSpPr>
          <p:nvPr/>
        </p:nvSpPr>
        <p:spPr>
          <a:xfrm>
            <a:off x="304800" y="1020763"/>
            <a:ext cx="8229600" cy="2179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1026909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05600" y="2943601"/>
            <a:ext cx="2286000" cy="3866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what is the chance that:</a:t>
            </a:r>
          </a:p>
          <a:p>
            <a:pPr algn="ctr"/>
            <a:endParaRPr lang="en-US" sz="1600" dirty="0"/>
          </a:p>
          <a:p>
            <a:pPr algn="ctr"/>
            <a:r>
              <a:rPr lang="en-US" sz="1600" dirty="0"/>
              <a:t>1. A renter making more than $40,000 and debt more than 20% of income will default?</a:t>
            </a:r>
          </a:p>
          <a:p>
            <a:pPr algn="ctr"/>
            <a:endParaRPr lang="en-US" sz="1600" dirty="0"/>
          </a:p>
          <a:p>
            <a:pPr algn="ctr"/>
            <a:r>
              <a:rPr lang="en-US" sz="1600" dirty="0"/>
              <a:t>2. A home owner making less than $40,000 and debt less than 20% of income will default?</a:t>
            </a:r>
          </a:p>
        </p:txBody>
      </p:sp>
      <p:grpSp>
        <p:nvGrpSpPr>
          <p:cNvPr id="14" name="Group 13"/>
          <p:cNvGrpSpPr/>
          <p:nvPr/>
        </p:nvGrpSpPr>
        <p:grpSpPr>
          <a:xfrm>
            <a:off x="152400" y="3002071"/>
            <a:ext cx="6508316" cy="3886200"/>
            <a:chOff x="152400" y="3002071"/>
            <a:chExt cx="6508316" cy="3886200"/>
          </a:xfrm>
        </p:grpSpPr>
        <p:graphicFrame>
          <p:nvGraphicFramePr>
            <p:cNvPr id="15" name="Content Placeholder 3"/>
            <p:cNvGraphicFramePr>
              <a:graphicFrameLocks/>
            </p:cNvGraphicFramePr>
            <p:nvPr>
              <p:extLst>
                <p:ext uri="{D42A27DB-BD31-4B8C-83A1-F6EECF244321}">
                  <p14:modId xmlns:p14="http://schemas.microsoft.com/office/powerpoint/2010/main" val="2526889981"/>
                </p:ext>
              </p:extLst>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6104386" y="3395246"/>
              <a:ext cx="548548" cy="338554"/>
            </a:xfrm>
            <a:prstGeom prst="rect">
              <a:avLst/>
            </a:prstGeom>
          </p:spPr>
          <p:txBody>
            <a:bodyPr wrap="none">
              <a:spAutoFit/>
            </a:bodyPr>
            <a:lstStyle/>
            <a:p>
              <a:pPr lvl="0"/>
              <a:r>
                <a:rPr lang="en-US" sz="1600" dirty="0"/>
                <a:t>0.85</a:t>
              </a:r>
            </a:p>
          </p:txBody>
        </p:sp>
        <p:sp>
          <p:nvSpPr>
            <p:cNvPr id="17" name="Rectangle 16"/>
            <p:cNvSpPr/>
            <p:nvPr/>
          </p:nvSpPr>
          <p:spPr>
            <a:xfrm>
              <a:off x="6108117" y="3928646"/>
              <a:ext cx="548548" cy="338554"/>
            </a:xfrm>
            <a:prstGeom prst="rect">
              <a:avLst/>
            </a:prstGeom>
          </p:spPr>
          <p:txBody>
            <a:bodyPr wrap="none">
              <a:spAutoFit/>
            </a:bodyPr>
            <a:lstStyle/>
            <a:p>
              <a:pPr lvl="0"/>
              <a:r>
                <a:rPr lang="en-US" sz="1600" dirty="0">
                  <a:highlight>
                    <a:srgbClr val="FFFF00"/>
                  </a:highlight>
                </a:rPr>
                <a:t>0.20</a:t>
              </a:r>
            </a:p>
          </p:txBody>
        </p:sp>
        <p:sp>
          <p:nvSpPr>
            <p:cNvPr id="18" name="Rectangle 17"/>
            <p:cNvSpPr/>
            <p:nvPr/>
          </p:nvSpPr>
          <p:spPr>
            <a:xfrm>
              <a:off x="6093501" y="4538246"/>
              <a:ext cx="548548" cy="338554"/>
            </a:xfrm>
            <a:prstGeom prst="rect">
              <a:avLst/>
            </a:prstGeom>
          </p:spPr>
          <p:txBody>
            <a:bodyPr wrap="none">
              <a:spAutoFit/>
            </a:bodyPr>
            <a:lstStyle/>
            <a:p>
              <a:pPr lvl="0"/>
              <a:r>
                <a:rPr lang="en-US" sz="1600" dirty="0"/>
                <a:t>0.30</a:t>
              </a:r>
            </a:p>
          </p:txBody>
        </p:sp>
        <p:sp>
          <p:nvSpPr>
            <p:cNvPr id="19" name="Rectangle 18"/>
            <p:cNvSpPr/>
            <p:nvPr/>
          </p:nvSpPr>
          <p:spPr>
            <a:xfrm>
              <a:off x="6093501" y="5071646"/>
              <a:ext cx="548548" cy="338554"/>
            </a:xfrm>
            <a:prstGeom prst="rect">
              <a:avLst/>
            </a:prstGeom>
          </p:spPr>
          <p:txBody>
            <a:bodyPr wrap="none">
              <a:spAutoFit/>
            </a:bodyPr>
            <a:lstStyle/>
            <a:p>
              <a:pPr lvl="0"/>
              <a:r>
                <a:rPr lang="en-US" sz="1600" dirty="0"/>
                <a:t>0.22</a:t>
              </a:r>
            </a:p>
          </p:txBody>
        </p:sp>
        <p:sp>
          <p:nvSpPr>
            <p:cNvPr id="20" name="Rectangle 19"/>
            <p:cNvSpPr/>
            <p:nvPr/>
          </p:nvSpPr>
          <p:spPr>
            <a:xfrm>
              <a:off x="6112168" y="5600955"/>
              <a:ext cx="548548" cy="338554"/>
            </a:xfrm>
            <a:prstGeom prst="rect">
              <a:avLst/>
            </a:prstGeom>
          </p:spPr>
          <p:txBody>
            <a:bodyPr wrap="none">
              <a:spAutoFit/>
            </a:bodyPr>
            <a:lstStyle/>
            <a:p>
              <a:pPr lvl="0"/>
              <a:r>
                <a:rPr lang="en-US" sz="1600" dirty="0"/>
                <a:t>0.60</a:t>
              </a:r>
            </a:p>
          </p:txBody>
        </p:sp>
        <p:sp>
          <p:nvSpPr>
            <p:cNvPr id="21" name="Rectangle 20"/>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22" name="Title 1"/>
          <p:cNvSpPr txBox="1">
            <a:spLocks/>
          </p:cNvSpPr>
          <p:nvPr/>
        </p:nvSpPr>
        <p:spPr>
          <a:xfrm>
            <a:off x="457200" y="-76200"/>
            <a:ext cx="8229600" cy="10207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rPr>
              <a:t>Reading the Decision Tree Result</a:t>
            </a:r>
            <a:endParaRPr lang="en-US" sz="4000" dirty="0"/>
          </a:p>
        </p:txBody>
      </p:sp>
      <p:sp>
        <p:nvSpPr>
          <p:cNvPr id="23" name="Content Placeholder 2"/>
          <p:cNvSpPr txBox="1">
            <a:spLocks/>
          </p:cNvSpPr>
          <p:nvPr/>
        </p:nvSpPr>
        <p:spPr>
          <a:xfrm>
            <a:off x="304800" y="1020763"/>
            <a:ext cx="8229600" cy="2179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315835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sz="3200" dirty="0">
                <a:solidFill>
                  <a:prstClr val="black"/>
                </a:solidFill>
              </a:rPr>
              <a:t>What is </a:t>
            </a:r>
            <a:r>
              <a:rPr lang="en-US" sz="3200" dirty="0">
                <a:solidFill>
                  <a:srgbClr val="0000FF"/>
                </a:solidFill>
              </a:rPr>
              <a:t>Classification</a:t>
            </a:r>
            <a:r>
              <a:rPr lang="en-US" sz="3200" dirty="0">
                <a:solidFill>
                  <a:prstClr val="black"/>
                </a:solidFill>
              </a:rPr>
              <a:t>?</a:t>
            </a:r>
            <a:endParaRPr lang="en-US" dirty="0"/>
          </a:p>
        </p:txBody>
      </p:sp>
      <p:sp>
        <p:nvSpPr>
          <p:cNvPr id="3" name="Content Placeholder 2"/>
          <p:cNvSpPr>
            <a:spLocks noGrp="1"/>
          </p:cNvSpPr>
          <p:nvPr>
            <p:ph idx="1"/>
          </p:nvPr>
        </p:nvSpPr>
        <p:spPr>
          <a:xfrm>
            <a:off x="762000" y="990600"/>
            <a:ext cx="7772400" cy="5867399"/>
          </a:xfrm>
        </p:spPr>
        <p:txBody>
          <a:bodyPr>
            <a:normAutofit/>
          </a:bodyPr>
          <a:lstStyle/>
          <a:p>
            <a:pPr lvl="1"/>
            <a:endParaRPr lang="en-US" sz="2400" dirty="0"/>
          </a:p>
          <a:p>
            <a:r>
              <a:rPr lang="en-US" sz="2400" dirty="0"/>
              <a:t>Examples</a:t>
            </a:r>
          </a:p>
          <a:p>
            <a:pPr lvl="1"/>
            <a:endParaRPr lang="en-US" sz="2400" dirty="0"/>
          </a:p>
        </p:txBody>
      </p:sp>
      <p:graphicFrame>
        <p:nvGraphicFramePr>
          <p:cNvPr id="5" name="Table 4">
            <a:extLst>
              <a:ext uri="{FF2B5EF4-FFF2-40B4-BE49-F238E27FC236}">
                <a16:creationId xmlns:a16="http://schemas.microsoft.com/office/drawing/2014/main" id="{69A2B88D-8A20-456C-8596-DDC2D9EFFFD2}"/>
              </a:ext>
            </a:extLst>
          </p:cNvPr>
          <p:cNvGraphicFramePr>
            <a:graphicFrameLocks noGrp="1"/>
          </p:cNvGraphicFramePr>
          <p:nvPr>
            <p:extLst>
              <p:ext uri="{D42A27DB-BD31-4B8C-83A1-F6EECF244321}">
                <p14:modId xmlns:p14="http://schemas.microsoft.com/office/powerpoint/2010/main" val="3513498069"/>
              </p:ext>
            </p:extLst>
          </p:nvPr>
        </p:nvGraphicFramePr>
        <p:xfrm>
          <a:off x="762000" y="2094411"/>
          <a:ext cx="7772400" cy="4269210"/>
        </p:xfrm>
        <a:graphic>
          <a:graphicData uri="http://schemas.openxmlformats.org/drawingml/2006/table">
            <a:tbl>
              <a:tblPr firstRow="1" bandRow="1">
                <a:tableStyleId>{7DF18680-E054-41AD-8BC1-D1AEF772440D}</a:tableStyleId>
              </a:tblPr>
              <a:tblGrid>
                <a:gridCol w="3505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533556">
                <a:tc>
                  <a:txBody>
                    <a:bodyPr/>
                    <a:lstStyle/>
                    <a:p>
                      <a:pPr algn="ctr"/>
                      <a:r>
                        <a:rPr lang="en-US" sz="2000" cap="all" spc="150" dirty="0"/>
                        <a:t>Task</a:t>
                      </a:r>
                      <a:endParaRPr lang="en-US" sz="2000" b="0" cap="all" spc="150" dirty="0">
                        <a:solidFill>
                          <a:schemeClr val="lt1"/>
                        </a:solidFill>
                      </a:endParaRPr>
                    </a:p>
                  </a:txBody>
                  <a:tcPr marL="91641" marR="91641" marT="91641" marB="91641"/>
                </a:tc>
                <a:tc>
                  <a:txBody>
                    <a:bodyPr/>
                    <a:lstStyle/>
                    <a:p>
                      <a:pPr algn="ctr"/>
                      <a:r>
                        <a:rPr lang="en-US" sz="2000" cap="all" spc="150" dirty="0"/>
                        <a:t>Observations</a:t>
                      </a:r>
                      <a:endParaRPr lang="en-US" sz="2000" b="0" cap="all" spc="150" dirty="0">
                        <a:solidFill>
                          <a:schemeClr val="lt1"/>
                        </a:solidFill>
                      </a:endParaRPr>
                    </a:p>
                  </a:txBody>
                  <a:tcPr marL="91641" marR="91641" marT="91641" marB="91641"/>
                </a:tc>
                <a:tc>
                  <a:txBody>
                    <a:bodyPr/>
                    <a:lstStyle/>
                    <a:p>
                      <a:pPr algn="ctr"/>
                      <a:r>
                        <a:rPr lang="en-US" sz="2000" cap="all" spc="150" dirty="0"/>
                        <a:t>Outcome (Categories)</a:t>
                      </a:r>
                      <a:endParaRPr lang="en-US" sz="2000" b="0" cap="all" spc="150" dirty="0">
                        <a:solidFill>
                          <a:schemeClr val="lt1"/>
                        </a:solidFill>
                      </a:endParaRPr>
                    </a:p>
                  </a:txBody>
                  <a:tcPr marL="91641" marR="91641" marT="91641" marB="91641"/>
                </a:tc>
                <a:extLst>
                  <a:ext uri="{0D108BD9-81ED-4DB2-BD59-A6C34878D82A}">
                    <a16:rowId xmlns:a16="http://schemas.microsoft.com/office/drawing/2014/main" val="10000"/>
                  </a:ext>
                </a:extLst>
              </a:tr>
              <a:tr h="869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t>Determine which customers are likely to leave the company once their contracts expire</a:t>
                      </a:r>
                      <a:endParaRPr lang="en-US" sz="2000" cap="none" spc="0" dirty="0">
                        <a:solidFill>
                          <a:schemeClr val="tx1"/>
                        </a:solidFill>
                      </a:endParaRPr>
                    </a:p>
                  </a:txBody>
                  <a:tcPr marL="91641" marR="91641" marT="91641" marB="91641"/>
                </a:tc>
                <a:tc>
                  <a:txBody>
                    <a:bodyPr/>
                    <a:lstStyle/>
                    <a:p>
                      <a:pPr algn="ctr"/>
                      <a:r>
                        <a:rPr lang="en-US" sz="2000" cap="none" spc="0"/>
                        <a:t>Customers</a:t>
                      </a:r>
                      <a:endParaRPr lang="en-US" sz="2000" cap="none" spc="0">
                        <a:solidFill>
                          <a:schemeClr val="tx1"/>
                        </a:solidFill>
                      </a:endParaRPr>
                    </a:p>
                  </a:txBody>
                  <a:tcPr marL="91641" marR="91641" marT="91641" marB="91641"/>
                </a:tc>
                <a:tc>
                  <a:txBody>
                    <a:bodyPr/>
                    <a:lstStyle/>
                    <a:p>
                      <a:pPr algn="ctr"/>
                      <a:r>
                        <a:rPr lang="en-US" sz="2000" cap="none" spc="0" dirty="0"/>
                        <a:t>Leave vs. stay</a:t>
                      </a:r>
                      <a:endParaRPr lang="en-US" sz="2000" cap="none" spc="0" dirty="0">
                        <a:solidFill>
                          <a:schemeClr val="tx1"/>
                        </a:solidFill>
                      </a:endParaRPr>
                    </a:p>
                  </a:txBody>
                  <a:tcPr marL="91641" marR="91641" marT="91641" marB="91641"/>
                </a:tc>
                <a:extLst>
                  <a:ext uri="{0D108BD9-81ED-4DB2-BD59-A6C34878D82A}">
                    <a16:rowId xmlns:a16="http://schemas.microsoft.com/office/drawing/2014/main" val="10001"/>
                  </a:ext>
                </a:extLst>
              </a:tr>
              <a:tr h="604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t>Categorizing news stories as finance, weather, sports, etc.</a:t>
                      </a:r>
                      <a:endParaRPr lang="en-US" sz="2000" cap="none" spc="0" dirty="0">
                        <a:solidFill>
                          <a:schemeClr val="tx1"/>
                        </a:solidFill>
                      </a:endParaRPr>
                    </a:p>
                  </a:txBody>
                  <a:tcPr marL="91641" marR="91641" marT="91641" marB="91641"/>
                </a:tc>
                <a:tc>
                  <a:txBody>
                    <a:bodyPr/>
                    <a:lstStyle/>
                    <a:p>
                      <a:pPr algn="ctr"/>
                      <a:r>
                        <a:rPr lang="en-US" sz="2000" cap="none" spc="0" dirty="0"/>
                        <a:t>News stories</a:t>
                      </a:r>
                      <a:endParaRPr lang="en-US" sz="2000" cap="none" spc="0" dirty="0">
                        <a:solidFill>
                          <a:schemeClr val="tx1"/>
                        </a:solidFill>
                      </a:endParaRPr>
                    </a:p>
                  </a:txBody>
                  <a:tcPr marL="91641" marR="91641" marT="91641" marB="91641"/>
                </a:tc>
                <a:tc>
                  <a:txBody>
                    <a:bodyPr/>
                    <a:lstStyle/>
                    <a:p>
                      <a:pPr algn="ctr"/>
                      <a:r>
                        <a:rPr lang="en-US" sz="2000" cap="none" spc="0" dirty="0"/>
                        <a:t>News categories</a:t>
                      </a:r>
                      <a:endParaRPr lang="en-US" sz="2000" cap="none" spc="0" dirty="0">
                        <a:solidFill>
                          <a:schemeClr val="tx1"/>
                        </a:solidFill>
                      </a:endParaRPr>
                    </a:p>
                  </a:txBody>
                  <a:tcPr marL="91641" marR="91641" marT="91641" marB="91641"/>
                </a:tc>
                <a:extLst>
                  <a:ext uri="{0D108BD9-81ED-4DB2-BD59-A6C34878D82A}">
                    <a16:rowId xmlns:a16="http://schemas.microsoft.com/office/drawing/2014/main" val="10002"/>
                  </a:ext>
                </a:extLst>
              </a:tr>
              <a:tr h="472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a:t>Determine whether a picture is a dog</a:t>
                      </a:r>
                      <a:endParaRPr lang="en-US" sz="2000" cap="none" spc="0">
                        <a:solidFill>
                          <a:schemeClr val="tx1"/>
                        </a:solidFill>
                      </a:endParaRPr>
                    </a:p>
                  </a:txBody>
                  <a:tcPr marL="91641" marR="91641" marT="91641" marB="91641"/>
                </a:tc>
                <a:tc>
                  <a:txBody>
                    <a:bodyPr/>
                    <a:lstStyle/>
                    <a:p>
                      <a:pPr algn="ctr"/>
                      <a:r>
                        <a:rPr lang="en-US" sz="2000" cap="none" spc="0"/>
                        <a:t>Images</a:t>
                      </a:r>
                      <a:endParaRPr lang="en-US" sz="2000" cap="none" spc="0">
                        <a:solidFill>
                          <a:schemeClr val="tx1"/>
                        </a:solidFill>
                      </a:endParaRPr>
                    </a:p>
                  </a:txBody>
                  <a:tcPr marL="91641" marR="91641" marT="91641" marB="91641"/>
                </a:tc>
                <a:tc>
                  <a:txBody>
                    <a:bodyPr/>
                    <a:lstStyle/>
                    <a:p>
                      <a:pPr algn="ctr"/>
                      <a:r>
                        <a:rPr lang="en-US" sz="2000" cap="none" spc="0"/>
                        <a:t>Dog vs. not dog</a:t>
                      </a:r>
                      <a:endParaRPr lang="en-US" sz="2000" cap="none" spc="0">
                        <a:solidFill>
                          <a:schemeClr val="tx1"/>
                        </a:solidFill>
                      </a:endParaRPr>
                    </a:p>
                  </a:txBody>
                  <a:tcPr marL="91641" marR="91641" marT="91641" marB="91641"/>
                </a:tc>
                <a:extLst>
                  <a:ext uri="{0D108BD9-81ED-4DB2-BD59-A6C34878D82A}">
                    <a16:rowId xmlns:a16="http://schemas.microsoft.com/office/drawing/2014/main" val="10003"/>
                  </a:ext>
                </a:extLst>
              </a:tr>
              <a:tr h="472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t>Determine whether a person falls in a video</a:t>
                      </a:r>
                      <a:endParaRPr lang="en-US" sz="2000" cap="none" spc="0" dirty="0">
                        <a:solidFill>
                          <a:schemeClr val="tx1"/>
                        </a:solidFill>
                      </a:endParaRPr>
                    </a:p>
                  </a:txBody>
                  <a:tcPr marL="91641" marR="91641" marT="91641" marB="91641"/>
                </a:tc>
                <a:tc>
                  <a:txBody>
                    <a:bodyPr/>
                    <a:lstStyle/>
                    <a:p>
                      <a:pPr algn="ctr"/>
                      <a:r>
                        <a:rPr lang="en-US" sz="2000" cap="none" spc="0"/>
                        <a:t>Video images </a:t>
                      </a:r>
                      <a:endParaRPr lang="en-US" sz="2000" cap="none" spc="0">
                        <a:solidFill>
                          <a:schemeClr val="tx1"/>
                        </a:solidFill>
                      </a:endParaRPr>
                    </a:p>
                  </a:txBody>
                  <a:tcPr marL="91641" marR="91641" marT="91641" marB="91641"/>
                </a:tc>
                <a:tc>
                  <a:txBody>
                    <a:bodyPr/>
                    <a:lstStyle/>
                    <a:p>
                      <a:pPr algn="ctr"/>
                      <a:r>
                        <a:rPr lang="en-US" sz="2000" cap="none" spc="0" dirty="0"/>
                        <a:t>Fall vs. not fall</a:t>
                      </a:r>
                      <a:endParaRPr lang="en-US" sz="2000" cap="none" spc="0" dirty="0">
                        <a:solidFill>
                          <a:schemeClr val="tx1"/>
                        </a:solidFill>
                      </a:endParaRPr>
                    </a:p>
                  </a:txBody>
                  <a:tcPr marL="91641" marR="91641" marT="91641" marB="91641"/>
                </a:tc>
                <a:extLst>
                  <a:ext uri="{0D108BD9-81ED-4DB2-BD59-A6C34878D82A}">
                    <a16:rowId xmlns:a16="http://schemas.microsoft.com/office/drawing/2014/main" val="2211692212"/>
                  </a:ext>
                </a:extLst>
              </a:tr>
            </a:tbl>
          </a:graphicData>
        </a:graphic>
      </p:graphicFrame>
      <p:sp>
        <p:nvSpPr>
          <p:cNvPr id="4" name="TextBox 3">
            <a:extLst>
              <a:ext uri="{FF2B5EF4-FFF2-40B4-BE49-F238E27FC236}">
                <a16:creationId xmlns:a16="http://schemas.microsoft.com/office/drawing/2014/main" id="{112E6C68-D3CC-4770-B6B2-C6BB37DF07BC}"/>
              </a:ext>
            </a:extLst>
          </p:cNvPr>
          <p:cNvSpPr txBox="1"/>
          <p:nvPr/>
        </p:nvSpPr>
        <p:spPr>
          <a:xfrm>
            <a:off x="6553200" y="2971800"/>
            <a:ext cx="1676400" cy="457200"/>
          </a:xfrm>
          <a:prstGeom prst="rect">
            <a:avLst/>
          </a:prstGeom>
          <a:solidFill>
            <a:schemeClr val="accent5">
              <a:lumMod val="40000"/>
              <a:lumOff val="6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F52DC43B-FE69-4A1D-A5D6-F0CAB16440B7}"/>
              </a:ext>
            </a:extLst>
          </p:cNvPr>
          <p:cNvSpPr txBox="1"/>
          <p:nvPr/>
        </p:nvSpPr>
        <p:spPr>
          <a:xfrm>
            <a:off x="6566747" y="4031789"/>
            <a:ext cx="1676400" cy="457200"/>
          </a:xfrm>
          <a:prstGeom prst="rect">
            <a:avLst/>
          </a:prstGeom>
          <a:solidFill>
            <a:schemeClr val="accent5">
              <a:lumMod val="40000"/>
              <a:lumOff val="6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93D9E785-7033-4ADE-833D-BF48DB1A8AD8}"/>
              </a:ext>
            </a:extLst>
          </p:cNvPr>
          <p:cNvSpPr txBox="1"/>
          <p:nvPr/>
        </p:nvSpPr>
        <p:spPr>
          <a:xfrm>
            <a:off x="6553200" y="4839789"/>
            <a:ext cx="1676400" cy="457200"/>
          </a:xfrm>
          <a:prstGeom prst="rect">
            <a:avLst/>
          </a:prstGeom>
          <a:solidFill>
            <a:schemeClr val="accent5">
              <a:lumMod val="40000"/>
              <a:lumOff val="60000"/>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F86427E3-B09D-44A1-ABE7-0A2D020580FF}"/>
              </a:ext>
            </a:extLst>
          </p:cNvPr>
          <p:cNvSpPr txBox="1"/>
          <p:nvPr/>
        </p:nvSpPr>
        <p:spPr>
          <a:xfrm>
            <a:off x="6512560" y="5715000"/>
            <a:ext cx="1676400" cy="457200"/>
          </a:xfrm>
          <a:prstGeom prst="rect">
            <a:avLst/>
          </a:prstGeom>
          <a:solidFill>
            <a:schemeClr val="accent5">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245172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31726" y="4038601"/>
            <a:ext cx="2286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Describe the characteristics of the most likely and least likely groups to default.</a:t>
            </a:r>
          </a:p>
        </p:txBody>
      </p:sp>
      <p:grpSp>
        <p:nvGrpSpPr>
          <p:cNvPr id="6" name="Group 5"/>
          <p:cNvGrpSpPr/>
          <p:nvPr/>
        </p:nvGrpSpPr>
        <p:grpSpPr>
          <a:xfrm>
            <a:off x="152400" y="3002071"/>
            <a:ext cx="6508316" cy="3886200"/>
            <a:chOff x="152400" y="3002071"/>
            <a:chExt cx="6508316" cy="3886200"/>
          </a:xfrm>
        </p:grpSpPr>
        <p:graphicFrame>
          <p:nvGraphicFramePr>
            <p:cNvPr id="7" name="Content Placeholder 3"/>
            <p:cNvGraphicFramePr>
              <a:graphicFrameLocks/>
            </p:cNvGraphicFramePr>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6104386" y="3395246"/>
              <a:ext cx="548548" cy="338554"/>
            </a:xfrm>
            <a:prstGeom prst="rect">
              <a:avLst/>
            </a:prstGeom>
          </p:spPr>
          <p:txBody>
            <a:bodyPr wrap="none">
              <a:spAutoFit/>
            </a:bodyPr>
            <a:lstStyle/>
            <a:p>
              <a:pPr lvl="0"/>
              <a:r>
                <a:rPr lang="en-US" sz="1600" dirty="0"/>
                <a:t>0.85</a:t>
              </a:r>
            </a:p>
          </p:txBody>
        </p:sp>
        <p:sp>
          <p:nvSpPr>
            <p:cNvPr id="9" name="Rectangle 8"/>
            <p:cNvSpPr/>
            <p:nvPr/>
          </p:nvSpPr>
          <p:spPr>
            <a:xfrm>
              <a:off x="6108117" y="3928646"/>
              <a:ext cx="548548" cy="338554"/>
            </a:xfrm>
            <a:prstGeom prst="rect">
              <a:avLst/>
            </a:prstGeom>
          </p:spPr>
          <p:txBody>
            <a:bodyPr wrap="none">
              <a:spAutoFit/>
            </a:bodyPr>
            <a:lstStyle/>
            <a:p>
              <a:pPr lvl="0"/>
              <a:r>
                <a:rPr lang="en-US" sz="1600" dirty="0"/>
                <a:t>0.20</a:t>
              </a:r>
            </a:p>
          </p:txBody>
        </p:sp>
        <p:sp>
          <p:nvSpPr>
            <p:cNvPr id="10" name="Rectangle 9"/>
            <p:cNvSpPr/>
            <p:nvPr/>
          </p:nvSpPr>
          <p:spPr>
            <a:xfrm>
              <a:off x="6093501" y="4538246"/>
              <a:ext cx="548548" cy="338554"/>
            </a:xfrm>
            <a:prstGeom prst="rect">
              <a:avLst/>
            </a:prstGeom>
          </p:spPr>
          <p:txBody>
            <a:bodyPr wrap="none">
              <a:spAutoFit/>
            </a:bodyPr>
            <a:lstStyle/>
            <a:p>
              <a:pPr lvl="0"/>
              <a:r>
                <a:rPr lang="en-US" sz="1600" dirty="0"/>
                <a:t>0.30</a:t>
              </a:r>
            </a:p>
          </p:txBody>
        </p:sp>
        <p:sp>
          <p:nvSpPr>
            <p:cNvPr id="11" name="Rectangle 10"/>
            <p:cNvSpPr/>
            <p:nvPr/>
          </p:nvSpPr>
          <p:spPr>
            <a:xfrm>
              <a:off x="6093501" y="5071646"/>
              <a:ext cx="548548" cy="338554"/>
            </a:xfrm>
            <a:prstGeom prst="rect">
              <a:avLst/>
            </a:prstGeom>
          </p:spPr>
          <p:txBody>
            <a:bodyPr wrap="none">
              <a:spAutoFit/>
            </a:bodyPr>
            <a:lstStyle/>
            <a:p>
              <a:pPr lvl="0"/>
              <a:r>
                <a:rPr lang="en-US" sz="1600" dirty="0"/>
                <a:t>0.22</a:t>
              </a:r>
            </a:p>
          </p:txBody>
        </p:sp>
        <p:sp>
          <p:nvSpPr>
            <p:cNvPr id="12" name="Rectangle 11"/>
            <p:cNvSpPr/>
            <p:nvPr/>
          </p:nvSpPr>
          <p:spPr>
            <a:xfrm>
              <a:off x="6112168" y="5600955"/>
              <a:ext cx="548548" cy="338554"/>
            </a:xfrm>
            <a:prstGeom prst="rect">
              <a:avLst/>
            </a:prstGeom>
          </p:spPr>
          <p:txBody>
            <a:bodyPr wrap="none">
              <a:spAutoFit/>
            </a:bodyPr>
            <a:lstStyle/>
            <a:p>
              <a:pPr lvl="0"/>
              <a:r>
                <a:rPr lang="en-US" sz="1600" dirty="0"/>
                <a:t>0.60</a:t>
              </a:r>
            </a:p>
          </p:txBody>
        </p:sp>
        <p:sp>
          <p:nvSpPr>
            <p:cNvPr id="13" name="Rectangle 12"/>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15" name="Title 1"/>
          <p:cNvSpPr txBox="1">
            <a:spLocks/>
          </p:cNvSpPr>
          <p:nvPr/>
        </p:nvSpPr>
        <p:spPr>
          <a:xfrm>
            <a:off x="457200" y="-76200"/>
            <a:ext cx="8229600" cy="10207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rPr>
              <a:t>Reading the Decision Tree Result</a:t>
            </a:r>
            <a:endParaRPr lang="en-US" sz="4000" dirty="0"/>
          </a:p>
        </p:txBody>
      </p:sp>
      <p:sp>
        <p:nvSpPr>
          <p:cNvPr id="16" name="Content Placeholder 2"/>
          <p:cNvSpPr txBox="1">
            <a:spLocks/>
          </p:cNvSpPr>
          <p:nvPr/>
        </p:nvSpPr>
        <p:spPr>
          <a:xfrm>
            <a:off x="304800" y="1020763"/>
            <a:ext cx="8229600" cy="2179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3620543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31726" y="4038601"/>
            <a:ext cx="2286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Describe the characteristics of the most likely and least likely groups to default.</a:t>
            </a:r>
          </a:p>
        </p:txBody>
      </p:sp>
      <p:grpSp>
        <p:nvGrpSpPr>
          <p:cNvPr id="6" name="Group 5"/>
          <p:cNvGrpSpPr/>
          <p:nvPr/>
        </p:nvGrpSpPr>
        <p:grpSpPr>
          <a:xfrm>
            <a:off x="152400" y="3002071"/>
            <a:ext cx="6508316" cy="3886200"/>
            <a:chOff x="152400" y="3002071"/>
            <a:chExt cx="6508316" cy="3886200"/>
          </a:xfrm>
        </p:grpSpPr>
        <p:graphicFrame>
          <p:nvGraphicFramePr>
            <p:cNvPr id="7" name="Content Placeholder 3"/>
            <p:cNvGraphicFramePr>
              <a:graphicFrameLocks/>
            </p:cNvGraphicFramePr>
            <p:nvPr/>
          </p:nvGraphicFramePr>
          <p:xfrm>
            <a:off x="152400" y="3002071"/>
            <a:ext cx="5943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6104386" y="3395246"/>
              <a:ext cx="548548" cy="338554"/>
            </a:xfrm>
            <a:prstGeom prst="rect">
              <a:avLst/>
            </a:prstGeom>
          </p:spPr>
          <p:txBody>
            <a:bodyPr wrap="none">
              <a:spAutoFit/>
            </a:bodyPr>
            <a:lstStyle/>
            <a:p>
              <a:pPr lvl="0"/>
              <a:r>
                <a:rPr lang="en-US" sz="1600" dirty="0">
                  <a:highlight>
                    <a:srgbClr val="FFFF00"/>
                  </a:highlight>
                </a:rPr>
                <a:t>0.85</a:t>
              </a:r>
            </a:p>
          </p:txBody>
        </p:sp>
        <p:sp>
          <p:nvSpPr>
            <p:cNvPr id="9" name="Rectangle 8"/>
            <p:cNvSpPr/>
            <p:nvPr/>
          </p:nvSpPr>
          <p:spPr>
            <a:xfrm>
              <a:off x="6108117" y="3928646"/>
              <a:ext cx="548548" cy="338554"/>
            </a:xfrm>
            <a:prstGeom prst="rect">
              <a:avLst/>
            </a:prstGeom>
          </p:spPr>
          <p:txBody>
            <a:bodyPr wrap="none">
              <a:spAutoFit/>
            </a:bodyPr>
            <a:lstStyle/>
            <a:p>
              <a:pPr lvl="0"/>
              <a:r>
                <a:rPr lang="en-US" sz="1600" dirty="0">
                  <a:highlight>
                    <a:srgbClr val="FFFF00"/>
                  </a:highlight>
                </a:rPr>
                <a:t>0.20</a:t>
              </a:r>
            </a:p>
          </p:txBody>
        </p:sp>
        <p:sp>
          <p:nvSpPr>
            <p:cNvPr id="10" name="Rectangle 9"/>
            <p:cNvSpPr/>
            <p:nvPr/>
          </p:nvSpPr>
          <p:spPr>
            <a:xfrm>
              <a:off x="6093501" y="4538246"/>
              <a:ext cx="548548" cy="338554"/>
            </a:xfrm>
            <a:prstGeom prst="rect">
              <a:avLst/>
            </a:prstGeom>
          </p:spPr>
          <p:txBody>
            <a:bodyPr wrap="none">
              <a:spAutoFit/>
            </a:bodyPr>
            <a:lstStyle/>
            <a:p>
              <a:pPr lvl="0"/>
              <a:r>
                <a:rPr lang="en-US" sz="1600" dirty="0"/>
                <a:t>0.30</a:t>
              </a:r>
            </a:p>
          </p:txBody>
        </p:sp>
        <p:sp>
          <p:nvSpPr>
            <p:cNvPr id="11" name="Rectangle 10"/>
            <p:cNvSpPr/>
            <p:nvPr/>
          </p:nvSpPr>
          <p:spPr>
            <a:xfrm>
              <a:off x="6093501" y="5071646"/>
              <a:ext cx="548548" cy="338554"/>
            </a:xfrm>
            <a:prstGeom prst="rect">
              <a:avLst/>
            </a:prstGeom>
          </p:spPr>
          <p:txBody>
            <a:bodyPr wrap="none">
              <a:spAutoFit/>
            </a:bodyPr>
            <a:lstStyle/>
            <a:p>
              <a:pPr lvl="0"/>
              <a:r>
                <a:rPr lang="en-US" sz="1600" dirty="0"/>
                <a:t>0.22</a:t>
              </a:r>
            </a:p>
          </p:txBody>
        </p:sp>
        <p:sp>
          <p:nvSpPr>
            <p:cNvPr id="12" name="Rectangle 11"/>
            <p:cNvSpPr/>
            <p:nvPr/>
          </p:nvSpPr>
          <p:spPr>
            <a:xfrm>
              <a:off x="6112168" y="5600955"/>
              <a:ext cx="548548" cy="338554"/>
            </a:xfrm>
            <a:prstGeom prst="rect">
              <a:avLst/>
            </a:prstGeom>
          </p:spPr>
          <p:txBody>
            <a:bodyPr wrap="none">
              <a:spAutoFit/>
            </a:bodyPr>
            <a:lstStyle/>
            <a:p>
              <a:pPr lvl="0"/>
              <a:r>
                <a:rPr lang="en-US" sz="1600" dirty="0"/>
                <a:t>0.60</a:t>
              </a:r>
            </a:p>
          </p:txBody>
        </p:sp>
        <p:sp>
          <p:nvSpPr>
            <p:cNvPr id="13" name="Rectangle 12"/>
            <p:cNvSpPr/>
            <p:nvPr/>
          </p:nvSpPr>
          <p:spPr>
            <a:xfrm>
              <a:off x="6112168" y="6183868"/>
              <a:ext cx="548548" cy="338554"/>
            </a:xfrm>
            <a:prstGeom prst="rect">
              <a:avLst/>
            </a:prstGeom>
          </p:spPr>
          <p:txBody>
            <a:bodyPr wrap="none">
              <a:spAutoFit/>
            </a:bodyPr>
            <a:lstStyle/>
            <a:p>
              <a:pPr lvl="0"/>
              <a:r>
                <a:rPr lang="en-US" sz="1600" dirty="0"/>
                <a:t>0.26</a:t>
              </a:r>
            </a:p>
          </p:txBody>
        </p:sp>
      </p:grpSp>
      <p:sp>
        <p:nvSpPr>
          <p:cNvPr id="15" name="Title 1"/>
          <p:cNvSpPr txBox="1">
            <a:spLocks/>
          </p:cNvSpPr>
          <p:nvPr/>
        </p:nvSpPr>
        <p:spPr>
          <a:xfrm>
            <a:off x="457200" y="-76200"/>
            <a:ext cx="8229600" cy="10207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rPr>
              <a:t>Reading the Decision Tree Result</a:t>
            </a:r>
            <a:endParaRPr lang="en-US" sz="4000" dirty="0"/>
          </a:p>
        </p:txBody>
      </p:sp>
      <p:sp>
        <p:nvSpPr>
          <p:cNvPr id="16" name="Content Placeholder 2"/>
          <p:cNvSpPr txBox="1">
            <a:spLocks/>
          </p:cNvSpPr>
          <p:nvPr/>
        </p:nvSpPr>
        <p:spPr>
          <a:xfrm>
            <a:off x="304800" y="1020763"/>
            <a:ext cx="8229600" cy="21796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Outcome cases are not 100% certain</a:t>
            </a:r>
          </a:p>
          <a:p>
            <a:pPr lvl="1"/>
            <a:r>
              <a:rPr lang="en-US" sz="2000" dirty="0"/>
              <a:t>There are probabilities attached to each outcome in a node</a:t>
            </a:r>
          </a:p>
          <a:p>
            <a:pPr lvl="1"/>
            <a:r>
              <a:rPr lang="en-US" sz="2000" dirty="0"/>
              <a:t>So let’s code “Default” as 1 and “No Default” as 0</a:t>
            </a:r>
          </a:p>
        </p:txBody>
      </p:sp>
    </p:spTree>
    <p:extLst>
      <p:ext uri="{BB962C8B-B14F-4D97-AF65-F5344CB8AC3E}">
        <p14:creationId xmlns:p14="http://schemas.microsoft.com/office/powerpoint/2010/main" val="4033611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Evaluation </a:t>
            </a:r>
            <a:r>
              <a:rPr lang="en-US" sz="3200" dirty="0">
                <a:solidFill>
                  <a:prstClr val="black"/>
                </a:solidFill>
              </a:rPr>
              <a:t>Decision Tree </a:t>
            </a:r>
            <a:endParaRPr lang="en-US" sz="3200" dirty="0"/>
          </a:p>
        </p:txBody>
      </p:sp>
      <p:sp>
        <p:nvSpPr>
          <p:cNvPr id="7" name="Rectangle 6">
            <a:extLst>
              <a:ext uri="{FF2B5EF4-FFF2-40B4-BE49-F238E27FC236}">
                <a16:creationId xmlns:a16="http://schemas.microsoft.com/office/drawing/2014/main" id="{ACF8E219-E5C9-4594-95DB-5C483549DF46}"/>
              </a:ext>
            </a:extLst>
          </p:cNvPr>
          <p:cNvSpPr/>
          <p:nvPr/>
        </p:nvSpPr>
        <p:spPr>
          <a:xfrm>
            <a:off x="800100" y="1594200"/>
            <a:ext cx="7543800" cy="4801314"/>
          </a:xfrm>
          <a:prstGeom prst="rect">
            <a:avLst/>
          </a:prstGeom>
        </p:spPr>
        <p:txBody>
          <a:bodyPr wrap="square">
            <a:spAutoFit/>
          </a:bodyPr>
          <a:lstStyle/>
          <a:p>
            <a:pPr>
              <a:buFont typeface="Wingdings" panose="05000000000000000000" pitchFamily="2" charset="2"/>
              <a:buChar char="q"/>
            </a:pPr>
            <a:r>
              <a:rPr lang="sv-SE" altLang="en-US" sz="2400" dirty="0"/>
              <a:t>Single validation</a:t>
            </a:r>
            <a:r>
              <a:rPr lang="en-US" altLang="en-US" sz="2400" b="1" dirty="0"/>
              <a:t>:</a:t>
            </a:r>
          </a:p>
          <a:p>
            <a:pPr lvl="1">
              <a:spcBef>
                <a:spcPts val="1200"/>
              </a:spcBef>
              <a:buFont typeface="+mj-lt"/>
              <a:buAutoNum type="arabicParenR"/>
            </a:pPr>
            <a:r>
              <a:rPr lang="en-US" altLang="en-US" dirty="0"/>
              <a:t> Split the data into a training and a </a:t>
            </a:r>
            <a:r>
              <a:rPr lang="en-US" altLang="zh-CN" dirty="0"/>
              <a:t>holdout (validation</a:t>
            </a:r>
            <a:r>
              <a:rPr lang="en-US" altLang="en-US" dirty="0"/>
              <a:t>) set</a:t>
            </a:r>
          </a:p>
          <a:p>
            <a:pPr lvl="1">
              <a:spcBef>
                <a:spcPts val="1200"/>
              </a:spcBef>
              <a:buFont typeface="+mj-lt"/>
              <a:buAutoNum type="arabicParenR"/>
            </a:pPr>
            <a:r>
              <a:rPr lang="en-US" dirty="0"/>
              <a:t> Build the tree on training data and test the constructed model on test data</a:t>
            </a:r>
          </a:p>
          <a:p>
            <a:pPr lvl="1">
              <a:spcBef>
                <a:spcPts val="1200"/>
              </a:spcBef>
            </a:pPr>
            <a:endParaRPr lang="en-US" altLang="en-US" dirty="0"/>
          </a:p>
          <a:p>
            <a:pPr>
              <a:buFont typeface="Wingdings" panose="05000000000000000000" pitchFamily="2" charset="2"/>
              <a:buChar char="q"/>
            </a:pPr>
            <a:r>
              <a:rPr lang="sv-SE" altLang="en-US" sz="2400" dirty="0"/>
              <a:t>Cross-validation:</a:t>
            </a:r>
          </a:p>
          <a:p>
            <a:pPr lvl="2" indent="-457200">
              <a:spcBef>
                <a:spcPts val="1200"/>
              </a:spcBef>
              <a:buAutoNum type="arabicParenR"/>
            </a:pPr>
            <a:r>
              <a:rPr lang="en-US" dirty="0"/>
              <a:t>Split the data into k partitions called folds. Typically, k will be five or ten</a:t>
            </a:r>
          </a:p>
          <a:p>
            <a:pPr lvl="2" indent="-457200">
              <a:spcBef>
                <a:spcPts val="1200"/>
              </a:spcBef>
              <a:buAutoNum type="arabicParenR"/>
            </a:pPr>
            <a:r>
              <a:rPr lang="en-US" dirty="0"/>
              <a:t>Iterate training and testing k times, in a particular way: train the algorithm on k-1 folds while using the remaining fold as the test set (called the “holdout fold”)</a:t>
            </a:r>
          </a:p>
          <a:p>
            <a:pPr lvl="2" indent="-457200">
              <a:spcBef>
                <a:spcPts val="1200"/>
              </a:spcBef>
              <a:buAutoNum type="arabicParenR"/>
            </a:pPr>
            <a:r>
              <a:rPr lang="en-US" altLang="en-US" dirty="0"/>
              <a:t>You will have performance estimates from all the k holds and compute the average and the standard deviation. </a:t>
            </a:r>
            <a:endParaRPr lang="en-US" altLang="en-US" sz="2400" dirty="0"/>
          </a:p>
        </p:txBody>
      </p:sp>
    </p:spTree>
    <p:extLst>
      <p:ext uri="{BB962C8B-B14F-4D97-AF65-F5344CB8AC3E}">
        <p14:creationId xmlns:p14="http://schemas.microsoft.com/office/powerpoint/2010/main" val="2817815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Autofit/>
          </a:bodyPr>
          <a:lstStyle/>
          <a:p>
            <a:pPr algn="l"/>
            <a:r>
              <a:rPr lang="en-US" altLang="zh-CN" sz="3200" dirty="0"/>
              <a:t>Cross-validation</a:t>
            </a:r>
            <a:r>
              <a:rPr lang="en-US" sz="3200" dirty="0"/>
              <a:t>: A graphic illustration</a:t>
            </a:r>
          </a:p>
        </p:txBody>
      </p:sp>
      <p:pic>
        <p:nvPicPr>
          <p:cNvPr id="6" name="Picture 5" descr="A screenshot of a cell phone&#10;&#10;Description automatically generated">
            <a:extLst>
              <a:ext uri="{FF2B5EF4-FFF2-40B4-BE49-F238E27FC236}">
                <a16:creationId xmlns:a16="http://schemas.microsoft.com/office/drawing/2014/main" id="{D964AC8F-71C6-4EDD-89D4-4B96DF56E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7660639" cy="4114800"/>
          </a:xfrm>
          <a:prstGeom prst="rect">
            <a:avLst/>
          </a:prstGeom>
        </p:spPr>
      </p:pic>
    </p:spTree>
    <p:extLst>
      <p:ext uri="{BB962C8B-B14F-4D97-AF65-F5344CB8AC3E}">
        <p14:creationId xmlns:p14="http://schemas.microsoft.com/office/powerpoint/2010/main" val="4231305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Curve</a:t>
            </a:r>
          </a:p>
        </p:txBody>
      </p:sp>
      <p:sp>
        <p:nvSpPr>
          <p:cNvPr id="14" name="Rectangle 13"/>
          <p:cNvSpPr/>
          <p:nvPr/>
        </p:nvSpPr>
        <p:spPr>
          <a:xfrm>
            <a:off x="457200" y="1524000"/>
            <a:ext cx="3886200" cy="4690515"/>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a:spAutoFit/>
          </a:bodyPr>
          <a:lstStyle/>
          <a:p>
            <a:pPr marL="0" lvl="1">
              <a:lnSpc>
                <a:spcPct val="90000"/>
              </a:lnSpc>
            </a:pPr>
            <a:r>
              <a:rPr lang="sv-SE" altLang="en-US" sz="2400" b="1" i="1" dirty="0">
                <a:solidFill>
                  <a:schemeClr val="tx1"/>
                </a:solidFill>
              </a:rPr>
              <a:t>What is a learning curve?</a:t>
            </a:r>
          </a:p>
          <a:p>
            <a:pPr marL="800100" lvl="2" indent="-342900">
              <a:lnSpc>
                <a:spcPct val="90000"/>
              </a:lnSpc>
              <a:buFont typeface="Wingdings" panose="05000000000000000000" pitchFamily="2" charset="2"/>
              <a:buChar char="§"/>
            </a:pPr>
            <a:r>
              <a:rPr lang="sv-SE" altLang="en-US" dirty="0">
                <a:solidFill>
                  <a:schemeClr val="tx1"/>
                </a:solidFill>
              </a:rPr>
              <a:t>If the training set size changes, you may expect different generalization from the resultant model.</a:t>
            </a:r>
          </a:p>
          <a:p>
            <a:pPr marL="800100" lvl="2" indent="-342900">
              <a:lnSpc>
                <a:spcPct val="90000"/>
              </a:lnSpc>
              <a:buFont typeface="Wingdings" panose="05000000000000000000" pitchFamily="2" charset="2"/>
              <a:buChar char="§"/>
            </a:pPr>
            <a:endParaRPr lang="sv-SE" altLang="en-US" dirty="0">
              <a:solidFill>
                <a:schemeClr val="tx1"/>
              </a:solidFill>
            </a:endParaRPr>
          </a:p>
          <a:p>
            <a:pPr marL="800100" lvl="2" indent="-342900">
              <a:lnSpc>
                <a:spcPct val="90000"/>
              </a:lnSpc>
              <a:buFont typeface="Wingdings" panose="05000000000000000000" pitchFamily="2" charset="2"/>
              <a:buChar char="§"/>
            </a:pPr>
            <a:r>
              <a:rPr lang="sv-SE" altLang="en-US" dirty="0">
                <a:solidFill>
                  <a:schemeClr val="tx1"/>
                </a:solidFill>
              </a:rPr>
              <a:t>All else being equal, the generalization performance of data-driven modeling generally improves as more training data become available, up to a point. </a:t>
            </a:r>
          </a:p>
          <a:p>
            <a:pPr marL="800100" lvl="2" indent="-342900">
              <a:lnSpc>
                <a:spcPct val="90000"/>
              </a:lnSpc>
              <a:buFont typeface="Wingdings" panose="05000000000000000000" pitchFamily="2" charset="2"/>
              <a:buChar char="§"/>
            </a:pPr>
            <a:endParaRPr lang="sv-SE" altLang="en-US" dirty="0">
              <a:solidFill>
                <a:schemeClr val="tx1"/>
              </a:solidFill>
            </a:endParaRPr>
          </a:p>
          <a:p>
            <a:pPr marL="800100" lvl="2" indent="-342900">
              <a:lnSpc>
                <a:spcPct val="90000"/>
              </a:lnSpc>
              <a:buFont typeface="Wingdings" panose="05000000000000000000" pitchFamily="2" charset="2"/>
              <a:buChar char="§"/>
            </a:pPr>
            <a:r>
              <a:rPr lang="sv-SE" altLang="en-US" dirty="0">
                <a:solidFill>
                  <a:schemeClr val="tx1"/>
                </a:solidFill>
              </a:rPr>
              <a:t>A plot of the generalization performace against the amount of training data is called a learning curve.</a:t>
            </a:r>
          </a:p>
          <a:p>
            <a:pPr marL="800100" lvl="2" indent="-342900">
              <a:lnSpc>
                <a:spcPct val="90000"/>
              </a:lnSpc>
              <a:buFont typeface="Wingdings" panose="05000000000000000000" pitchFamily="2" charset="2"/>
              <a:buChar char="§"/>
            </a:pPr>
            <a:endParaRPr lang="sv-SE" altLang="en-US" sz="2000" b="1" i="1" dirty="0">
              <a:solidFill>
                <a:schemeClr val="tx1"/>
              </a:solidFill>
            </a:endParaRPr>
          </a:p>
        </p:txBody>
      </p:sp>
      <p:pic>
        <p:nvPicPr>
          <p:cNvPr id="9" name="Picture 8">
            <a:extLst>
              <a:ext uri="{FF2B5EF4-FFF2-40B4-BE49-F238E27FC236}">
                <a16:creationId xmlns:a16="http://schemas.microsoft.com/office/drawing/2014/main" id="{39B053BA-DFDD-CBB0-DAC2-81ED38D87D9F}"/>
              </a:ext>
            </a:extLst>
          </p:cNvPr>
          <p:cNvPicPr>
            <a:picLocks noChangeAspect="1"/>
          </p:cNvPicPr>
          <p:nvPr/>
        </p:nvPicPr>
        <p:blipFill>
          <a:blip r:embed="rId3"/>
          <a:stretch>
            <a:fillRect/>
          </a:stretch>
        </p:blipFill>
        <p:spPr>
          <a:xfrm>
            <a:off x="4419600" y="1733955"/>
            <a:ext cx="4528968" cy="4480560"/>
          </a:xfrm>
          <a:prstGeom prst="rect">
            <a:avLst/>
          </a:prstGeom>
        </p:spPr>
      </p:pic>
    </p:spTree>
    <p:extLst>
      <p:ext uri="{BB962C8B-B14F-4D97-AF65-F5344CB8AC3E}">
        <p14:creationId xmlns:p14="http://schemas.microsoft.com/office/powerpoint/2010/main" val="1957001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Overfitting</a:t>
            </a:r>
          </a:p>
        </p:txBody>
      </p:sp>
      <p:sp>
        <p:nvSpPr>
          <p:cNvPr id="3" name="Content Placeholder 2"/>
          <p:cNvSpPr>
            <a:spLocks noGrp="1"/>
          </p:cNvSpPr>
          <p:nvPr>
            <p:ph idx="1"/>
          </p:nvPr>
        </p:nvSpPr>
        <p:spPr>
          <a:xfrm>
            <a:off x="457200" y="1905000"/>
            <a:ext cx="5334000" cy="4525963"/>
          </a:xfrm>
        </p:spPr>
        <p:txBody>
          <a:bodyPr>
            <a:normAutofit/>
          </a:bodyPr>
          <a:lstStyle/>
          <a:p>
            <a:pPr>
              <a:lnSpc>
                <a:spcPct val="90000"/>
              </a:lnSpc>
            </a:pPr>
            <a:r>
              <a:rPr lang="en-US" altLang="en-US" sz="2400" dirty="0"/>
              <a:t>You may get better classification accuracy for the training set</a:t>
            </a:r>
          </a:p>
          <a:p>
            <a:pPr>
              <a:lnSpc>
                <a:spcPct val="90000"/>
              </a:lnSpc>
            </a:pPr>
            <a:endParaRPr lang="en-US" altLang="en-US" sz="2400" dirty="0"/>
          </a:p>
          <a:p>
            <a:pPr>
              <a:lnSpc>
                <a:spcPct val="90000"/>
              </a:lnSpc>
            </a:pPr>
            <a:r>
              <a:rPr lang="en-US" altLang="en-US" sz="2400" dirty="0"/>
              <a:t>But… the tree will become too complex</a:t>
            </a:r>
          </a:p>
          <a:p>
            <a:pPr lvl="1">
              <a:lnSpc>
                <a:spcPct val="90000"/>
              </a:lnSpc>
            </a:pPr>
            <a:r>
              <a:rPr lang="en-US" altLang="en-US" sz="2400" dirty="0"/>
              <a:t>Difficult to interpret</a:t>
            </a:r>
          </a:p>
          <a:p>
            <a:pPr lvl="1">
              <a:lnSpc>
                <a:spcPct val="90000"/>
              </a:lnSpc>
            </a:pPr>
            <a:endParaRPr lang="en-US" altLang="en-US" sz="2400" dirty="0">
              <a:solidFill>
                <a:srgbClr val="993366"/>
              </a:solidFill>
            </a:endParaRPr>
          </a:p>
          <a:p>
            <a:pPr>
              <a:lnSpc>
                <a:spcPct val="90000"/>
              </a:lnSpc>
            </a:pPr>
            <a:r>
              <a:rPr lang="en-US" altLang="en-US" sz="2400" dirty="0"/>
              <a:t>Another Problem: </a:t>
            </a:r>
            <a:r>
              <a:rPr lang="en-US" altLang="en-US" sz="2400" b="1" dirty="0">
                <a:solidFill>
                  <a:srgbClr val="C00000"/>
                </a:solidFill>
              </a:rPr>
              <a:t>“Overfitting”</a:t>
            </a:r>
          </a:p>
          <a:p>
            <a:endParaRPr lang="en-US" sz="2400" dirty="0"/>
          </a:p>
        </p:txBody>
      </p:sp>
      <p:pic>
        <p:nvPicPr>
          <p:cNvPr id="5" name="Picture 4">
            <a:extLst>
              <a:ext uri="{FF2B5EF4-FFF2-40B4-BE49-F238E27FC236}">
                <a16:creationId xmlns:a16="http://schemas.microsoft.com/office/drawing/2014/main" id="{6FCD3A5C-E33E-4288-9C2A-9BF301FFA4A6}"/>
              </a:ext>
            </a:extLst>
          </p:cNvPr>
          <p:cNvPicPr>
            <a:picLocks noChangeAspect="1"/>
          </p:cNvPicPr>
          <p:nvPr/>
        </p:nvPicPr>
        <p:blipFill>
          <a:blip r:embed="rId3"/>
          <a:stretch>
            <a:fillRect/>
          </a:stretch>
        </p:blipFill>
        <p:spPr>
          <a:xfrm>
            <a:off x="5162550" y="1981200"/>
            <a:ext cx="3524250" cy="4019550"/>
          </a:xfrm>
          <a:prstGeom prst="rect">
            <a:avLst/>
          </a:prstGeom>
        </p:spPr>
      </p:pic>
    </p:spTree>
    <p:extLst>
      <p:ext uri="{BB962C8B-B14F-4D97-AF65-F5344CB8AC3E}">
        <p14:creationId xmlns:p14="http://schemas.microsoft.com/office/powerpoint/2010/main" val="29033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Overfitting Matters</a:t>
            </a:r>
          </a:p>
        </p:txBody>
      </p:sp>
      <p:sp>
        <p:nvSpPr>
          <p:cNvPr id="7" name="Rectangle 6"/>
          <p:cNvSpPr/>
          <p:nvPr/>
        </p:nvSpPr>
        <p:spPr>
          <a:xfrm>
            <a:off x="1371600" y="5986016"/>
            <a:ext cx="6542315"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t>“There is a fundamental trade-off between model complexity and the possibility of overfitting.”</a:t>
            </a:r>
            <a:endParaRPr lang="en-US" sz="2000" dirty="0">
              <a:effectLst/>
            </a:endParaRPr>
          </a:p>
        </p:txBody>
      </p:sp>
      <p:sp>
        <p:nvSpPr>
          <p:cNvPr id="14" name="Rectangle 13"/>
          <p:cNvSpPr/>
          <p:nvPr/>
        </p:nvSpPr>
        <p:spPr>
          <a:xfrm>
            <a:off x="762000" y="1600200"/>
            <a:ext cx="7381659" cy="4385816"/>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a:spAutoFit/>
          </a:bodyPr>
          <a:lstStyle/>
          <a:p>
            <a:pPr marL="0" lvl="1">
              <a:lnSpc>
                <a:spcPct val="90000"/>
              </a:lnSpc>
            </a:pPr>
            <a:r>
              <a:rPr lang="sv-SE" altLang="en-US" sz="2400" b="1" i="1" dirty="0">
                <a:solidFill>
                  <a:schemeClr val="tx1"/>
                </a:solidFill>
              </a:rPr>
              <a:t>Generalizability versus Overfitting</a:t>
            </a:r>
          </a:p>
          <a:p>
            <a:pPr marL="800100" lvl="2" indent="-342900">
              <a:lnSpc>
                <a:spcPct val="90000"/>
              </a:lnSpc>
              <a:buFont typeface="Wingdings" panose="05000000000000000000" pitchFamily="2" charset="2"/>
              <a:buChar char="§"/>
            </a:pPr>
            <a:r>
              <a:rPr lang="sv-SE" altLang="en-US" sz="2000" b="1" i="1" dirty="0">
                <a:solidFill>
                  <a:schemeClr val="tx1"/>
                </a:solidFill>
              </a:rPr>
              <a:t>Generalization </a:t>
            </a:r>
            <a:r>
              <a:rPr lang="sv-SE" altLang="en-US" sz="2000" dirty="0">
                <a:solidFill>
                  <a:schemeClr val="tx1"/>
                </a:solidFill>
              </a:rPr>
              <a:t>is the property of a model or modeling process whereby the model applies to data that were not used to build the model. </a:t>
            </a:r>
          </a:p>
          <a:p>
            <a:pPr marL="800100" lvl="2" indent="-342900">
              <a:lnSpc>
                <a:spcPct val="90000"/>
              </a:lnSpc>
              <a:buFont typeface="Wingdings" panose="05000000000000000000" pitchFamily="2" charset="2"/>
              <a:buChar char="§"/>
            </a:pPr>
            <a:endParaRPr lang="sv-SE" altLang="en-US" sz="2000" b="1" i="1" dirty="0">
              <a:solidFill>
                <a:schemeClr val="tx1"/>
              </a:solidFill>
            </a:endParaRPr>
          </a:p>
          <a:p>
            <a:pPr marL="800100" lvl="2" indent="-342900">
              <a:lnSpc>
                <a:spcPct val="90000"/>
              </a:lnSpc>
              <a:buFont typeface="Wingdings" panose="05000000000000000000" pitchFamily="2" charset="2"/>
              <a:buChar char="§"/>
            </a:pPr>
            <a:r>
              <a:rPr lang="sv-SE" altLang="en-US" sz="2000" b="1" i="1" dirty="0">
                <a:solidFill>
                  <a:schemeClr val="tx1"/>
                </a:solidFill>
              </a:rPr>
              <a:t>Overfitting </a:t>
            </a:r>
            <a:r>
              <a:rPr lang="sv-SE" altLang="en-US" sz="2000" dirty="0">
                <a:solidFill>
                  <a:schemeClr val="tx1"/>
                </a:solidFill>
              </a:rPr>
              <a:t>is the tendency of data mining procedure to tailor models to the training data, at the expense of generalization to previously unseen data points.</a:t>
            </a:r>
          </a:p>
          <a:p>
            <a:pPr marL="800100" lvl="2" indent="-342900">
              <a:lnSpc>
                <a:spcPct val="90000"/>
              </a:lnSpc>
              <a:buFont typeface="Wingdings" panose="05000000000000000000" pitchFamily="2" charset="2"/>
              <a:buChar char="§"/>
            </a:pPr>
            <a:endParaRPr lang="sv-SE" altLang="en-US" sz="2000" dirty="0">
              <a:solidFill>
                <a:schemeClr val="tx1"/>
              </a:solidFill>
            </a:endParaRPr>
          </a:p>
          <a:p>
            <a:pPr marL="1257300" lvl="3" indent="-342900">
              <a:lnSpc>
                <a:spcPct val="90000"/>
              </a:lnSpc>
              <a:buFont typeface="Wingdings" panose="05000000000000000000" pitchFamily="2" charset="2"/>
              <a:buChar char="ü"/>
            </a:pPr>
            <a:r>
              <a:rPr lang="en-US" altLang="en-US" dirty="0">
                <a:solidFill>
                  <a:schemeClr val="tx1"/>
                </a:solidFill>
              </a:rPr>
              <a:t>As a model gets more complex, it is allowed to pick up harmful spurious correlations which do not represent characteristics of the population in general</a:t>
            </a:r>
          </a:p>
          <a:p>
            <a:pPr marL="1257300" lvl="3" indent="-342900">
              <a:lnSpc>
                <a:spcPct val="90000"/>
              </a:lnSpc>
              <a:buFont typeface="Wingdings" panose="05000000000000000000" pitchFamily="2" charset="2"/>
              <a:buChar char="ü"/>
            </a:pPr>
            <a:endParaRPr lang="en-US" altLang="en-US" dirty="0">
              <a:solidFill>
                <a:schemeClr val="tx1"/>
              </a:solidFill>
            </a:endParaRPr>
          </a:p>
          <a:p>
            <a:pPr marL="1257300" lvl="3" indent="-342900">
              <a:lnSpc>
                <a:spcPct val="90000"/>
              </a:lnSpc>
              <a:buFont typeface="Wingdings" panose="05000000000000000000" pitchFamily="2" charset="2"/>
              <a:buChar char="ü"/>
            </a:pPr>
            <a:r>
              <a:rPr lang="en-US" altLang="en-US" dirty="0">
                <a:solidFill>
                  <a:schemeClr val="tx1"/>
                </a:solidFill>
              </a:rPr>
              <a:t>If the tree is too complex, it may</a:t>
            </a:r>
            <a:r>
              <a:rPr lang="en-US" dirty="0">
                <a:solidFill>
                  <a:schemeClr val="tx1"/>
                </a:solidFill>
              </a:rPr>
              <a:t> have </a:t>
            </a:r>
            <a:r>
              <a:rPr lang="en-US" b="1" dirty="0">
                <a:solidFill>
                  <a:schemeClr val="tx1"/>
                </a:solidFill>
              </a:rPr>
              <a:t>poor predictive performance for new data</a:t>
            </a:r>
            <a:r>
              <a:rPr lang="en-US" dirty="0">
                <a:solidFill>
                  <a:schemeClr val="tx1"/>
                </a:solidFill>
              </a:rPr>
              <a:t>, as it can exaggerate minor fluctuations (noises) in the </a:t>
            </a:r>
            <a:r>
              <a:rPr lang="en-US" b="1" dirty="0">
                <a:solidFill>
                  <a:schemeClr val="tx1"/>
                </a:solidFill>
              </a:rPr>
              <a:t>training</a:t>
            </a:r>
            <a:r>
              <a:rPr lang="en-US" dirty="0">
                <a:solidFill>
                  <a:schemeClr val="tx1"/>
                </a:solidFill>
              </a:rPr>
              <a:t> </a:t>
            </a:r>
            <a:r>
              <a:rPr lang="en-US" b="1" dirty="0">
                <a:solidFill>
                  <a:schemeClr val="tx1"/>
                </a:solidFill>
              </a:rPr>
              <a:t>data</a:t>
            </a:r>
            <a:r>
              <a:rPr lang="en-US" dirty="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39509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5D5253-937E-427A-A24A-06BC4F1E6DDE}"/>
              </a:ext>
            </a:extLst>
          </p:cNvPr>
          <p:cNvPicPr>
            <a:picLocks noChangeAspect="1"/>
          </p:cNvPicPr>
          <p:nvPr/>
        </p:nvPicPr>
        <p:blipFill>
          <a:blip r:embed="rId3"/>
          <a:stretch>
            <a:fillRect/>
          </a:stretch>
        </p:blipFill>
        <p:spPr>
          <a:xfrm>
            <a:off x="1507390" y="2283823"/>
            <a:ext cx="5124364" cy="3840480"/>
          </a:xfrm>
          <a:prstGeom prst="rect">
            <a:avLst/>
          </a:prstGeom>
        </p:spPr>
      </p:pic>
      <p:sp>
        <p:nvSpPr>
          <p:cNvPr id="8" name="Title 1">
            <a:extLst>
              <a:ext uri="{FF2B5EF4-FFF2-40B4-BE49-F238E27FC236}">
                <a16:creationId xmlns:a16="http://schemas.microsoft.com/office/drawing/2014/main" id="{4F9AB8D4-BC12-42ED-B709-2CFC9897BE3F}"/>
              </a:ext>
            </a:extLst>
          </p:cNvPr>
          <p:cNvSpPr>
            <a:spLocks noGrp="1"/>
          </p:cNvSpPr>
          <p:nvPr>
            <p:ph type="title"/>
          </p:nvPr>
        </p:nvSpPr>
        <p:spPr>
          <a:xfrm>
            <a:off x="457200" y="909991"/>
            <a:ext cx="8229600" cy="1143000"/>
          </a:xfrm>
        </p:spPr>
        <p:txBody>
          <a:bodyPr>
            <a:noAutofit/>
          </a:bodyPr>
          <a:lstStyle/>
          <a:p>
            <a:pPr algn="l"/>
            <a:r>
              <a:rPr lang="en-US" sz="2800" dirty="0"/>
              <a:t>How to recognize overfitting—the fitting graph</a:t>
            </a:r>
          </a:p>
        </p:txBody>
      </p:sp>
      <p:grpSp>
        <p:nvGrpSpPr>
          <p:cNvPr id="9" name="Group 8">
            <a:extLst>
              <a:ext uri="{FF2B5EF4-FFF2-40B4-BE49-F238E27FC236}">
                <a16:creationId xmlns:a16="http://schemas.microsoft.com/office/drawing/2014/main" id="{26DCBD37-5646-4AA2-B7DB-0B766686DD30}"/>
              </a:ext>
            </a:extLst>
          </p:cNvPr>
          <p:cNvGrpSpPr/>
          <p:nvPr/>
        </p:nvGrpSpPr>
        <p:grpSpPr>
          <a:xfrm>
            <a:off x="4800600" y="2740967"/>
            <a:ext cx="3487783" cy="1376065"/>
            <a:chOff x="1600200" y="1976735"/>
            <a:chExt cx="3487783" cy="1376065"/>
          </a:xfrm>
        </p:grpSpPr>
        <p:cxnSp>
          <p:nvCxnSpPr>
            <p:cNvPr id="10" name="Straight Arrow Connector 9">
              <a:extLst>
                <a:ext uri="{FF2B5EF4-FFF2-40B4-BE49-F238E27FC236}">
                  <a16:creationId xmlns:a16="http://schemas.microsoft.com/office/drawing/2014/main" id="{FD9B4518-AB29-4049-AED2-FBA071F1438E}"/>
                </a:ext>
              </a:extLst>
            </p:cNvPr>
            <p:cNvCxnSpPr>
              <a:cxnSpLocks/>
            </p:cNvCxnSpPr>
            <p:nvPr/>
          </p:nvCxnSpPr>
          <p:spPr>
            <a:xfrm flipH="1">
              <a:off x="1600200" y="2438400"/>
              <a:ext cx="2286000" cy="914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D1D386-B305-4990-B372-B9A8B4BD2467}"/>
                </a:ext>
              </a:extLst>
            </p:cNvPr>
            <p:cNvSpPr txBox="1"/>
            <p:nvPr/>
          </p:nvSpPr>
          <p:spPr>
            <a:xfrm>
              <a:off x="3868783" y="1976735"/>
              <a:ext cx="1219200" cy="923330"/>
            </a:xfrm>
            <a:prstGeom prst="rect">
              <a:avLst/>
            </a:prstGeom>
            <a:noFill/>
          </p:spPr>
          <p:txBody>
            <a:bodyPr wrap="square" rtlCol="0">
              <a:spAutoFit/>
            </a:bodyPr>
            <a:lstStyle/>
            <a:p>
              <a:pPr algn="ctr"/>
              <a:r>
                <a:rPr lang="en-US" dirty="0">
                  <a:solidFill>
                    <a:srgbClr val="002060"/>
                  </a:solidFill>
                </a:rPr>
                <a:t>Overfitting starts from here</a:t>
              </a:r>
            </a:p>
          </p:txBody>
        </p:sp>
      </p:grpSp>
    </p:spTree>
    <p:extLst>
      <p:ext uri="{BB962C8B-B14F-4D97-AF65-F5344CB8AC3E}">
        <p14:creationId xmlns:p14="http://schemas.microsoft.com/office/powerpoint/2010/main" val="2303528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Avoid Overfitting with Tree Induction</a:t>
            </a:r>
          </a:p>
        </p:txBody>
      </p:sp>
      <p:sp>
        <p:nvSpPr>
          <p:cNvPr id="7" name="Rectangle 6">
            <a:extLst>
              <a:ext uri="{FF2B5EF4-FFF2-40B4-BE49-F238E27FC236}">
                <a16:creationId xmlns:a16="http://schemas.microsoft.com/office/drawing/2014/main" id="{ACF8E219-E5C9-4594-95DB-5C483549DF46}"/>
              </a:ext>
            </a:extLst>
          </p:cNvPr>
          <p:cNvSpPr/>
          <p:nvPr/>
        </p:nvSpPr>
        <p:spPr>
          <a:xfrm>
            <a:off x="800100" y="1594200"/>
            <a:ext cx="7543800" cy="3600986"/>
          </a:xfrm>
          <a:prstGeom prst="rect">
            <a:avLst/>
          </a:prstGeom>
        </p:spPr>
        <p:txBody>
          <a:bodyPr wrap="square">
            <a:spAutoFit/>
          </a:bodyPr>
          <a:lstStyle/>
          <a:p>
            <a:r>
              <a:rPr lang="sv-SE" altLang="en-US" sz="2400" dirty="0"/>
              <a:t>Tree induction commonly uses two techniques to avoid overfitting:</a:t>
            </a:r>
          </a:p>
          <a:p>
            <a:pPr lvl="2" indent="-342900">
              <a:buFont typeface="Wingdings" panose="05000000000000000000" pitchFamily="2" charset="2"/>
              <a:buChar char="q"/>
            </a:pPr>
            <a:r>
              <a:rPr lang="sv-SE" altLang="en-US" sz="2000" dirty="0"/>
              <a:t>Stop growing the tree before it gets too complex</a:t>
            </a:r>
            <a:r>
              <a:rPr lang="en-US" altLang="en-US" sz="2000" dirty="0"/>
              <a:t>:</a:t>
            </a:r>
          </a:p>
          <a:p>
            <a:pPr lvl="2">
              <a:buFont typeface="+mj-lt"/>
              <a:buAutoNum type="arabicParenR"/>
            </a:pPr>
            <a:r>
              <a:rPr lang="en-US" altLang="en-US" sz="2000" dirty="0"/>
              <a:t>Stop splitting when the number of instances is less than some user-specified threshold; </a:t>
            </a:r>
          </a:p>
          <a:p>
            <a:pPr lvl="2">
              <a:buFont typeface="+mj-lt"/>
              <a:buAutoNum type="arabicParenR"/>
            </a:pPr>
            <a:endParaRPr lang="en-US" altLang="en-US" sz="2000" dirty="0"/>
          </a:p>
          <a:p>
            <a:pPr lvl="2">
              <a:buFont typeface="+mj-lt"/>
              <a:buAutoNum type="arabicParenR"/>
            </a:pPr>
            <a:r>
              <a:rPr lang="en-US" altLang="en-US" sz="2000" dirty="0"/>
              <a:t>Stop splitting when expanding the current node does not improve impurity measures (e.g., information gain).</a:t>
            </a:r>
          </a:p>
          <a:p>
            <a:pPr lvl="2">
              <a:buFont typeface="+mj-lt"/>
              <a:buAutoNum type="arabicParenR"/>
            </a:pPr>
            <a:endParaRPr lang="en-US" altLang="en-US" sz="2000" dirty="0"/>
          </a:p>
          <a:p>
            <a:pPr lvl="2" indent="-342900">
              <a:buFont typeface="Wingdings" panose="05000000000000000000" pitchFamily="2" charset="2"/>
              <a:buChar char="q"/>
            </a:pPr>
            <a:r>
              <a:rPr lang="sv-SE" altLang="en-US" sz="2000" dirty="0"/>
              <a:t>Grow the tree until it is too large, and then ”prune” it back, reducing its size (and thereby its complexity)</a:t>
            </a:r>
            <a:endParaRPr lang="en-US" altLang="en-US" sz="2000" dirty="0"/>
          </a:p>
        </p:txBody>
      </p:sp>
      <p:grpSp>
        <p:nvGrpSpPr>
          <p:cNvPr id="9" name="Group 8">
            <a:extLst>
              <a:ext uri="{FF2B5EF4-FFF2-40B4-BE49-F238E27FC236}">
                <a16:creationId xmlns:a16="http://schemas.microsoft.com/office/drawing/2014/main" id="{2E104B65-2994-40A3-A1E5-5B930349F7D8}"/>
              </a:ext>
            </a:extLst>
          </p:cNvPr>
          <p:cNvGrpSpPr/>
          <p:nvPr/>
        </p:nvGrpSpPr>
        <p:grpSpPr>
          <a:xfrm>
            <a:off x="990600" y="4648200"/>
            <a:ext cx="7856876" cy="2651760"/>
            <a:chOff x="263867" y="1295400"/>
            <a:chExt cx="8118133" cy="3507258"/>
          </a:xfrm>
        </p:grpSpPr>
        <p:pic>
          <p:nvPicPr>
            <p:cNvPr id="10" name="Picture 4">
              <a:extLst>
                <a:ext uri="{FF2B5EF4-FFF2-40B4-BE49-F238E27FC236}">
                  <a16:creationId xmlns:a16="http://schemas.microsoft.com/office/drawing/2014/main" id="{6EE92807-5A96-4D8A-B182-20E0BC2FF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63867" y="1295400"/>
              <a:ext cx="3505200" cy="3507258"/>
            </a:xfrm>
            <a:prstGeom prst="rect">
              <a:avLst/>
            </a:prstGeom>
            <a:noFill/>
            <a:ln/>
          </p:spPr>
        </p:pic>
        <p:pic>
          <p:nvPicPr>
            <p:cNvPr id="11" name="Picture 5">
              <a:extLst>
                <a:ext uri="{FF2B5EF4-FFF2-40B4-BE49-F238E27FC236}">
                  <a16:creationId xmlns:a16="http://schemas.microsoft.com/office/drawing/2014/main" id="{96B66A3E-8473-4045-8536-CE9B2A2889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334000" y="1446663"/>
              <a:ext cx="3048000" cy="3050272"/>
            </a:xfrm>
            <a:prstGeom prst="rect">
              <a:avLst/>
            </a:prstGeom>
            <a:noFill/>
            <a:ln/>
          </p:spPr>
        </p:pic>
        <p:sp>
          <p:nvSpPr>
            <p:cNvPr id="12" name="TextBox 11">
              <a:extLst>
                <a:ext uri="{FF2B5EF4-FFF2-40B4-BE49-F238E27FC236}">
                  <a16:creationId xmlns:a16="http://schemas.microsoft.com/office/drawing/2014/main" id="{F6EEEDEE-BA39-4645-B80F-55DEF834CDAB}"/>
                </a:ext>
              </a:extLst>
            </p:cNvPr>
            <p:cNvSpPr txBox="1"/>
            <p:nvPr/>
          </p:nvSpPr>
          <p:spPr>
            <a:xfrm>
              <a:off x="3750765" y="2771744"/>
              <a:ext cx="1914114" cy="400110"/>
            </a:xfrm>
            <a:prstGeom prst="rect">
              <a:avLst/>
            </a:prstGeom>
            <a:noFill/>
          </p:spPr>
          <p:txBody>
            <a:bodyPr wrap="none" rtlCol="0">
              <a:spAutoFit/>
            </a:bodyPr>
            <a:lstStyle/>
            <a:p>
              <a:r>
                <a:rPr lang="en-US" sz="2000" dirty="0"/>
                <a:t>“</a:t>
              </a:r>
              <a:r>
                <a:rPr lang="en-US" sz="2000" b="1" dirty="0"/>
                <a:t>Prune</a:t>
              </a:r>
              <a:r>
                <a:rPr lang="en-US" sz="2000" dirty="0"/>
                <a:t>” the tree</a:t>
              </a:r>
            </a:p>
          </p:txBody>
        </p:sp>
        <p:sp>
          <p:nvSpPr>
            <p:cNvPr id="13" name="Right Arrow 9">
              <a:extLst>
                <a:ext uri="{FF2B5EF4-FFF2-40B4-BE49-F238E27FC236}">
                  <a16:creationId xmlns:a16="http://schemas.microsoft.com/office/drawing/2014/main" id="{DADE6B25-956E-44C6-B797-70900A001B79}"/>
                </a:ext>
              </a:extLst>
            </p:cNvPr>
            <p:cNvSpPr/>
            <p:nvPr/>
          </p:nvSpPr>
          <p:spPr>
            <a:xfrm>
              <a:off x="3769067" y="3203784"/>
              <a:ext cx="1981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3195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t>Logistic Regression or Decision Trees for Classification?</a:t>
            </a:r>
          </a:p>
        </p:txBody>
      </p:sp>
      <p:graphicFrame>
        <p:nvGraphicFramePr>
          <p:cNvPr id="3" name="Table 2">
            <a:extLst>
              <a:ext uri="{FF2B5EF4-FFF2-40B4-BE49-F238E27FC236}">
                <a16:creationId xmlns:a16="http://schemas.microsoft.com/office/drawing/2014/main" id="{ACE21623-BCC0-4F1E-91C3-B56015D555AA}"/>
              </a:ext>
            </a:extLst>
          </p:cNvPr>
          <p:cNvGraphicFramePr>
            <a:graphicFrameLocks noGrp="1"/>
          </p:cNvGraphicFramePr>
          <p:nvPr/>
        </p:nvGraphicFramePr>
        <p:xfrm>
          <a:off x="1143000" y="1905000"/>
          <a:ext cx="6629400" cy="3505200"/>
        </p:xfrm>
        <a:graphic>
          <a:graphicData uri="http://schemas.openxmlformats.org/drawingml/2006/table">
            <a:tbl>
              <a:tblPr firstRow="1" bandRow="1">
                <a:tableStyleId>{5C22544A-7EE6-4342-B048-85BDC9FD1C3A}</a:tableStyleId>
              </a:tblPr>
              <a:tblGrid>
                <a:gridCol w="3355622">
                  <a:extLst>
                    <a:ext uri="{9D8B030D-6E8A-4147-A177-3AD203B41FA5}">
                      <a16:colId xmlns:a16="http://schemas.microsoft.com/office/drawing/2014/main" val="201503846"/>
                    </a:ext>
                  </a:extLst>
                </a:gridCol>
                <a:gridCol w="3273778">
                  <a:extLst>
                    <a:ext uri="{9D8B030D-6E8A-4147-A177-3AD203B41FA5}">
                      <a16:colId xmlns:a16="http://schemas.microsoft.com/office/drawing/2014/main" val="3834263905"/>
                    </a:ext>
                  </a:extLst>
                </a:gridCol>
              </a:tblGrid>
              <a:tr h="370840">
                <a:tc>
                  <a:txBody>
                    <a:bodyPr/>
                    <a:lstStyle/>
                    <a:p>
                      <a:pPr algn="ctr"/>
                      <a:r>
                        <a:rPr lang="en-US" sz="2000" dirty="0"/>
                        <a:t>Decision Trees</a:t>
                      </a:r>
                    </a:p>
                  </a:txBody>
                  <a:tcPr/>
                </a:tc>
                <a:tc>
                  <a:txBody>
                    <a:bodyPr/>
                    <a:lstStyle/>
                    <a:p>
                      <a:pPr algn="ctr"/>
                      <a:r>
                        <a:rPr lang="en-US" sz="2000" dirty="0"/>
                        <a:t>Logistic Regression </a:t>
                      </a:r>
                    </a:p>
                  </a:txBody>
                  <a:tcPr/>
                </a:tc>
                <a:extLst>
                  <a:ext uri="{0D108BD9-81ED-4DB2-BD59-A6C34878D82A}">
                    <a16:rowId xmlns:a16="http://schemas.microsoft.com/office/drawing/2014/main" val="1904267286"/>
                  </a:ext>
                </a:extLst>
              </a:tr>
              <a:tr h="370840">
                <a:tc>
                  <a:txBody>
                    <a:bodyPr/>
                    <a:lstStyle/>
                    <a:p>
                      <a:pPr algn="l"/>
                      <a:r>
                        <a:rPr lang="en-US" sz="2000" dirty="0"/>
                        <a:t>Select a single attribute at a time</a:t>
                      </a:r>
                    </a:p>
                  </a:txBody>
                  <a:tcPr/>
                </a:tc>
                <a:tc>
                  <a:txBody>
                    <a:bodyPr/>
                    <a:lstStyle/>
                    <a:p>
                      <a:pPr algn="l"/>
                      <a:r>
                        <a:rPr lang="en-US" sz="2000" dirty="0"/>
                        <a:t>Use a weighted combination of all attributes</a:t>
                      </a:r>
                    </a:p>
                  </a:txBody>
                  <a:tcPr/>
                </a:tc>
                <a:extLst>
                  <a:ext uri="{0D108BD9-81ED-4DB2-BD59-A6C34878D82A}">
                    <a16:rowId xmlns:a16="http://schemas.microsoft.com/office/drawing/2014/main" val="362695513"/>
                  </a:ext>
                </a:extLst>
              </a:tr>
              <a:tr h="370840">
                <a:tc>
                  <a:txBody>
                    <a:bodyPr/>
                    <a:lstStyle/>
                    <a:p>
                      <a:pPr algn="l"/>
                      <a:r>
                        <a:rPr lang="en-US" sz="2000" b="0" i="0" kern="1200" dirty="0">
                          <a:solidFill>
                            <a:schemeClr val="dk1"/>
                          </a:solidFill>
                          <a:effectLst/>
                          <a:latin typeface="+mn-lt"/>
                          <a:ea typeface="+mn-ea"/>
                          <a:cs typeface="+mn-cs"/>
                        </a:rPr>
                        <a:t>Bisect the space into smaller and smaller regions</a:t>
                      </a:r>
                      <a:endParaRPr lang="en-US" sz="2000" dirty="0"/>
                    </a:p>
                  </a:txBody>
                  <a:tcPr/>
                </a:tc>
                <a:tc>
                  <a:txBody>
                    <a:bodyPr/>
                    <a:lstStyle/>
                    <a:p>
                      <a:pPr algn="l"/>
                      <a:r>
                        <a:rPr lang="en-US" sz="2000" b="0" i="0" kern="1200" dirty="0">
                          <a:solidFill>
                            <a:schemeClr val="dk1"/>
                          </a:solidFill>
                          <a:effectLst/>
                          <a:latin typeface="+mn-lt"/>
                          <a:ea typeface="+mn-ea"/>
                          <a:cs typeface="+mn-cs"/>
                        </a:rPr>
                        <a:t>Fit a single line to divide the space exactly into two</a:t>
                      </a:r>
                      <a:endParaRPr lang="en-US" sz="2000" dirty="0"/>
                    </a:p>
                  </a:txBody>
                  <a:tcPr/>
                </a:tc>
                <a:extLst>
                  <a:ext uri="{0D108BD9-81ED-4DB2-BD59-A6C34878D82A}">
                    <a16:rowId xmlns:a16="http://schemas.microsoft.com/office/drawing/2014/main" val="1820076821"/>
                  </a:ext>
                </a:extLst>
              </a:tr>
              <a:tr h="370840">
                <a:tc>
                  <a:txBody>
                    <a:bodyPr/>
                    <a:lstStyle/>
                    <a:p>
                      <a:pPr algn="l"/>
                      <a:r>
                        <a:rPr lang="en-US" sz="2000" b="0" i="0" kern="1200" dirty="0">
                          <a:solidFill>
                            <a:schemeClr val="dk1"/>
                          </a:solidFill>
                          <a:effectLst/>
                          <a:latin typeface="+mn-lt"/>
                          <a:ea typeface="+mn-ea"/>
                          <a:cs typeface="+mn-cs"/>
                        </a:rPr>
                        <a:t>Better capture the division but can be overfitting</a:t>
                      </a:r>
                      <a:endParaRPr lang="en-US" sz="2000" dirty="0"/>
                    </a:p>
                  </a:txBody>
                  <a:tcPr/>
                </a:tc>
                <a:tc>
                  <a:txBody>
                    <a:bodyPr/>
                    <a:lstStyle/>
                    <a:p>
                      <a:pPr algn="l"/>
                      <a:r>
                        <a:rPr lang="en-US" sz="2000" b="0" i="0" kern="1200" dirty="0">
                          <a:solidFill>
                            <a:schemeClr val="dk1"/>
                          </a:solidFill>
                          <a:effectLst/>
                          <a:latin typeface="+mn-lt"/>
                          <a:ea typeface="+mn-ea"/>
                          <a:cs typeface="+mn-cs"/>
                        </a:rPr>
                        <a:t>Generalize better</a:t>
                      </a:r>
                      <a:endParaRPr lang="en-US" sz="2000" dirty="0"/>
                    </a:p>
                  </a:txBody>
                  <a:tcPr/>
                </a:tc>
                <a:extLst>
                  <a:ext uri="{0D108BD9-81ED-4DB2-BD59-A6C34878D82A}">
                    <a16:rowId xmlns:a16="http://schemas.microsoft.com/office/drawing/2014/main" val="1857542965"/>
                  </a:ext>
                </a:extLst>
              </a:tr>
              <a:tr h="370840">
                <a:tc>
                  <a:txBody>
                    <a:bodyPr/>
                    <a:lstStyle/>
                    <a:p>
                      <a:pPr algn="l"/>
                      <a:r>
                        <a:rPr lang="en-US" sz="2000" dirty="0"/>
                        <a:t>Easy to </a:t>
                      </a:r>
                      <a:r>
                        <a:rPr lang="en-US" sz="2000" b="0" i="0" kern="1200" dirty="0">
                          <a:solidFill>
                            <a:schemeClr val="dk1"/>
                          </a:solidFill>
                          <a:effectLst/>
                          <a:latin typeface="+mn-lt"/>
                          <a:ea typeface="+mn-ea"/>
                          <a:cs typeface="+mn-cs"/>
                        </a:rPr>
                        <a:t>interpret when the tree size is small</a:t>
                      </a:r>
                      <a:endParaRPr lang="en-US" sz="2000" dirty="0"/>
                    </a:p>
                  </a:txBody>
                  <a:tcPr/>
                </a:tc>
                <a:tc>
                  <a:txBody>
                    <a:bodyPr/>
                    <a:lstStyle/>
                    <a:p>
                      <a:pPr marL="0" algn="l" defTabSz="914400" rtl="0" eaLnBrk="1" latinLnBrk="0" hangingPunct="1"/>
                      <a:r>
                        <a:rPr lang="en-US" sz="2000" kern="1200" dirty="0">
                          <a:solidFill>
                            <a:schemeClr val="dk1"/>
                          </a:solidFill>
                          <a:latin typeface="+mn-lt"/>
                          <a:ea typeface="+mn-ea"/>
                          <a:cs typeface="+mn-cs"/>
                        </a:rPr>
                        <a:t>More interpretable if the decision involves a large number of variables</a:t>
                      </a:r>
                    </a:p>
                  </a:txBody>
                  <a:tcPr/>
                </a:tc>
                <a:extLst>
                  <a:ext uri="{0D108BD9-81ED-4DB2-BD59-A6C34878D82A}">
                    <a16:rowId xmlns:a16="http://schemas.microsoft.com/office/drawing/2014/main" val="1426249330"/>
                  </a:ext>
                </a:extLst>
              </a:tr>
            </a:tbl>
          </a:graphicData>
        </a:graphic>
      </p:graphicFrame>
    </p:spTree>
    <p:extLst>
      <p:ext uri="{BB962C8B-B14F-4D97-AF65-F5344CB8AC3E}">
        <p14:creationId xmlns:p14="http://schemas.microsoft.com/office/powerpoint/2010/main" val="429285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US" sz="3200" dirty="0"/>
              <a:t>How Classification Works</a:t>
            </a:r>
          </a:p>
        </p:txBody>
      </p:sp>
      <p:graphicFrame>
        <p:nvGraphicFramePr>
          <p:cNvPr id="5" name="Content Placeholder 5">
            <a:extLst>
              <a:ext uri="{FF2B5EF4-FFF2-40B4-BE49-F238E27FC236}">
                <a16:creationId xmlns:a16="http://schemas.microsoft.com/office/drawing/2014/main" id="{59F73362-981C-474B-8E17-C47CE5AD8BB3}"/>
              </a:ext>
            </a:extLst>
          </p:cNvPr>
          <p:cNvGraphicFramePr>
            <a:graphicFrameLocks/>
          </p:cNvGraphicFramePr>
          <p:nvPr>
            <p:extLst>
              <p:ext uri="{D42A27DB-BD31-4B8C-83A1-F6EECF244321}">
                <p14:modId xmlns:p14="http://schemas.microsoft.com/office/powerpoint/2010/main" val="2485301900"/>
              </p:ext>
            </p:extLst>
          </p:nvPr>
        </p:nvGraphicFramePr>
        <p:xfrm>
          <a:off x="533400" y="1748518"/>
          <a:ext cx="7886700" cy="4576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262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5FE15A-4F82-4F7F-B07E-77B4C3931D02}"/>
              </a:ext>
            </a:extLst>
          </p:cNvPr>
          <p:cNvSpPr/>
          <p:nvPr/>
        </p:nvSpPr>
        <p:spPr>
          <a:xfrm>
            <a:off x="457200" y="1752600"/>
            <a:ext cx="8153400" cy="2733056"/>
          </a:xfrm>
          <a:prstGeom prst="rect">
            <a:avLst/>
          </a:prstGeom>
        </p:spPr>
        <p:txBody>
          <a:bodyPr wrap="square">
            <a:spAutoFit/>
          </a:bodyPr>
          <a:lstStyle/>
          <a:p>
            <a:pPr marL="742950" lvl="1" indent="-285750" fontAlgn="base">
              <a:spcBef>
                <a:spcPct val="20000"/>
              </a:spcBef>
              <a:buClr>
                <a:schemeClr val="hlink"/>
              </a:buClr>
              <a:buFont typeface="Arial" pitchFamily="34" charset="0"/>
              <a:buChar char="–"/>
              <a:defRPr/>
            </a:pPr>
            <a:r>
              <a:rPr lang="en-US" sz="2400" dirty="0"/>
              <a:t>No model is perfect</a:t>
            </a:r>
          </a:p>
          <a:p>
            <a:pPr marL="742950" lvl="1" indent="-285750" fontAlgn="base">
              <a:spcBef>
                <a:spcPct val="20000"/>
              </a:spcBef>
              <a:buClr>
                <a:schemeClr val="hlink"/>
              </a:buClr>
              <a:buFont typeface="Arial" pitchFamily="34" charset="0"/>
              <a:buChar char="–"/>
              <a:defRPr/>
            </a:pPr>
            <a:r>
              <a:rPr lang="en-US" sz="2400" dirty="0"/>
              <a:t>It can be difficult to compare the relative merits of these two methods</a:t>
            </a:r>
          </a:p>
          <a:p>
            <a:pPr marL="742950" lvl="1" indent="-285750" fontAlgn="base">
              <a:spcBef>
                <a:spcPct val="20000"/>
              </a:spcBef>
              <a:buClr>
                <a:schemeClr val="hlink"/>
              </a:buClr>
              <a:buFont typeface="Arial" pitchFamily="34" charset="0"/>
              <a:buChar char="–"/>
              <a:defRPr/>
            </a:pPr>
            <a:r>
              <a:rPr lang="en-US" sz="2400" dirty="0"/>
              <a:t>When applied to a business problem, there is a difference in the comprehensibility of the models to stakeholders with different backgrounds</a:t>
            </a:r>
          </a:p>
          <a:p>
            <a:pPr fontAlgn="base"/>
            <a:endParaRPr lang="en-US" dirty="0">
              <a:solidFill>
                <a:srgbClr val="333333"/>
              </a:solidFill>
              <a:latin typeface="Georgia" panose="02040502050405020303" pitchFamily="18" charset="0"/>
            </a:endParaRPr>
          </a:p>
        </p:txBody>
      </p:sp>
      <p:pic>
        <p:nvPicPr>
          <p:cNvPr id="5" name="Picture 4">
            <a:extLst>
              <a:ext uri="{FF2B5EF4-FFF2-40B4-BE49-F238E27FC236}">
                <a16:creationId xmlns:a16="http://schemas.microsoft.com/office/drawing/2014/main" id="{68539A3F-1E23-4207-A9A9-9444B73ECCD6}"/>
              </a:ext>
            </a:extLst>
          </p:cNvPr>
          <p:cNvPicPr>
            <a:picLocks noChangeAspect="1"/>
          </p:cNvPicPr>
          <p:nvPr/>
        </p:nvPicPr>
        <p:blipFill>
          <a:blip r:embed="rId3"/>
          <a:stretch>
            <a:fillRect/>
          </a:stretch>
        </p:blipFill>
        <p:spPr>
          <a:xfrm>
            <a:off x="939870" y="4221480"/>
            <a:ext cx="1955730" cy="2560320"/>
          </a:xfrm>
          <a:prstGeom prst="rect">
            <a:avLst/>
          </a:prstGeom>
        </p:spPr>
      </p:pic>
      <p:sp>
        <p:nvSpPr>
          <p:cNvPr id="6" name="TextBox 5">
            <a:extLst>
              <a:ext uri="{FF2B5EF4-FFF2-40B4-BE49-F238E27FC236}">
                <a16:creationId xmlns:a16="http://schemas.microsoft.com/office/drawing/2014/main" id="{E966CA0E-BFCC-46E8-97E1-3EB75F3F5495}"/>
              </a:ext>
            </a:extLst>
          </p:cNvPr>
          <p:cNvSpPr txBox="1"/>
          <p:nvPr/>
        </p:nvSpPr>
        <p:spPr>
          <a:xfrm>
            <a:off x="2921070" y="4876799"/>
            <a:ext cx="914400" cy="400110"/>
          </a:xfrm>
          <a:prstGeom prst="rect">
            <a:avLst/>
          </a:prstGeom>
          <a:noFill/>
        </p:spPr>
        <p:txBody>
          <a:bodyPr wrap="square" rtlCol="0">
            <a:spAutoFit/>
          </a:bodyPr>
          <a:lstStyle/>
          <a:p>
            <a:r>
              <a:rPr lang="en-US" altLang="zh-CN" sz="2000" b="1" i="1" dirty="0">
                <a:solidFill>
                  <a:srgbClr val="FF0000"/>
                </a:solidFill>
              </a:rPr>
              <a:t>Versus</a:t>
            </a:r>
            <a:endParaRPr lang="en-US" sz="2000" b="1" i="1" dirty="0">
              <a:solidFill>
                <a:srgbClr val="FF0000"/>
              </a:solidFill>
            </a:endParaRPr>
          </a:p>
        </p:txBody>
      </p:sp>
      <p:pic>
        <p:nvPicPr>
          <p:cNvPr id="7" name="Picture 6">
            <a:extLst>
              <a:ext uri="{FF2B5EF4-FFF2-40B4-BE49-F238E27FC236}">
                <a16:creationId xmlns:a16="http://schemas.microsoft.com/office/drawing/2014/main" id="{919D920D-C05A-4DB2-A591-EE78E005E5CA}"/>
              </a:ext>
            </a:extLst>
          </p:cNvPr>
          <p:cNvPicPr>
            <a:picLocks noChangeAspect="1"/>
          </p:cNvPicPr>
          <p:nvPr/>
        </p:nvPicPr>
        <p:blipFill>
          <a:blip r:embed="rId4"/>
          <a:stretch>
            <a:fillRect/>
          </a:stretch>
        </p:blipFill>
        <p:spPr>
          <a:xfrm>
            <a:off x="3810000" y="4343400"/>
            <a:ext cx="5320643" cy="2103120"/>
          </a:xfrm>
          <a:prstGeom prst="rect">
            <a:avLst/>
          </a:prstGeom>
        </p:spPr>
      </p:pic>
      <p:sp>
        <p:nvSpPr>
          <p:cNvPr id="9" name="Title 1">
            <a:extLst>
              <a:ext uri="{FF2B5EF4-FFF2-40B4-BE49-F238E27FC236}">
                <a16:creationId xmlns:a16="http://schemas.microsoft.com/office/drawing/2014/main" id="{41707B3D-6814-CC2F-7753-8454D093528D}"/>
              </a:ext>
            </a:extLst>
          </p:cNvPr>
          <p:cNvSpPr>
            <a:spLocks noGrp="1"/>
          </p:cNvSpPr>
          <p:nvPr>
            <p:ph type="title"/>
          </p:nvPr>
        </p:nvSpPr>
        <p:spPr>
          <a:xfrm>
            <a:off x="457200" y="381000"/>
            <a:ext cx="8229600" cy="1143000"/>
          </a:xfrm>
        </p:spPr>
        <p:txBody>
          <a:bodyPr>
            <a:normAutofit fontScale="90000"/>
          </a:bodyPr>
          <a:lstStyle/>
          <a:p>
            <a:r>
              <a:rPr lang="en-US" dirty="0"/>
              <a:t>Logistic Regression or Decision Trees for Classification?</a:t>
            </a:r>
          </a:p>
        </p:txBody>
      </p:sp>
    </p:spTree>
    <p:extLst>
      <p:ext uri="{BB962C8B-B14F-4D97-AF65-F5344CB8AC3E}">
        <p14:creationId xmlns:p14="http://schemas.microsoft.com/office/powerpoint/2010/main" val="1435741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Summary</a:t>
            </a:r>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lvl="0">
              <a:spcBef>
                <a:spcPts val="1200"/>
              </a:spcBef>
            </a:pPr>
            <a:r>
              <a:rPr lang="en-US" sz="2400" dirty="0"/>
              <a:t>What is classification</a:t>
            </a:r>
          </a:p>
          <a:p>
            <a:pPr lvl="0">
              <a:spcBef>
                <a:spcPts val="1200"/>
              </a:spcBef>
            </a:pPr>
            <a:r>
              <a:rPr lang="en-US" sz="2400" dirty="0"/>
              <a:t>What is decision tree</a:t>
            </a:r>
          </a:p>
          <a:p>
            <a:pPr lvl="0">
              <a:spcBef>
                <a:spcPts val="1200"/>
              </a:spcBef>
            </a:pPr>
            <a:r>
              <a:rPr lang="en-US" sz="2400" dirty="0"/>
              <a:t>Structure of a decision tree</a:t>
            </a:r>
          </a:p>
          <a:p>
            <a:pPr lvl="1">
              <a:spcBef>
                <a:spcPts val="1200"/>
              </a:spcBef>
            </a:pPr>
            <a:r>
              <a:rPr lang="en-US" sz="2000" dirty="0"/>
              <a:t>Root nodes</a:t>
            </a:r>
          </a:p>
          <a:p>
            <a:pPr lvl="1">
              <a:spcBef>
                <a:spcPts val="0"/>
              </a:spcBef>
            </a:pPr>
            <a:r>
              <a:rPr lang="en-US" sz="2000" dirty="0"/>
              <a:t>Child nodes</a:t>
            </a:r>
          </a:p>
          <a:p>
            <a:pPr lvl="1">
              <a:spcBef>
                <a:spcPts val="0"/>
              </a:spcBef>
            </a:pPr>
            <a:r>
              <a:rPr lang="en-US" sz="2000" dirty="0"/>
              <a:t>Leaf nodes</a:t>
            </a:r>
          </a:p>
          <a:p>
            <a:pPr lvl="0">
              <a:spcBef>
                <a:spcPts val="1200"/>
              </a:spcBef>
            </a:pPr>
            <a:r>
              <a:rPr lang="en-US" sz="2400" dirty="0"/>
              <a:t>Information Gain</a:t>
            </a:r>
          </a:p>
          <a:p>
            <a:pPr lvl="0">
              <a:spcBef>
                <a:spcPts val="1200"/>
              </a:spcBef>
            </a:pPr>
            <a:r>
              <a:rPr lang="en-US" sz="2400" dirty="0"/>
              <a:t>Classification accuracy </a:t>
            </a:r>
          </a:p>
          <a:p>
            <a:pPr lvl="1">
              <a:spcBef>
                <a:spcPts val="1200"/>
              </a:spcBef>
            </a:pPr>
            <a:r>
              <a:rPr lang="en-US" sz="2000" dirty="0"/>
              <a:t>Error rate and correct classification rate</a:t>
            </a:r>
          </a:p>
          <a:p>
            <a:pPr>
              <a:spcBef>
                <a:spcPts val="1200"/>
              </a:spcBef>
            </a:pPr>
            <a:r>
              <a:rPr lang="en-US" sz="2400" dirty="0"/>
              <a:t>Overfitting and learning curve</a:t>
            </a:r>
          </a:p>
          <a:p>
            <a:pPr>
              <a:spcBef>
                <a:spcPts val="1200"/>
              </a:spcBef>
            </a:pPr>
            <a:r>
              <a:rPr lang="en-US" sz="2400" dirty="0"/>
              <a:t>Interpret a decision tree</a:t>
            </a:r>
          </a:p>
          <a:p>
            <a:pPr lvl="1">
              <a:spcBef>
                <a:spcPts val="1200"/>
              </a:spcBef>
            </a:pPr>
            <a:r>
              <a:rPr lang="en-US" sz="2000" dirty="0"/>
              <a:t>Determine the probability of an event happening based on predictor variable values</a:t>
            </a:r>
          </a:p>
          <a:p>
            <a:pPr>
              <a:spcBef>
                <a:spcPts val="1200"/>
              </a:spcBef>
            </a:pPr>
            <a:r>
              <a:rPr lang="en-US" sz="2400" dirty="0"/>
              <a:t>Pros and cons of a complex tree</a:t>
            </a:r>
          </a:p>
          <a:p>
            <a:pPr marL="457200" lvl="1" indent="0">
              <a:spcBef>
                <a:spcPts val="1200"/>
              </a:spcBef>
              <a:buNone/>
            </a:pPr>
            <a:endParaRPr lang="en-US" sz="2400" dirty="0"/>
          </a:p>
        </p:txBody>
      </p:sp>
    </p:spTree>
    <p:extLst>
      <p:ext uri="{BB962C8B-B14F-4D97-AF65-F5344CB8AC3E}">
        <p14:creationId xmlns:p14="http://schemas.microsoft.com/office/powerpoint/2010/main" val="107794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nt Arrow 5"/>
          <p:cNvSpPr/>
          <p:nvPr/>
        </p:nvSpPr>
        <p:spPr>
          <a:xfrm rot="5400000">
            <a:off x="6400800" y="1295400"/>
            <a:ext cx="1143000" cy="2362200"/>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rot="10800000">
            <a:off x="5638800" y="5204460"/>
            <a:ext cx="2362200" cy="1181100"/>
          </a:xfrm>
          <a:prstGeom prst="ben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57200" y="1402881"/>
            <a:ext cx="1505605" cy="369332"/>
          </a:xfrm>
          <a:prstGeom prst="rect">
            <a:avLst/>
          </a:prstGeom>
          <a:noFill/>
        </p:spPr>
        <p:txBody>
          <a:bodyPr wrap="none" rtlCol="0">
            <a:spAutoFit/>
          </a:bodyPr>
          <a:lstStyle/>
          <a:p>
            <a:r>
              <a:rPr lang="en-US" b="1" dirty="0"/>
              <a:t>Training Set</a:t>
            </a:r>
          </a:p>
        </p:txBody>
      </p:sp>
      <p:sp>
        <p:nvSpPr>
          <p:cNvPr id="12" name="TextBox 11"/>
          <p:cNvSpPr txBox="1"/>
          <p:nvPr/>
        </p:nvSpPr>
        <p:spPr>
          <a:xfrm>
            <a:off x="454507" y="4622020"/>
            <a:ext cx="1508298" cy="369332"/>
          </a:xfrm>
          <a:prstGeom prst="rect">
            <a:avLst/>
          </a:prstGeom>
          <a:noFill/>
        </p:spPr>
        <p:txBody>
          <a:bodyPr wrap="none" rtlCol="0">
            <a:spAutoFit/>
          </a:bodyPr>
          <a:lstStyle/>
          <a:p>
            <a:r>
              <a:rPr lang="en-US" b="1" dirty="0"/>
              <a:t>Validation Set</a:t>
            </a:r>
          </a:p>
        </p:txBody>
      </p:sp>
      <p:sp>
        <p:nvSpPr>
          <p:cNvPr id="13" name="TextBox 12"/>
          <p:cNvSpPr txBox="1"/>
          <p:nvPr/>
        </p:nvSpPr>
        <p:spPr>
          <a:xfrm>
            <a:off x="5943600" y="2297668"/>
            <a:ext cx="1762662" cy="369332"/>
          </a:xfrm>
          <a:prstGeom prst="rect">
            <a:avLst/>
          </a:prstGeom>
          <a:noFill/>
        </p:spPr>
        <p:txBody>
          <a:bodyPr wrap="none" rtlCol="0">
            <a:spAutoFit/>
          </a:bodyPr>
          <a:lstStyle/>
          <a:p>
            <a:r>
              <a:rPr lang="en-US" b="1" dirty="0"/>
              <a:t>Construct model</a:t>
            </a:r>
          </a:p>
        </p:txBody>
      </p:sp>
      <p:sp>
        <p:nvSpPr>
          <p:cNvPr id="14" name="TextBox 13"/>
          <p:cNvSpPr txBox="1"/>
          <p:nvPr/>
        </p:nvSpPr>
        <p:spPr>
          <a:xfrm>
            <a:off x="5943600" y="5574268"/>
            <a:ext cx="1221745" cy="369332"/>
          </a:xfrm>
          <a:prstGeom prst="rect">
            <a:avLst/>
          </a:prstGeom>
          <a:noFill/>
        </p:spPr>
        <p:txBody>
          <a:bodyPr wrap="none" rtlCol="0">
            <a:spAutoFit/>
          </a:bodyPr>
          <a:lstStyle/>
          <a:p>
            <a:r>
              <a:rPr lang="en-US" b="1" dirty="0"/>
              <a:t>Test model</a:t>
            </a:r>
          </a:p>
        </p:txBody>
      </p:sp>
      <p:sp>
        <p:nvSpPr>
          <p:cNvPr id="15" name="TextBox 14"/>
          <p:cNvSpPr txBox="1"/>
          <p:nvPr/>
        </p:nvSpPr>
        <p:spPr>
          <a:xfrm>
            <a:off x="6737177" y="3020665"/>
            <a:ext cx="2406823" cy="369332"/>
          </a:xfrm>
          <a:prstGeom prst="rect">
            <a:avLst/>
          </a:prstGeom>
          <a:noFill/>
        </p:spPr>
        <p:txBody>
          <a:bodyPr wrap="square" rtlCol="0">
            <a:spAutoFit/>
          </a:bodyPr>
          <a:lstStyle/>
          <a:p>
            <a:pPr algn="ctr"/>
            <a:r>
              <a:rPr lang="en-US" b="1" dirty="0"/>
              <a:t>Classification software </a:t>
            </a:r>
          </a:p>
        </p:txBody>
      </p:sp>
      <p:graphicFrame>
        <p:nvGraphicFramePr>
          <p:cNvPr id="17" name="Table 16"/>
          <p:cNvGraphicFramePr>
            <a:graphicFrameLocks noGrp="1"/>
          </p:cNvGraphicFramePr>
          <p:nvPr>
            <p:extLst>
              <p:ext uri="{D42A27DB-BD31-4B8C-83A1-F6EECF244321}">
                <p14:modId xmlns:p14="http://schemas.microsoft.com/office/powerpoint/2010/main" val="2852436003"/>
              </p:ext>
            </p:extLst>
          </p:nvPr>
        </p:nvGraphicFramePr>
        <p:xfrm>
          <a:off x="852117" y="4991352"/>
          <a:ext cx="4255828" cy="1828800"/>
        </p:xfrm>
        <a:graphic>
          <a:graphicData uri="http://schemas.openxmlformats.org/drawingml/2006/table">
            <a:tbl>
              <a:tblPr firstRow="1" bandRow="1">
                <a:tableStyleId>{5C22544A-7EE6-4342-B048-85BDC9FD1C3A}</a:tableStyleId>
              </a:tblPr>
              <a:tblGrid>
                <a:gridCol w="449723">
                  <a:extLst>
                    <a:ext uri="{9D8B030D-6E8A-4147-A177-3AD203B41FA5}">
                      <a16:colId xmlns:a16="http://schemas.microsoft.com/office/drawing/2014/main" val="20000"/>
                    </a:ext>
                  </a:extLst>
                </a:gridCol>
                <a:gridCol w="773073">
                  <a:extLst>
                    <a:ext uri="{9D8B030D-6E8A-4147-A177-3AD203B41FA5}">
                      <a16:colId xmlns:a16="http://schemas.microsoft.com/office/drawing/2014/main" val="20001"/>
                    </a:ext>
                  </a:extLst>
                </a:gridCol>
                <a:gridCol w="541151">
                  <a:extLst>
                    <a:ext uri="{9D8B030D-6E8A-4147-A177-3AD203B41FA5}">
                      <a16:colId xmlns:a16="http://schemas.microsoft.com/office/drawing/2014/main" val="20002"/>
                    </a:ext>
                  </a:extLst>
                </a:gridCol>
                <a:gridCol w="695767">
                  <a:extLst>
                    <a:ext uri="{9D8B030D-6E8A-4147-A177-3AD203B41FA5}">
                      <a16:colId xmlns:a16="http://schemas.microsoft.com/office/drawing/2014/main" val="20003"/>
                    </a:ext>
                  </a:extLst>
                </a:gridCol>
                <a:gridCol w="898057">
                  <a:extLst>
                    <a:ext uri="{9D8B030D-6E8A-4147-A177-3AD203B41FA5}">
                      <a16:colId xmlns:a16="http://schemas.microsoft.com/office/drawing/2014/main" val="20004"/>
                    </a:ext>
                  </a:extLst>
                </a:gridCol>
                <a:gridCol w="898057">
                  <a:extLst>
                    <a:ext uri="{9D8B030D-6E8A-4147-A177-3AD203B41FA5}">
                      <a16:colId xmlns:a16="http://schemas.microsoft.com/office/drawing/2014/main" val="998435087"/>
                    </a:ext>
                  </a:extLst>
                </a:gridCol>
              </a:tblGrid>
              <a:tr h="400967">
                <a:tc>
                  <a:txBody>
                    <a:bodyPr/>
                    <a:lstStyle/>
                    <a:p>
                      <a:r>
                        <a:rPr lang="en-US" sz="1200" dirty="0">
                          <a:solidFill>
                            <a:sysClr val="windowText" lastClr="000000"/>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br>
                        <a:rPr lang="en-US" sz="1200" dirty="0">
                          <a:solidFill>
                            <a:sysClr val="windowText" lastClr="000000"/>
                          </a:solidFill>
                        </a:rPr>
                      </a:br>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dirty="0">
                          <a:solidFill>
                            <a:sysClr val="windowText" lastClr="000000"/>
                          </a:solidFill>
                        </a:rPr>
                        <a:t>Predicted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45035">
                <a:tc>
                  <a:txBody>
                    <a:bodyPr/>
                    <a:lstStyle/>
                    <a:p>
                      <a:r>
                        <a:rPr lang="en-US" sz="12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80k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45035">
                <a:tc>
                  <a:txBody>
                    <a:bodyPr/>
                    <a:lstStyle/>
                    <a:p>
                      <a:r>
                        <a:rPr lang="en-US" sz="12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20k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64812">
                <a:tc>
                  <a:txBody>
                    <a:bodyPr/>
                    <a:lstStyle/>
                    <a:p>
                      <a:r>
                        <a:rPr lang="en-US" sz="1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45035">
                <a:tc>
                  <a:txBody>
                    <a:bodyPr/>
                    <a:lstStyle/>
                    <a:p>
                      <a:r>
                        <a:rPr lang="en-US" sz="1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45035">
                <a:tc>
                  <a:txBody>
                    <a:bodyPr/>
                    <a:lstStyle/>
                    <a:p>
                      <a:r>
                        <a:rPr lang="en-US" sz="1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8138019"/>
              </p:ext>
            </p:extLst>
          </p:nvPr>
        </p:nvGraphicFramePr>
        <p:xfrm>
          <a:off x="852118" y="1706880"/>
          <a:ext cx="3493008" cy="295656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453397">
                  <a:extLst>
                    <a:ext uri="{9D8B030D-6E8A-4147-A177-3AD203B41FA5}">
                      <a16:colId xmlns:a16="http://schemas.microsoft.com/office/drawing/2014/main" val="20000"/>
                    </a:ext>
                  </a:extLst>
                </a:gridCol>
                <a:gridCol w="756811">
                  <a:extLst>
                    <a:ext uri="{9D8B030D-6E8A-4147-A177-3AD203B41FA5}">
                      <a16:colId xmlns:a16="http://schemas.microsoft.com/office/drawing/2014/main" val="20001"/>
                    </a:ext>
                  </a:extLst>
                </a:gridCol>
                <a:gridCol w="557924">
                  <a:extLst>
                    <a:ext uri="{9D8B030D-6E8A-4147-A177-3AD203B41FA5}">
                      <a16:colId xmlns:a16="http://schemas.microsoft.com/office/drawing/2014/main" val="20002"/>
                    </a:ext>
                  </a:extLst>
                </a:gridCol>
                <a:gridCol w="808750">
                  <a:extLst>
                    <a:ext uri="{9D8B030D-6E8A-4147-A177-3AD203B41FA5}">
                      <a16:colId xmlns:a16="http://schemas.microsoft.com/office/drawing/2014/main" val="20003"/>
                    </a:ext>
                  </a:extLst>
                </a:gridCol>
                <a:gridCol w="916126">
                  <a:extLst>
                    <a:ext uri="{9D8B030D-6E8A-4147-A177-3AD203B41FA5}">
                      <a16:colId xmlns:a16="http://schemas.microsoft.com/office/drawing/2014/main" val="20004"/>
                    </a:ext>
                  </a:extLst>
                </a:gridCol>
              </a:tblGrid>
              <a:tr h="406804">
                <a:tc>
                  <a:txBody>
                    <a:bodyPr/>
                    <a:lstStyle/>
                    <a:p>
                      <a:r>
                        <a:rPr lang="en-US" sz="1200" dirty="0">
                          <a:solidFill>
                            <a:schemeClr val="tx1"/>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br>
                        <a:rPr lang="en-US" sz="1200" dirty="0">
                          <a:solidFill>
                            <a:schemeClr val="tx1"/>
                          </a:solidFill>
                        </a:rPr>
                      </a:br>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48603">
                <a:tc>
                  <a:txBody>
                    <a:bodyPr/>
                    <a:lstStyle/>
                    <a:p>
                      <a:r>
                        <a:rPr lang="en-US" sz="1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48603">
                <a:tc>
                  <a:txBody>
                    <a:bodyPr/>
                    <a:lstStyle/>
                    <a:p>
                      <a:r>
                        <a:rPr lang="en-US" sz="1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48603">
                <a:tc>
                  <a:txBody>
                    <a:bodyPr/>
                    <a:lstStyle/>
                    <a:p>
                      <a:r>
                        <a:rPr lang="en-US" sz="1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33k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248603">
                <a:tc>
                  <a:txBody>
                    <a:bodyPr/>
                    <a:lstStyle/>
                    <a:p>
                      <a:r>
                        <a:rPr lang="en-US" sz="1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248603">
                <a:tc>
                  <a:txBody>
                    <a:bodyPr/>
                    <a:lstStyle/>
                    <a:p>
                      <a:r>
                        <a:rPr lang="en-US" sz="1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55k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248603">
                <a:tc>
                  <a:txBody>
                    <a:bodyPr/>
                    <a:lstStyle/>
                    <a:p>
                      <a:r>
                        <a:rPr lang="en-US" sz="1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248603">
                <a:tc>
                  <a:txBody>
                    <a:bodyPr/>
                    <a:lstStyle/>
                    <a:p>
                      <a:r>
                        <a:rPr lang="en-US" sz="1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65k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248603">
                <a:tc>
                  <a:txBody>
                    <a:bodyPr/>
                    <a:lstStyle/>
                    <a:p>
                      <a:r>
                        <a:rPr lang="en-US" sz="1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85k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256136">
                <a:tc>
                  <a:txBody>
                    <a:bodyPr/>
                    <a:lstStyle/>
                    <a:p>
                      <a:r>
                        <a:rPr lang="en-US" sz="1400" dirty="0">
                          <a:solidFill>
                            <a:schemeClr val="tx1"/>
                          </a:solidFill>
                        </a:rPr>
                        <a: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pic>
        <p:nvPicPr>
          <p:cNvPr id="4" name="Picture 3" descr="A picture containing electronics&#10;&#10;Description automatically generated">
            <a:extLst>
              <a:ext uri="{FF2B5EF4-FFF2-40B4-BE49-F238E27FC236}">
                <a16:creationId xmlns:a16="http://schemas.microsoft.com/office/drawing/2014/main" id="{76EA0218-274A-4D20-A506-0CD4307C4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880" y="3284220"/>
            <a:ext cx="1920240" cy="1920240"/>
          </a:xfrm>
          <a:prstGeom prst="rect">
            <a:avLst/>
          </a:prstGeom>
        </p:spPr>
      </p:pic>
      <p:sp>
        <p:nvSpPr>
          <p:cNvPr id="19" name="Title 1">
            <a:extLst>
              <a:ext uri="{FF2B5EF4-FFF2-40B4-BE49-F238E27FC236}">
                <a16:creationId xmlns:a16="http://schemas.microsoft.com/office/drawing/2014/main" id="{ABB3C9E5-B59A-442E-8011-794CEDA3720B}"/>
              </a:ext>
            </a:extLst>
          </p:cNvPr>
          <p:cNvSpPr txBox="1">
            <a:spLocks/>
          </p:cNvSpPr>
          <p:nvPr/>
        </p:nvSpPr>
        <p:spPr>
          <a:xfrm>
            <a:off x="628650" y="365125"/>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How Classification Works</a:t>
            </a:r>
          </a:p>
        </p:txBody>
      </p:sp>
    </p:spTree>
    <p:extLst>
      <p:ext uri="{BB962C8B-B14F-4D97-AF65-F5344CB8AC3E}">
        <p14:creationId xmlns:p14="http://schemas.microsoft.com/office/powerpoint/2010/main" val="13530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3200" dirty="0"/>
              <a:t>What is </a:t>
            </a:r>
            <a:r>
              <a:rPr lang="en-US" altLang="zh-CN" sz="3200" dirty="0">
                <a:solidFill>
                  <a:srgbClr val="0000FF"/>
                </a:solidFill>
              </a:rPr>
              <a:t>Decision Tree</a:t>
            </a:r>
            <a:r>
              <a:rPr lang="en-US" sz="3200" dirty="0"/>
              <a:t>?</a:t>
            </a:r>
          </a:p>
        </p:txBody>
      </p:sp>
      <p:sp>
        <p:nvSpPr>
          <p:cNvPr id="3" name="Content Placeholder 2"/>
          <p:cNvSpPr>
            <a:spLocks noGrp="1"/>
          </p:cNvSpPr>
          <p:nvPr>
            <p:ph idx="1"/>
          </p:nvPr>
        </p:nvSpPr>
        <p:spPr>
          <a:xfrm>
            <a:off x="762000" y="1524001"/>
            <a:ext cx="7924800" cy="4800600"/>
          </a:xfrm>
        </p:spPr>
        <p:txBody>
          <a:bodyPr>
            <a:noAutofit/>
          </a:bodyPr>
          <a:lstStyle/>
          <a:p>
            <a:pPr marL="0" indent="0">
              <a:buNone/>
            </a:pPr>
            <a:r>
              <a:rPr lang="en-US" sz="2000" dirty="0"/>
              <a:t>A “divide-and-conquer” approach to the problem of learning from a set of independent instances leads naturally to a style of representation called a </a:t>
            </a:r>
            <a:r>
              <a:rPr lang="en-US" sz="2000" b="1" dirty="0"/>
              <a:t>decision tree</a:t>
            </a:r>
            <a:r>
              <a:rPr lang="en-US" sz="2000" dirty="0"/>
              <a:t>. </a:t>
            </a:r>
          </a:p>
          <a:p>
            <a:pPr lvl="1"/>
            <a:r>
              <a:rPr lang="en-US" sz="2000" dirty="0"/>
              <a:t>Nodes in a decision tree involve testing a particular attribute. </a:t>
            </a:r>
          </a:p>
          <a:p>
            <a:pPr lvl="2"/>
            <a:r>
              <a:rPr lang="en-US" sz="1800" dirty="0"/>
              <a:t>If the attribute at a node is a nominal one, the number of children is usually the number of possible values of the attribute. </a:t>
            </a:r>
          </a:p>
          <a:p>
            <a:pPr lvl="2"/>
            <a:r>
              <a:rPr lang="en-US" sz="1800" dirty="0"/>
              <a:t>If the attribute is numeric, the test at a node usually determines whether its value is greater or less than a predetermined constant, giving a two-way split. </a:t>
            </a:r>
          </a:p>
          <a:p>
            <a:pPr lvl="1"/>
            <a:r>
              <a:rPr lang="en-US" sz="2000" dirty="0"/>
              <a:t>Leaf nodes give a classification that applies to all instances that reach the leaf.</a:t>
            </a:r>
          </a:p>
          <a:p>
            <a:pPr lvl="1"/>
            <a:endParaRPr lang="en-US" sz="2000" dirty="0"/>
          </a:p>
        </p:txBody>
      </p:sp>
    </p:spTree>
    <p:extLst>
      <p:ext uri="{BB962C8B-B14F-4D97-AF65-F5344CB8AC3E}">
        <p14:creationId xmlns:p14="http://schemas.microsoft.com/office/powerpoint/2010/main" val="75051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nt Arrow 5"/>
          <p:cNvSpPr/>
          <p:nvPr/>
        </p:nvSpPr>
        <p:spPr>
          <a:xfrm rot="5400000">
            <a:off x="6400800" y="1295400"/>
            <a:ext cx="1143000" cy="2362200"/>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rot="10800000">
            <a:off x="5638800" y="5204460"/>
            <a:ext cx="2362200" cy="1181100"/>
          </a:xfrm>
          <a:prstGeom prst="ben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57200" y="1402881"/>
            <a:ext cx="1505605" cy="369332"/>
          </a:xfrm>
          <a:prstGeom prst="rect">
            <a:avLst/>
          </a:prstGeom>
          <a:noFill/>
        </p:spPr>
        <p:txBody>
          <a:bodyPr wrap="none" rtlCol="0">
            <a:spAutoFit/>
          </a:bodyPr>
          <a:lstStyle/>
          <a:p>
            <a:r>
              <a:rPr lang="en-US" b="1" dirty="0"/>
              <a:t>Training Set</a:t>
            </a:r>
          </a:p>
        </p:txBody>
      </p:sp>
      <p:sp>
        <p:nvSpPr>
          <p:cNvPr id="12" name="TextBox 11"/>
          <p:cNvSpPr txBox="1"/>
          <p:nvPr/>
        </p:nvSpPr>
        <p:spPr>
          <a:xfrm>
            <a:off x="454507" y="4622020"/>
            <a:ext cx="1508298" cy="369332"/>
          </a:xfrm>
          <a:prstGeom prst="rect">
            <a:avLst/>
          </a:prstGeom>
          <a:noFill/>
        </p:spPr>
        <p:txBody>
          <a:bodyPr wrap="none" rtlCol="0">
            <a:spAutoFit/>
          </a:bodyPr>
          <a:lstStyle/>
          <a:p>
            <a:r>
              <a:rPr lang="en-US" b="1" dirty="0"/>
              <a:t>Validation Set</a:t>
            </a:r>
          </a:p>
        </p:txBody>
      </p:sp>
      <p:sp>
        <p:nvSpPr>
          <p:cNvPr id="13" name="TextBox 12"/>
          <p:cNvSpPr txBox="1"/>
          <p:nvPr/>
        </p:nvSpPr>
        <p:spPr>
          <a:xfrm>
            <a:off x="5943600" y="2297668"/>
            <a:ext cx="1762662" cy="369332"/>
          </a:xfrm>
          <a:prstGeom prst="rect">
            <a:avLst/>
          </a:prstGeom>
          <a:noFill/>
        </p:spPr>
        <p:txBody>
          <a:bodyPr wrap="none" rtlCol="0">
            <a:spAutoFit/>
          </a:bodyPr>
          <a:lstStyle/>
          <a:p>
            <a:r>
              <a:rPr lang="en-US" b="1" dirty="0"/>
              <a:t>Construct model</a:t>
            </a:r>
          </a:p>
        </p:txBody>
      </p:sp>
      <p:sp>
        <p:nvSpPr>
          <p:cNvPr id="14" name="TextBox 13"/>
          <p:cNvSpPr txBox="1"/>
          <p:nvPr/>
        </p:nvSpPr>
        <p:spPr>
          <a:xfrm>
            <a:off x="5943600" y="5574268"/>
            <a:ext cx="1221745" cy="369332"/>
          </a:xfrm>
          <a:prstGeom prst="rect">
            <a:avLst/>
          </a:prstGeom>
          <a:noFill/>
        </p:spPr>
        <p:txBody>
          <a:bodyPr wrap="none" rtlCol="0">
            <a:spAutoFit/>
          </a:bodyPr>
          <a:lstStyle/>
          <a:p>
            <a:r>
              <a:rPr lang="en-US" b="1" dirty="0"/>
              <a:t>Test model</a:t>
            </a:r>
          </a:p>
        </p:txBody>
      </p:sp>
      <p:graphicFrame>
        <p:nvGraphicFramePr>
          <p:cNvPr id="17" name="Table 16"/>
          <p:cNvGraphicFramePr>
            <a:graphicFrameLocks noGrp="1"/>
          </p:cNvGraphicFramePr>
          <p:nvPr>
            <p:extLst>
              <p:ext uri="{D42A27DB-BD31-4B8C-83A1-F6EECF244321}">
                <p14:modId xmlns:p14="http://schemas.microsoft.com/office/powerpoint/2010/main" val="2378350692"/>
              </p:ext>
            </p:extLst>
          </p:nvPr>
        </p:nvGraphicFramePr>
        <p:xfrm>
          <a:off x="454507" y="4966567"/>
          <a:ext cx="4255828" cy="1828800"/>
        </p:xfrm>
        <a:graphic>
          <a:graphicData uri="http://schemas.openxmlformats.org/drawingml/2006/table">
            <a:tbl>
              <a:tblPr firstRow="1" bandRow="1">
                <a:tableStyleId>{5C22544A-7EE6-4342-B048-85BDC9FD1C3A}</a:tableStyleId>
              </a:tblPr>
              <a:tblGrid>
                <a:gridCol w="449723">
                  <a:extLst>
                    <a:ext uri="{9D8B030D-6E8A-4147-A177-3AD203B41FA5}">
                      <a16:colId xmlns:a16="http://schemas.microsoft.com/office/drawing/2014/main" val="20000"/>
                    </a:ext>
                  </a:extLst>
                </a:gridCol>
                <a:gridCol w="773073">
                  <a:extLst>
                    <a:ext uri="{9D8B030D-6E8A-4147-A177-3AD203B41FA5}">
                      <a16:colId xmlns:a16="http://schemas.microsoft.com/office/drawing/2014/main" val="20001"/>
                    </a:ext>
                  </a:extLst>
                </a:gridCol>
                <a:gridCol w="541151">
                  <a:extLst>
                    <a:ext uri="{9D8B030D-6E8A-4147-A177-3AD203B41FA5}">
                      <a16:colId xmlns:a16="http://schemas.microsoft.com/office/drawing/2014/main" val="20002"/>
                    </a:ext>
                  </a:extLst>
                </a:gridCol>
                <a:gridCol w="695767">
                  <a:extLst>
                    <a:ext uri="{9D8B030D-6E8A-4147-A177-3AD203B41FA5}">
                      <a16:colId xmlns:a16="http://schemas.microsoft.com/office/drawing/2014/main" val="20003"/>
                    </a:ext>
                  </a:extLst>
                </a:gridCol>
                <a:gridCol w="898057">
                  <a:extLst>
                    <a:ext uri="{9D8B030D-6E8A-4147-A177-3AD203B41FA5}">
                      <a16:colId xmlns:a16="http://schemas.microsoft.com/office/drawing/2014/main" val="20004"/>
                    </a:ext>
                  </a:extLst>
                </a:gridCol>
                <a:gridCol w="898057">
                  <a:extLst>
                    <a:ext uri="{9D8B030D-6E8A-4147-A177-3AD203B41FA5}">
                      <a16:colId xmlns:a16="http://schemas.microsoft.com/office/drawing/2014/main" val="998435087"/>
                    </a:ext>
                  </a:extLst>
                </a:gridCol>
              </a:tblGrid>
              <a:tr h="400967">
                <a:tc>
                  <a:txBody>
                    <a:bodyPr/>
                    <a:lstStyle/>
                    <a:p>
                      <a:r>
                        <a:rPr lang="en-US" sz="1200" dirty="0">
                          <a:solidFill>
                            <a:sysClr val="windowText" lastClr="000000"/>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br>
                        <a:rPr lang="en-US" sz="1200" dirty="0">
                          <a:solidFill>
                            <a:sysClr val="windowText" lastClr="000000"/>
                          </a:solidFill>
                        </a:rPr>
                      </a:br>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dirty="0">
                          <a:solidFill>
                            <a:sysClr val="windowText" lastClr="000000"/>
                          </a:solidFill>
                        </a:rPr>
                        <a:t>Predicted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45035">
                <a:tc>
                  <a:txBody>
                    <a:bodyPr/>
                    <a:lstStyle/>
                    <a:p>
                      <a:r>
                        <a:rPr lang="en-US" sz="12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80k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45035">
                <a:tc>
                  <a:txBody>
                    <a:bodyPr/>
                    <a:lstStyle/>
                    <a:p>
                      <a:r>
                        <a:rPr lang="en-US" sz="12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20k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64812">
                <a:tc>
                  <a:txBody>
                    <a:bodyPr/>
                    <a:lstStyle/>
                    <a:p>
                      <a:r>
                        <a:rPr lang="en-US" sz="1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45035">
                <a:tc>
                  <a:txBody>
                    <a:bodyPr/>
                    <a:lstStyle/>
                    <a:p>
                      <a:r>
                        <a:rPr lang="en-US" sz="1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45035">
                <a:tc>
                  <a:txBody>
                    <a:bodyPr/>
                    <a:lstStyle/>
                    <a:p>
                      <a:r>
                        <a:rPr lang="en-US" sz="1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ysClr val="windowText" lastClr="000000"/>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23673875"/>
              </p:ext>
            </p:extLst>
          </p:nvPr>
        </p:nvGraphicFramePr>
        <p:xfrm>
          <a:off x="454507" y="1719914"/>
          <a:ext cx="3493008" cy="295656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453397">
                  <a:extLst>
                    <a:ext uri="{9D8B030D-6E8A-4147-A177-3AD203B41FA5}">
                      <a16:colId xmlns:a16="http://schemas.microsoft.com/office/drawing/2014/main" val="20000"/>
                    </a:ext>
                  </a:extLst>
                </a:gridCol>
                <a:gridCol w="756811">
                  <a:extLst>
                    <a:ext uri="{9D8B030D-6E8A-4147-A177-3AD203B41FA5}">
                      <a16:colId xmlns:a16="http://schemas.microsoft.com/office/drawing/2014/main" val="20001"/>
                    </a:ext>
                  </a:extLst>
                </a:gridCol>
                <a:gridCol w="557924">
                  <a:extLst>
                    <a:ext uri="{9D8B030D-6E8A-4147-A177-3AD203B41FA5}">
                      <a16:colId xmlns:a16="http://schemas.microsoft.com/office/drawing/2014/main" val="20002"/>
                    </a:ext>
                  </a:extLst>
                </a:gridCol>
                <a:gridCol w="808750">
                  <a:extLst>
                    <a:ext uri="{9D8B030D-6E8A-4147-A177-3AD203B41FA5}">
                      <a16:colId xmlns:a16="http://schemas.microsoft.com/office/drawing/2014/main" val="20003"/>
                    </a:ext>
                  </a:extLst>
                </a:gridCol>
                <a:gridCol w="916126">
                  <a:extLst>
                    <a:ext uri="{9D8B030D-6E8A-4147-A177-3AD203B41FA5}">
                      <a16:colId xmlns:a16="http://schemas.microsoft.com/office/drawing/2014/main" val="20004"/>
                    </a:ext>
                  </a:extLst>
                </a:gridCol>
              </a:tblGrid>
              <a:tr h="406804">
                <a:tc>
                  <a:txBody>
                    <a:bodyPr/>
                    <a:lstStyle/>
                    <a:p>
                      <a:r>
                        <a:rPr lang="en-US" sz="1200" dirty="0">
                          <a:solidFill>
                            <a:schemeClr val="tx1"/>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br>
                        <a:rPr lang="en-US" sz="1200" dirty="0">
                          <a:solidFill>
                            <a:schemeClr val="tx1"/>
                          </a:solidFill>
                        </a:rPr>
                      </a:br>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48603">
                <a:tc>
                  <a:txBody>
                    <a:bodyPr/>
                    <a:lstStyle/>
                    <a:p>
                      <a:r>
                        <a:rPr lang="en-US" sz="1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48603">
                <a:tc>
                  <a:txBody>
                    <a:bodyPr/>
                    <a:lstStyle/>
                    <a:p>
                      <a:r>
                        <a:rPr lang="en-US" sz="1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48603">
                <a:tc>
                  <a:txBody>
                    <a:bodyPr/>
                    <a:lstStyle/>
                    <a:p>
                      <a:r>
                        <a:rPr lang="en-US" sz="1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33k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48603">
                <a:tc>
                  <a:txBody>
                    <a:bodyPr/>
                    <a:lstStyle/>
                    <a:p>
                      <a:r>
                        <a:rPr lang="en-US" sz="1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48603">
                <a:tc>
                  <a:txBody>
                    <a:bodyPr/>
                    <a:lstStyle/>
                    <a:p>
                      <a:r>
                        <a:rPr lang="en-US" sz="1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55k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48603">
                <a:tc>
                  <a:txBody>
                    <a:bodyPr/>
                    <a:lstStyle/>
                    <a:p>
                      <a:r>
                        <a:rPr lang="en-US" sz="1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48603">
                <a:tc>
                  <a:txBody>
                    <a:bodyPr/>
                    <a:lstStyle/>
                    <a:p>
                      <a:r>
                        <a:rPr lang="en-US" sz="1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65k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248603">
                <a:tc>
                  <a:txBody>
                    <a:bodyPr/>
                    <a:lstStyle/>
                    <a:p>
                      <a:r>
                        <a:rPr lang="en-US" sz="1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85k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256136">
                <a:tc>
                  <a:txBody>
                    <a:bodyPr/>
                    <a:lstStyle/>
                    <a:p>
                      <a:r>
                        <a:rPr lang="en-US" sz="1400" dirty="0">
                          <a:solidFill>
                            <a:schemeClr val="tx1"/>
                          </a:solidFill>
                        </a:rPr>
                        <a: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graphicFrame>
        <p:nvGraphicFramePr>
          <p:cNvPr id="19" name="Content Placeholder 3">
            <a:extLst>
              <a:ext uri="{FF2B5EF4-FFF2-40B4-BE49-F238E27FC236}">
                <a16:creationId xmlns:a16="http://schemas.microsoft.com/office/drawing/2014/main" id="{F110D2D7-E004-40BD-A813-2FA6B2307092}"/>
              </a:ext>
            </a:extLst>
          </p:cNvPr>
          <p:cNvGraphicFramePr>
            <a:graphicFrameLocks/>
          </p:cNvGraphicFramePr>
          <p:nvPr>
            <p:extLst>
              <p:ext uri="{D42A27DB-BD31-4B8C-83A1-F6EECF244321}">
                <p14:modId xmlns:p14="http://schemas.microsoft.com/office/powerpoint/2010/main" val="4010630679"/>
              </p:ext>
            </p:extLst>
          </p:nvPr>
        </p:nvGraphicFramePr>
        <p:xfrm>
          <a:off x="4188823" y="2126218"/>
          <a:ext cx="4876800" cy="400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itle 1">
            <a:extLst>
              <a:ext uri="{FF2B5EF4-FFF2-40B4-BE49-F238E27FC236}">
                <a16:creationId xmlns:a16="http://schemas.microsoft.com/office/drawing/2014/main" id="{E251DBFD-2C10-4DD4-6E85-9172490DFA27}"/>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Build Decision Tree with Training Data</a:t>
            </a:r>
          </a:p>
        </p:txBody>
      </p:sp>
    </p:spTree>
    <p:extLst>
      <p:ext uri="{BB962C8B-B14F-4D97-AF65-F5344CB8AC3E}">
        <p14:creationId xmlns:p14="http://schemas.microsoft.com/office/powerpoint/2010/main" val="329173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0279347"/>
              </p:ext>
            </p:extLst>
          </p:nvPr>
        </p:nvGraphicFramePr>
        <p:xfrm>
          <a:off x="3810000" y="2705576"/>
          <a:ext cx="5029200" cy="400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flipH="1">
            <a:off x="5334000" y="2398931"/>
            <a:ext cx="381000" cy="11062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15000" y="2398931"/>
            <a:ext cx="609600" cy="9538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810500" y="2514600"/>
            <a:ext cx="55245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767048E-C170-472E-BB5A-DA2F05AEC916}"/>
              </a:ext>
            </a:extLst>
          </p:cNvPr>
          <p:cNvGrpSpPr/>
          <p:nvPr/>
        </p:nvGrpSpPr>
        <p:grpSpPr>
          <a:xfrm>
            <a:off x="3733800" y="2667000"/>
            <a:ext cx="1219200" cy="1752600"/>
            <a:chOff x="3733800" y="2667000"/>
            <a:chExt cx="1219200" cy="1752600"/>
          </a:xfrm>
        </p:grpSpPr>
        <p:cxnSp>
          <p:nvCxnSpPr>
            <p:cNvPr id="5" name="Straight Arrow Connector 4"/>
            <p:cNvCxnSpPr/>
            <p:nvPr/>
          </p:nvCxnSpPr>
          <p:spPr>
            <a:xfrm flipH="1">
              <a:off x="4191000" y="3276600"/>
              <a:ext cx="15240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33800" y="2667000"/>
              <a:ext cx="1219200" cy="646331"/>
            </a:xfrm>
            <a:prstGeom prst="rect">
              <a:avLst/>
            </a:prstGeom>
            <a:noFill/>
          </p:spPr>
          <p:txBody>
            <a:bodyPr wrap="square" rtlCol="0">
              <a:spAutoFit/>
            </a:bodyPr>
            <a:lstStyle/>
            <a:p>
              <a:pPr algn="ctr"/>
              <a:r>
                <a:rPr lang="en-US" dirty="0">
                  <a:solidFill>
                    <a:srgbClr val="002060"/>
                  </a:solidFill>
                </a:rPr>
                <a:t>Root node</a:t>
              </a:r>
            </a:p>
          </p:txBody>
        </p:sp>
      </p:grpSp>
      <p:sp>
        <p:nvSpPr>
          <p:cNvPr id="19" name="TextBox 18"/>
          <p:cNvSpPr txBox="1"/>
          <p:nvPr/>
        </p:nvSpPr>
        <p:spPr>
          <a:xfrm>
            <a:off x="5009060" y="1891375"/>
            <a:ext cx="1219200" cy="646331"/>
          </a:xfrm>
          <a:prstGeom prst="rect">
            <a:avLst/>
          </a:prstGeom>
          <a:noFill/>
        </p:spPr>
        <p:txBody>
          <a:bodyPr wrap="square" rtlCol="0">
            <a:spAutoFit/>
          </a:bodyPr>
          <a:lstStyle/>
          <a:p>
            <a:pPr algn="ctr"/>
            <a:r>
              <a:rPr lang="en-US" dirty="0">
                <a:solidFill>
                  <a:srgbClr val="002060"/>
                </a:solidFill>
              </a:rPr>
              <a:t>Child node</a:t>
            </a:r>
          </a:p>
        </p:txBody>
      </p:sp>
      <p:sp>
        <p:nvSpPr>
          <p:cNvPr id="20" name="TextBox 19"/>
          <p:cNvSpPr txBox="1"/>
          <p:nvPr/>
        </p:nvSpPr>
        <p:spPr>
          <a:xfrm>
            <a:off x="7258050" y="1891375"/>
            <a:ext cx="1104900" cy="369332"/>
          </a:xfrm>
          <a:prstGeom prst="rect">
            <a:avLst/>
          </a:prstGeom>
          <a:noFill/>
        </p:spPr>
        <p:txBody>
          <a:bodyPr wrap="square" rtlCol="0">
            <a:spAutoFit/>
          </a:bodyPr>
          <a:lstStyle/>
          <a:p>
            <a:pPr algn="ctr"/>
            <a:r>
              <a:rPr lang="en-US" dirty="0">
                <a:solidFill>
                  <a:srgbClr val="002060"/>
                </a:solidFill>
              </a:rPr>
              <a:t>Leaf node</a:t>
            </a:r>
          </a:p>
        </p:txBody>
      </p:sp>
      <p:sp>
        <p:nvSpPr>
          <p:cNvPr id="23" name="TextBox 22"/>
          <p:cNvSpPr txBox="1"/>
          <p:nvPr/>
        </p:nvSpPr>
        <p:spPr>
          <a:xfrm>
            <a:off x="599530" y="6129160"/>
            <a:ext cx="2819400" cy="461665"/>
          </a:xfrm>
          <a:prstGeom prst="rect">
            <a:avLst/>
          </a:prstGeom>
          <a:noFill/>
        </p:spPr>
        <p:txBody>
          <a:bodyPr wrap="square" rtlCol="0">
            <a:spAutoFit/>
          </a:bodyPr>
          <a:lstStyle/>
          <a:p>
            <a:pPr algn="ctr"/>
            <a:r>
              <a:rPr lang="en-US" sz="2400" b="1" dirty="0">
                <a:solidFill>
                  <a:srgbClr val="002060"/>
                </a:solidFill>
              </a:rPr>
              <a:t>Training Set</a:t>
            </a:r>
          </a:p>
        </p:txBody>
      </p:sp>
      <p:sp>
        <p:nvSpPr>
          <p:cNvPr id="21" name="TextBox 20"/>
          <p:cNvSpPr txBox="1"/>
          <p:nvPr/>
        </p:nvSpPr>
        <p:spPr>
          <a:xfrm rot="19940330">
            <a:off x="1056731" y="1582597"/>
            <a:ext cx="1676400" cy="369332"/>
          </a:xfrm>
          <a:prstGeom prst="rect">
            <a:avLst/>
          </a:prstGeom>
          <a:noFill/>
        </p:spPr>
        <p:txBody>
          <a:bodyPr wrap="square" rtlCol="0">
            <a:spAutoFit/>
          </a:bodyPr>
          <a:lstStyle/>
          <a:p>
            <a:pPr algn="ctr"/>
            <a:r>
              <a:rPr lang="en-US" b="1" dirty="0"/>
              <a:t>Predictors</a:t>
            </a:r>
          </a:p>
        </p:txBody>
      </p:sp>
      <p:sp>
        <p:nvSpPr>
          <p:cNvPr id="24" name="TextBox 23"/>
          <p:cNvSpPr txBox="1"/>
          <p:nvPr/>
        </p:nvSpPr>
        <p:spPr>
          <a:xfrm rot="19940330">
            <a:off x="2961729" y="1538839"/>
            <a:ext cx="1676400" cy="369332"/>
          </a:xfrm>
          <a:prstGeom prst="rect">
            <a:avLst/>
          </a:prstGeom>
          <a:noFill/>
        </p:spPr>
        <p:txBody>
          <a:bodyPr wrap="square" rtlCol="0">
            <a:spAutoFit/>
          </a:bodyPr>
          <a:lstStyle/>
          <a:p>
            <a:pPr algn="ctr"/>
            <a:r>
              <a:rPr lang="en-US" b="1" dirty="0"/>
              <a:t>Classification</a:t>
            </a:r>
          </a:p>
        </p:txBody>
      </p:sp>
      <p:sp>
        <p:nvSpPr>
          <p:cNvPr id="25" name="Left Brace 24"/>
          <p:cNvSpPr/>
          <p:nvPr/>
        </p:nvSpPr>
        <p:spPr>
          <a:xfrm rot="5400000">
            <a:off x="1704431" y="1519851"/>
            <a:ext cx="3810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27E41D78-98AE-4D69-A5D8-CECC35CC9997}"/>
              </a:ext>
            </a:extLst>
          </p:cNvPr>
          <p:cNvGraphicFramePr>
            <a:graphicFrameLocks noGrp="1"/>
          </p:cNvGraphicFramePr>
          <p:nvPr>
            <p:extLst>
              <p:ext uri="{D42A27DB-BD31-4B8C-83A1-F6EECF244321}">
                <p14:modId xmlns:p14="http://schemas.microsoft.com/office/powerpoint/2010/main" val="1322805217"/>
              </p:ext>
            </p:extLst>
          </p:nvPr>
        </p:nvGraphicFramePr>
        <p:xfrm>
          <a:off x="240792" y="2418695"/>
          <a:ext cx="3493008" cy="3710465"/>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453397">
                  <a:extLst>
                    <a:ext uri="{9D8B030D-6E8A-4147-A177-3AD203B41FA5}">
                      <a16:colId xmlns:a16="http://schemas.microsoft.com/office/drawing/2014/main" val="20000"/>
                    </a:ext>
                  </a:extLst>
                </a:gridCol>
                <a:gridCol w="756811">
                  <a:extLst>
                    <a:ext uri="{9D8B030D-6E8A-4147-A177-3AD203B41FA5}">
                      <a16:colId xmlns:a16="http://schemas.microsoft.com/office/drawing/2014/main" val="20001"/>
                    </a:ext>
                  </a:extLst>
                </a:gridCol>
                <a:gridCol w="557924">
                  <a:extLst>
                    <a:ext uri="{9D8B030D-6E8A-4147-A177-3AD203B41FA5}">
                      <a16:colId xmlns:a16="http://schemas.microsoft.com/office/drawing/2014/main" val="20002"/>
                    </a:ext>
                  </a:extLst>
                </a:gridCol>
                <a:gridCol w="808750">
                  <a:extLst>
                    <a:ext uri="{9D8B030D-6E8A-4147-A177-3AD203B41FA5}">
                      <a16:colId xmlns:a16="http://schemas.microsoft.com/office/drawing/2014/main" val="20003"/>
                    </a:ext>
                  </a:extLst>
                </a:gridCol>
                <a:gridCol w="916126">
                  <a:extLst>
                    <a:ext uri="{9D8B030D-6E8A-4147-A177-3AD203B41FA5}">
                      <a16:colId xmlns:a16="http://schemas.microsoft.com/office/drawing/2014/main" val="20004"/>
                    </a:ext>
                  </a:extLst>
                </a:gridCol>
              </a:tblGrid>
              <a:tr h="569219">
                <a:tc>
                  <a:txBody>
                    <a:bodyPr/>
                    <a:lstStyle/>
                    <a:p>
                      <a:r>
                        <a:rPr lang="en-US" sz="1200" dirty="0">
                          <a:solidFill>
                            <a:schemeClr val="tx1"/>
                          </a:solidFill>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Debt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br>
                        <a:rPr lang="en-US" sz="1200" dirty="0">
                          <a:solidFill>
                            <a:schemeClr val="tx1"/>
                          </a:solidFill>
                        </a:rPr>
                      </a:br>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47856">
                <a:tc>
                  <a:txBody>
                    <a:bodyPr/>
                    <a:lstStyle/>
                    <a:p>
                      <a:r>
                        <a:rPr lang="en-US" sz="1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47856">
                <a:tc>
                  <a:txBody>
                    <a:bodyPr/>
                    <a:lstStyle/>
                    <a:p>
                      <a:r>
                        <a:rPr lang="en-US" sz="1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47856">
                <a:tc>
                  <a:txBody>
                    <a:bodyPr/>
                    <a:lstStyle/>
                    <a:p>
                      <a:r>
                        <a:rPr lang="en-US" sz="1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33k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47856">
                <a:tc>
                  <a:txBody>
                    <a:bodyPr/>
                    <a:lstStyle/>
                    <a:p>
                      <a:r>
                        <a:rPr lang="en-US" sz="1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28k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47856">
                <a:tc>
                  <a:txBody>
                    <a:bodyPr/>
                    <a:lstStyle/>
                    <a:p>
                      <a:r>
                        <a:rPr lang="en-US" sz="1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55k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347856">
                <a:tc>
                  <a:txBody>
                    <a:bodyPr/>
                    <a:lstStyle/>
                    <a:p>
                      <a:r>
                        <a:rPr lang="en-US" sz="1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48k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47856">
                <a:tc>
                  <a:txBody>
                    <a:bodyPr/>
                    <a:lstStyle/>
                    <a:p>
                      <a:r>
                        <a:rPr lang="en-US" sz="1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65k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Owns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347856">
                <a:tc>
                  <a:txBody>
                    <a:bodyPr/>
                    <a:lstStyle/>
                    <a:p>
                      <a:r>
                        <a:rPr lang="en-US" sz="1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85k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rPr>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358398">
                <a:tc>
                  <a:txBody>
                    <a:bodyPr/>
                    <a:lstStyle/>
                    <a:p>
                      <a:r>
                        <a:rPr lang="en-US" sz="1400" dirty="0">
                          <a:solidFill>
                            <a:schemeClr val="tx1"/>
                          </a:solidFill>
                        </a:rPr>
                        <a: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cxnSp>
        <p:nvCxnSpPr>
          <p:cNvPr id="22" name="Straight Arrow Connector 21">
            <a:extLst>
              <a:ext uri="{FF2B5EF4-FFF2-40B4-BE49-F238E27FC236}">
                <a16:creationId xmlns:a16="http://schemas.microsoft.com/office/drawing/2014/main" id="{E2C6E40D-13FC-473C-8CB8-A0F20E09E4B3}"/>
              </a:ext>
            </a:extLst>
          </p:cNvPr>
          <p:cNvCxnSpPr>
            <a:cxnSpLocks/>
          </p:cNvCxnSpPr>
          <p:nvPr/>
        </p:nvCxnSpPr>
        <p:spPr>
          <a:xfrm>
            <a:off x="5715000" y="2418695"/>
            <a:ext cx="1742529" cy="13665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0C65AB7D-C900-4B15-A562-B7AB739CA83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Build Decision Tree with Training Data</a:t>
            </a:r>
          </a:p>
        </p:txBody>
      </p:sp>
    </p:spTree>
    <p:extLst>
      <p:ext uri="{BB962C8B-B14F-4D97-AF65-F5344CB8AC3E}">
        <p14:creationId xmlns:p14="http://schemas.microsoft.com/office/powerpoint/2010/main" val="307386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8180</TotalTime>
  <Words>4325</Words>
  <Application>Microsoft Office PowerPoint</Application>
  <PresentationFormat>On-screen Show (4:3)</PresentationFormat>
  <Paragraphs>1075</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Georgia</vt:lpstr>
      <vt:lpstr>Tahoma</vt:lpstr>
      <vt:lpstr>Times New Roman</vt:lpstr>
      <vt:lpstr>Wingdings</vt:lpstr>
      <vt:lpstr>Office Theme</vt:lpstr>
      <vt:lpstr>CIS9660: Data Mining for Business Analytics  4. Classification using Decision Trees </vt:lpstr>
      <vt:lpstr>PowerPoint Presentation</vt:lpstr>
      <vt:lpstr>What is Classification?</vt:lpstr>
      <vt:lpstr>What is Classification?</vt:lpstr>
      <vt:lpstr>How Classification Works</vt:lpstr>
      <vt:lpstr>PowerPoint Presentation</vt:lpstr>
      <vt:lpstr>What is Decision Tree?</vt:lpstr>
      <vt:lpstr>PowerPoint Presentation</vt:lpstr>
      <vt:lpstr>PowerPoint Presentation</vt:lpstr>
      <vt:lpstr>Test Decision Tree with Validation Data</vt:lpstr>
      <vt:lpstr>Classification Accuracy: How often does a tree make a correct prediction with validation data?</vt:lpstr>
      <vt:lpstr>Classification Accuracy: A Numerical Example</vt:lpstr>
      <vt:lpstr>Use Decision Tree to Predict with New Data</vt:lpstr>
      <vt:lpstr>PowerPoint Presentation</vt:lpstr>
      <vt:lpstr>PowerPoint Presentation</vt:lpstr>
      <vt:lpstr>How the Algorithm Works </vt:lpstr>
      <vt:lpstr>How to Specify the Attributes to Split?</vt:lpstr>
      <vt:lpstr>Split over Nominal Attributes</vt:lpstr>
      <vt:lpstr>PowerPoint Presentation</vt:lpstr>
      <vt:lpstr>PowerPoint Presentation</vt:lpstr>
      <vt:lpstr>How to Choose the Best Attribute for Splitting</vt:lpstr>
      <vt:lpstr>How to Choose the Best Attribute for Splitting</vt:lpstr>
      <vt:lpstr>How to Choose the Best Attribute for Splitting</vt:lpstr>
      <vt:lpstr>How to Choose the Best Attribute for Splitting</vt:lpstr>
      <vt:lpstr>How to Choose the Best Attribute for Splitting</vt:lpstr>
      <vt:lpstr>When to Stop Splitting</vt:lpstr>
      <vt:lpstr>Example to Illustrate</vt:lpstr>
      <vt:lpstr>Start with Root Node</vt:lpstr>
      <vt:lpstr>1st Split: Income</vt:lpstr>
      <vt:lpstr>2nd Split: Debt</vt:lpstr>
      <vt:lpstr>3rd Split: Housing (Own vs. Rent)</vt:lpstr>
      <vt:lpstr>PowerPoint Presentation</vt:lpstr>
      <vt:lpstr>Reading the Decision Tree Result</vt:lpstr>
      <vt:lpstr>Reading the Decision Tree Result</vt:lpstr>
      <vt:lpstr>Reading the Decision Tree Result</vt:lpstr>
      <vt:lpstr>Reading the Decision Tree Result</vt:lpstr>
      <vt:lpstr>Reading the Decision Tree Result</vt:lpstr>
      <vt:lpstr>PowerPoint Presentation</vt:lpstr>
      <vt:lpstr>PowerPoint Presentation</vt:lpstr>
      <vt:lpstr>PowerPoint Presentation</vt:lpstr>
      <vt:lpstr>PowerPoint Presentation</vt:lpstr>
      <vt:lpstr>Evaluation Decision Tree </vt:lpstr>
      <vt:lpstr>Cross-validation: A graphic illustration</vt:lpstr>
      <vt:lpstr>Learning Curve</vt:lpstr>
      <vt:lpstr>Overfitting</vt:lpstr>
      <vt:lpstr>Why Overfitting Matters</vt:lpstr>
      <vt:lpstr>How to recognize overfitting—the fitting graph</vt:lpstr>
      <vt:lpstr>Avoid Overfitting with Tree Induction</vt:lpstr>
      <vt:lpstr>Logistic Regression or Decision Trees for Classification?</vt:lpstr>
      <vt:lpstr>Logistic Regression or Decision Trees for Classification?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CIS9660: Data Mining for Business Analytics  2. Classification using Decision Trees </dc:title>
  <dc:creator>Ada Wang</dc:creator>
  <cp:lastModifiedBy>Shuting Wang</cp:lastModifiedBy>
  <cp:revision>198</cp:revision>
  <cp:lastPrinted>2019-09-17T00:33:28Z</cp:lastPrinted>
  <dcterms:created xsi:type="dcterms:W3CDTF">2019-07-31T02:43:53Z</dcterms:created>
  <dcterms:modified xsi:type="dcterms:W3CDTF">2023-03-21T21:11:03Z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1855b2-0a05-4494-a903-f3f23f3f98e0_Enabled">
    <vt:lpwstr>true</vt:lpwstr>
  </property>
  <property fmtid="{D5CDD505-2E9C-101B-9397-08002B2CF9AE}" pid="3" name="MSIP_Label_fa1855b2-0a05-4494-a903-f3f23f3f98e0_SetDate">
    <vt:lpwstr>2023-03-21T21:11:03Z</vt:lpwstr>
  </property>
  <property fmtid="{D5CDD505-2E9C-101B-9397-08002B2CF9AE}" pid="4" name="MSIP_Label_fa1855b2-0a05-4494-a903-f3f23f3f98e0_Method">
    <vt:lpwstr>Standard</vt:lpwstr>
  </property>
  <property fmtid="{D5CDD505-2E9C-101B-9397-08002B2CF9AE}" pid="5" name="MSIP_Label_fa1855b2-0a05-4494-a903-f3f23f3f98e0_Name">
    <vt:lpwstr>defa4170-0d19-0005-0004-bc88714345d2</vt:lpwstr>
  </property>
  <property fmtid="{D5CDD505-2E9C-101B-9397-08002B2CF9AE}" pid="6" name="MSIP_Label_fa1855b2-0a05-4494-a903-f3f23f3f98e0_SiteId">
    <vt:lpwstr>6f60f0b3-5f06-4e09-9715-989dba8cc7d8</vt:lpwstr>
  </property>
  <property fmtid="{D5CDD505-2E9C-101B-9397-08002B2CF9AE}" pid="7" name="MSIP_Label_fa1855b2-0a05-4494-a903-f3f23f3f98e0_ActionId">
    <vt:lpwstr>d7b2fdb7-c4a7-454d-a11b-3f337f4c16e0</vt:lpwstr>
  </property>
  <property fmtid="{D5CDD505-2E9C-101B-9397-08002B2CF9AE}" pid="8" name="MSIP_Label_fa1855b2-0a05-4494-a903-f3f23f3f98e0_ContentBits">
    <vt:lpwstr>0</vt:lpwstr>
  </property>
</Properties>
</file>