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1" d="100"/>
          <a:sy n="71" d="100"/>
        </p:scale>
        <p:origin x="6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DD4FBB5-89E8-4E3F-AC3D-DEB8E40A01BE}" type="datetimeFigureOut">
              <a:rPr lang="id-ID" smtClean="0"/>
              <a:t>03/04/2017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FF0954-89D3-4515-9346-24C04967D399}" type="slidenum">
              <a:rPr lang="id-ID" smtClean="0"/>
              <a:t>‹#›</a:t>
            </a:fld>
            <a:endParaRPr lang="id-ID"/>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05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D4FBB5-89E8-4E3F-AC3D-DEB8E40A01BE}" type="datetimeFigureOut">
              <a:rPr lang="id-ID" smtClean="0"/>
              <a:t>03/04/2017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FF0954-89D3-4515-9346-24C04967D399}" type="slidenum">
              <a:rPr lang="id-ID" smtClean="0"/>
              <a:t>‹#›</a:t>
            </a:fld>
            <a:endParaRPr lang="id-ID"/>
          </a:p>
        </p:txBody>
      </p:sp>
    </p:spTree>
    <p:extLst>
      <p:ext uri="{BB962C8B-B14F-4D97-AF65-F5344CB8AC3E}">
        <p14:creationId xmlns:p14="http://schemas.microsoft.com/office/powerpoint/2010/main" val="13568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D4FBB5-89E8-4E3F-AC3D-DEB8E40A01BE}" type="datetimeFigureOut">
              <a:rPr lang="id-ID" smtClean="0"/>
              <a:t>03/04/2017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FF0954-89D3-4515-9346-24C04967D399}" type="slidenum">
              <a:rPr lang="id-ID" smtClean="0"/>
              <a:t>‹#›</a:t>
            </a:fld>
            <a:endParaRPr lang="id-ID"/>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976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D4FBB5-89E8-4E3F-AC3D-DEB8E40A01BE}" type="datetimeFigureOut">
              <a:rPr lang="id-ID" smtClean="0"/>
              <a:t>03/04/2017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FF0954-89D3-4515-9346-24C04967D399}" type="slidenum">
              <a:rPr lang="id-ID" smtClean="0"/>
              <a:t>‹#›</a:t>
            </a:fld>
            <a:endParaRPr lang="id-ID"/>
          </a:p>
        </p:txBody>
      </p:sp>
    </p:spTree>
    <p:extLst>
      <p:ext uri="{BB962C8B-B14F-4D97-AF65-F5344CB8AC3E}">
        <p14:creationId xmlns:p14="http://schemas.microsoft.com/office/powerpoint/2010/main" val="84021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D4FBB5-89E8-4E3F-AC3D-DEB8E40A01BE}" type="datetimeFigureOut">
              <a:rPr lang="id-ID" smtClean="0"/>
              <a:t>03/04/2017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FF0954-89D3-4515-9346-24C04967D399}" type="slidenum">
              <a:rPr lang="id-ID" smtClean="0"/>
              <a:t>‹#›</a:t>
            </a:fld>
            <a:endParaRPr lang="id-ID"/>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13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D4FBB5-89E8-4E3F-AC3D-DEB8E40A01BE}" type="datetimeFigureOut">
              <a:rPr lang="id-ID" smtClean="0"/>
              <a:t>03/04/2017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4FF0954-89D3-4515-9346-24C04967D399}" type="slidenum">
              <a:rPr lang="id-ID" smtClean="0"/>
              <a:t>‹#›</a:t>
            </a:fld>
            <a:endParaRPr lang="id-ID"/>
          </a:p>
        </p:txBody>
      </p:sp>
    </p:spTree>
    <p:extLst>
      <p:ext uri="{BB962C8B-B14F-4D97-AF65-F5344CB8AC3E}">
        <p14:creationId xmlns:p14="http://schemas.microsoft.com/office/powerpoint/2010/main" val="2722382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D4FBB5-89E8-4E3F-AC3D-DEB8E40A01BE}" type="datetimeFigureOut">
              <a:rPr lang="id-ID" smtClean="0"/>
              <a:t>03/04/2017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4FF0954-89D3-4515-9346-24C04967D399}" type="slidenum">
              <a:rPr lang="id-ID" smtClean="0"/>
              <a:t>‹#›</a:t>
            </a:fld>
            <a:endParaRPr lang="id-ID"/>
          </a:p>
        </p:txBody>
      </p:sp>
    </p:spTree>
    <p:extLst>
      <p:ext uri="{BB962C8B-B14F-4D97-AF65-F5344CB8AC3E}">
        <p14:creationId xmlns:p14="http://schemas.microsoft.com/office/powerpoint/2010/main" val="402588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D4FBB5-89E8-4E3F-AC3D-DEB8E40A01BE}" type="datetimeFigureOut">
              <a:rPr lang="id-ID" smtClean="0"/>
              <a:t>03/04/2017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4FF0954-89D3-4515-9346-24C04967D399}" type="slidenum">
              <a:rPr lang="id-ID" smtClean="0"/>
              <a:t>‹#›</a:t>
            </a:fld>
            <a:endParaRPr lang="id-ID"/>
          </a:p>
        </p:txBody>
      </p:sp>
    </p:spTree>
    <p:extLst>
      <p:ext uri="{BB962C8B-B14F-4D97-AF65-F5344CB8AC3E}">
        <p14:creationId xmlns:p14="http://schemas.microsoft.com/office/powerpoint/2010/main" val="425035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4FBB5-89E8-4E3F-AC3D-DEB8E40A01BE}" type="datetimeFigureOut">
              <a:rPr lang="id-ID" smtClean="0"/>
              <a:t>03/04/2017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4FF0954-89D3-4515-9346-24C04967D399}" type="slidenum">
              <a:rPr lang="id-ID" smtClean="0"/>
              <a:t>‹#›</a:t>
            </a:fld>
            <a:endParaRPr lang="id-ID"/>
          </a:p>
        </p:txBody>
      </p:sp>
    </p:spTree>
    <p:extLst>
      <p:ext uri="{BB962C8B-B14F-4D97-AF65-F5344CB8AC3E}">
        <p14:creationId xmlns:p14="http://schemas.microsoft.com/office/powerpoint/2010/main" val="412877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D4FBB5-89E8-4E3F-AC3D-DEB8E40A01BE}" type="datetimeFigureOut">
              <a:rPr lang="id-ID" smtClean="0"/>
              <a:t>03/04/2017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4FF0954-89D3-4515-9346-24C04967D399}" type="slidenum">
              <a:rPr lang="id-ID" smtClean="0"/>
              <a:t>‹#›</a:t>
            </a:fld>
            <a:endParaRPr lang="id-ID"/>
          </a:p>
        </p:txBody>
      </p:sp>
    </p:spTree>
    <p:extLst>
      <p:ext uri="{BB962C8B-B14F-4D97-AF65-F5344CB8AC3E}">
        <p14:creationId xmlns:p14="http://schemas.microsoft.com/office/powerpoint/2010/main" val="80725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D4FBB5-89E8-4E3F-AC3D-DEB8E40A01BE}" type="datetimeFigureOut">
              <a:rPr lang="id-ID" smtClean="0"/>
              <a:t>03/04/2017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4FF0954-89D3-4515-9346-24C04967D399}" type="slidenum">
              <a:rPr lang="id-ID" smtClean="0"/>
              <a:t>‹#›</a:t>
            </a:fld>
            <a:endParaRPr lang="id-ID"/>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875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DD4FBB5-89E8-4E3F-AC3D-DEB8E40A01BE}" type="datetimeFigureOut">
              <a:rPr lang="id-ID" smtClean="0"/>
              <a:t>03/04/2017</a:t>
            </a:fld>
            <a:endParaRPr lang="id-ID"/>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d-ID"/>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FF0954-89D3-4515-9346-24C04967D399}" type="slidenum">
              <a:rPr lang="id-ID" smtClean="0"/>
              <a:t>‹#›</a:t>
            </a:fld>
            <a:endParaRPr lang="id-ID"/>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168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6600" dirty="0" smtClean="0"/>
              <a:t>WEB MAIL LITE</a:t>
            </a:r>
            <a:endParaRPr lang="id-ID" sz="6600" dirty="0"/>
          </a:p>
        </p:txBody>
      </p:sp>
      <p:sp>
        <p:nvSpPr>
          <p:cNvPr id="3" name="Subtitle 2"/>
          <p:cNvSpPr>
            <a:spLocks noGrp="1"/>
          </p:cNvSpPr>
          <p:nvPr>
            <p:ph type="subTitle" idx="1"/>
          </p:nvPr>
        </p:nvSpPr>
        <p:spPr>
          <a:xfrm>
            <a:off x="8610600" y="4960137"/>
            <a:ext cx="3392510" cy="1463040"/>
          </a:xfrm>
        </p:spPr>
        <p:txBody>
          <a:bodyPr/>
          <a:lstStyle/>
          <a:p>
            <a:r>
              <a:rPr lang="id-ID" dirty="0" smtClean="0"/>
              <a:t>Desy Putri Pertiwi (G64140001)</a:t>
            </a:r>
          </a:p>
          <a:p>
            <a:r>
              <a:rPr lang="id-ID" dirty="0" smtClean="0"/>
              <a:t>Larasati (G64140005)</a:t>
            </a:r>
          </a:p>
          <a:p>
            <a:r>
              <a:rPr lang="id-ID" dirty="0" smtClean="0"/>
              <a:t>Siti Amaliyah F (G64140025)</a:t>
            </a:r>
            <a:endParaRPr lang="id-ID" dirty="0"/>
          </a:p>
        </p:txBody>
      </p:sp>
    </p:spTree>
    <p:extLst>
      <p:ext uri="{BB962C8B-B14F-4D97-AF65-F5344CB8AC3E}">
        <p14:creationId xmlns:p14="http://schemas.microsoft.com/office/powerpoint/2010/main" val="377527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6000" dirty="0" smtClean="0"/>
              <a:t>DESKRIPSI</a:t>
            </a:r>
            <a:endParaRPr lang="id-ID" sz="6000" dirty="0"/>
          </a:p>
        </p:txBody>
      </p:sp>
      <p:sp>
        <p:nvSpPr>
          <p:cNvPr id="3" name="Content Placeholder 2"/>
          <p:cNvSpPr>
            <a:spLocks noGrp="1"/>
          </p:cNvSpPr>
          <p:nvPr>
            <p:ph idx="1"/>
          </p:nvPr>
        </p:nvSpPr>
        <p:spPr>
          <a:solidFill>
            <a:schemeClr val="accent1">
              <a:lumMod val="40000"/>
              <a:lumOff val="60000"/>
            </a:schemeClr>
          </a:solidFill>
        </p:spPr>
        <p:txBody>
          <a:bodyPr>
            <a:normAutofit/>
          </a:bodyPr>
          <a:lstStyle/>
          <a:p>
            <a:r>
              <a:rPr lang="id-ID" sz="3600" dirty="0"/>
              <a:t>Webmail lite adalah sebuah web based IMAP untuk webmail client kategori open source. Webmail lite dapat digunakan untuk mengakses email pada hampir semua IMAP diaktifkan mail server. Panel administrasi web yang terintegrasi memungkinkan anda untuk mengelola pengaturan sistem tanpa manual mengedit file konfigurasi.</a:t>
            </a:r>
          </a:p>
        </p:txBody>
      </p:sp>
    </p:spTree>
    <p:extLst>
      <p:ext uri="{BB962C8B-B14F-4D97-AF65-F5344CB8AC3E}">
        <p14:creationId xmlns:p14="http://schemas.microsoft.com/office/powerpoint/2010/main" val="2078338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INSTALASI DAN KONFIGURASI</a:t>
            </a:r>
            <a:endParaRPr lang="id-ID" dirty="0"/>
          </a:p>
        </p:txBody>
      </p:sp>
      <p:sp>
        <p:nvSpPr>
          <p:cNvPr id="4" name="Text Placeholder 3"/>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193542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DEMO</a:t>
            </a:r>
            <a:endParaRPr lang="id-ID" dirty="0"/>
          </a:p>
        </p:txBody>
      </p:sp>
      <p:sp>
        <p:nvSpPr>
          <p:cNvPr id="4" name="Text Placeholder 3"/>
          <p:cNvSpPr>
            <a:spLocks noGrp="1"/>
          </p:cNvSpPr>
          <p:nvPr>
            <p:ph type="body" idx="1"/>
          </p:nvPr>
        </p:nvSpPr>
        <p:spPr/>
        <p:txBody>
          <a:bodyPr/>
          <a:lstStyle/>
          <a:p>
            <a:endParaRPr lang="id-ID"/>
          </a:p>
        </p:txBody>
      </p:sp>
    </p:spTree>
    <p:extLst>
      <p:ext uri="{BB962C8B-B14F-4D97-AF65-F5344CB8AC3E}">
        <p14:creationId xmlns:p14="http://schemas.microsoft.com/office/powerpoint/2010/main" val="230855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6600" dirty="0" smtClean="0"/>
              <a:t>PROS &amp; CONS</a:t>
            </a:r>
            <a:endParaRPr lang="id-ID" sz="6600" dirty="0"/>
          </a:p>
        </p:txBody>
      </p:sp>
      <p:sp>
        <p:nvSpPr>
          <p:cNvPr id="4" name="Text Placeholder 3"/>
          <p:cNvSpPr>
            <a:spLocks noGrp="1"/>
          </p:cNvSpPr>
          <p:nvPr>
            <p:ph type="body" idx="1"/>
          </p:nvPr>
        </p:nvSpPr>
        <p:spPr/>
        <p:txBody>
          <a:bodyPr>
            <a:normAutofit/>
          </a:bodyPr>
          <a:lstStyle/>
          <a:p>
            <a:r>
              <a:rPr lang="id-ID" sz="3600" dirty="0" smtClean="0"/>
              <a:t>PROS</a:t>
            </a:r>
            <a:endParaRPr lang="id-ID" sz="3600" dirty="0"/>
          </a:p>
        </p:txBody>
      </p:sp>
      <p:sp>
        <p:nvSpPr>
          <p:cNvPr id="5" name="Content Placeholder 4"/>
          <p:cNvSpPr>
            <a:spLocks noGrp="1"/>
          </p:cNvSpPr>
          <p:nvPr>
            <p:ph sz="half" idx="2"/>
          </p:nvPr>
        </p:nvSpPr>
        <p:spPr/>
        <p:txBody>
          <a:bodyPr/>
          <a:lstStyle/>
          <a:p>
            <a:pPr marL="268288" indent="-265113">
              <a:buFont typeface="Arial" panose="020B0604020202020204" pitchFamily="34" charset="0"/>
              <a:buChar char="•"/>
            </a:pPr>
            <a:r>
              <a:rPr lang="id-ID" dirty="0" smtClean="0"/>
              <a:t>Dapat melakukan attachment file dalam keadaan offline</a:t>
            </a:r>
          </a:p>
          <a:p>
            <a:pPr marL="268288" indent="-265113">
              <a:buFont typeface="Arial" panose="020B0604020202020204" pitchFamily="34" charset="0"/>
              <a:buChar char="•"/>
            </a:pPr>
            <a:r>
              <a:rPr lang="id-ID" dirty="0" smtClean="0"/>
              <a:t>Bebas dari spam dan iklan</a:t>
            </a:r>
          </a:p>
          <a:p>
            <a:pPr marL="268288" indent="-265113">
              <a:buFont typeface="Arial" panose="020B0604020202020204" pitchFamily="34" charset="0"/>
              <a:buChar char="•"/>
            </a:pPr>
            <a:r>
              <a:rPr lang="id-ID" dirty="0" smtClean="0"/>
              <a:t>Dapat mengembalikan email yang telah dihapus</a:t>
            </a:r>
          </a:p>
        </p:txBody>
      </p:sp>
      <p:sp>
        <p:nvSpPr>
          <p:cNvPr id="6" name="Text Placeholder 5"/>
          <p:cNvSpPr>
            <a:spLocks noGrp="1"/>
          </p:cNvSpPr>
          <p:nvPr>
            <p:ph type="body" sz="quarter" idx="3"/>
          </p:nvPr>
        </p:nvSpPr>
        <p:spPr/>
        <p:txBody>
          <a:bodyPr>
            <a:normAutofit/>
          </a:bodyPr>
          <a:lstStyle/>
          <a:p>
            <a:r>
              <a:rPr lang="id-ID" sz="3600" dirty="0" smtClean="0"/>
              <a:t>CONS</a:t>
            </a:r>
            <a:endParaRPr lang="id-ID" sz="3600" dirty="0"/>
          </a:p>
        </p:txBody>
      </p:sp>
      <p:sp>
        <p:nvSpPr>
          <p:cNvPr id="7" name="Content Placeholder 6"/>
          <p:cNvSpPr>
            <a:spLocks noGrp="1"/>
          </p:cNvSpPr>
          <p:nvPr>
            <p:ph sz="quarter" idx="4"/>
          </p:nvPr>
        </p:nvSpPr>
        <p:spPr/>
        <p:txBody>
          <a:bodyPr/>
          <a:lstStyle/>
          <a:p>
            <a:pPr marL="268288" indent="-268288">
              <a:buFont typeface="Arial" panose="020B0604020202020204" pitchFamily="34" charset="0"/>
              <a:buChar char="•"/>
            </a:pPr>
            <a:r>
              <a:rPr lang="id-ID" dirty="0" smtClean="0"/>
              <a:t>Tidak dapat melakukan sign up</a:t>
            </a:r>
          </a:p>
          <a:p>
            <a:pPr marL="268288" indent="-268288">
              <a:buFont typeface="Arial" panose="020B0604020202020204" pitchFamily="34" charset="0"/>
              <a:buChar char="•"/>
            </a:pPr>
            <a:r>
              <a:rPr lang="id-ID" dirty="0" smtClean="0"/>
              <a:t>Harus melakukan setting terlebih dahulu pada server email yang digunakan</a:t>
            </a:r>
            <a:endParaRPr lang="id-ID" dirty="0"/>
          </a:p>
        </p:txBody>
      </p:sp>
    </p:spTree>
    <p:extLst>
      <p:ext uri="{BB962C8B-B14F-4D97-AF65-F5344CB8AC3E}">
        <p14:creationId xmlns:p14="http://schemas.microsoft.com/office/powerpoint/2010/main" val="316170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dirty="0" smtClean="0"/>
              <a:t>TERIMA KASIH</a:t>
            </a:r>
            <a:endParaRPr lang="id-ID" dirty="0"/>
          </a:p>
        </p:txBody>
      </p:sp>
      <p:sp>
        <p:nvSpPr>
          <p:cNvPr id="8" name="Text Placeholder 7"/>
          <p:cNvSpPr>
            <a:spLocks noGrp="1"/>
          </p:cNvSpPr>
          <p:nvPr>
            <p:ph type="body" idx="1"/>
          </p:nvPr>
        </p:nvSpPr>
        <p:spPr/>
        <p:txBody>
          <a:bodyPr/>
          <a:lstStyle/>
          <a:p>
            <a:endParaRPr lang="id-ID"/>
          </a:p>
        </p:txBody>
      </p:sp>
    </p:spTree>
    <p:extLst>
      <p:ext uri="{BB962C8B-B14F-4D97-AF65-F5344CB8AC3E}">
        <p14:creationId xmlns:p14="http://schemas.microsoft.com/office/powerpoint/2010/main" val="2396684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TotalTime>
  <Words>110</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Tw Cen MT</vt:lpstr>
      <vt:lpstr>Tw Cen MT Condensed</vt:lpstr>
      <vt:lpstr>Wingdings 3</vt:lpstr>
      <vt:lpstr>Integral</vt:lpstr>
      <vt:lpstr>WEB MAIL LITE</vt:lpstr>
      <vt:lpstr>DESKRIPSI</vt:lpstr>
      <vt:lpstr>INSTALASI DAN KONFIGURASI</vt:lpstr>
      <vt:lpstr>DEMO</vt:lpstr>
      <vt:lpstr>PROS &amp; CONS</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MAIL LITE</dc:title>
  <dc:creator>user</dc:creator>
  <cp:lastModifiedBy>user</cp:lastModifiedBy>
  <cp:revision>2</cp:revision>
  <dcterms:created xsi:type="dcterms:W3CDTF">2017-04-03T03:12:22Z</dcterms:created>
  <dcterms:modified xsi:type="dcterms:W3CDTF">2017-04-03T03:27:52Z</dcterms:modified>
</cp:coreProperties>
</file>