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F3AC-4F83-3033-7EAF-1FD98B0B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F01F-45DC-1AE1-30AE-F9E3FEC5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977C-4FA1-3BEB-928F-3A6F120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F5C7-C587-EB43-891A-4104E0EC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0417-B288-7EFF-5899-B22FD1E4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2F6-C4E0-2A2C-351B-A7A03A98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9A1F-BF21-F694-D8F8-A624F118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E167-EAFE-627D-5607-A1D47B9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AD68-743D-7D7A-EA03-9E2D12DE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B99-2256-B2B5-C3B7-A8F9D0D0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0A2C8-12AA-95AE-467C-C7ECCB70F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0A8D-0BA1-1E7F-8AE7-E2FCBC9C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2307-BBF5-7C2E-82A2-5DD4BF1D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C262-963B-7603-C34D-BC9BABBF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AFEE-1426-D057-CC89-0242DD35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2122-BC6C-28DC-2416-533E888B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968E-C491-AC55-A912-166D5E64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E1BF-381B-E161-C462-4EE54304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EA3E-6AB5-5C0B-0777-868DBFD0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5BFF-A3AF-6169-681A-2C2B70D6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8BC5-BF40-2817-1C84-AF8942FC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5133-5044-D442-DA8C-A05E7A4B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189B-1284-2179-7805-10BE6F29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6CD-5F0A-CF90-102C-4C9394C7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C9D4-E736-BEB3-BDE6-800DA0BF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89B-A425-120D-269F-E39BF35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E90E-1DB3-8DF4-4F9B-ED5A20879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B41F-37FD-5324-60A5-8CFCD346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D239-6B75-A0F4-D7C8-F089DB1B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0435-EF87-7FB4-B1AB-17ED10F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A3D9-C8BE-7001-57A2-FA9C6293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5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0955-EEE4-7AAF-444B-50E2B12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9935-0F47-F86D-390B-2251545A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B361-B2D2-7DD7-3B6C-CA6A9046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4B054-B4E0-F874-8ACF-BAC592F52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86A43-94F2-0E14-7851-AA46CAA8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01AD7-BCB2-F37E-B3C9-C6DBCE6D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D69E-486E-0529-4395-794A16A5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53979-998E-C70E-835A-F10A3AE6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A631-2E09-805C-8474-51E28885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6AF7-BDCA-1522-FB18-4CE41E4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55B81-270B-786B-5541-E05CE48D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73553-F127-EEC1-9D3F-C1D45F6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F0494-7A57-06DD-01A8-1A1B5EF1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4527-8D96-5452-CA0F-FF067EA1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F58E-4636-5D53-F834-1EDDBDFF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17D-928B-B286-6375-44BADA31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7F3-7F96-97BD-7013-2044A7F2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86ED-3EC9-1BB5-DCCE-9275DA87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34CB-3316-FF1D-4B57-36C62320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E2E7-36F3-E890-9676-1C3F48E3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56717-4D8B-AB85-E013-4C7EF40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3DC8-A2FF-449B-C3D4-616417F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5A2C2-502C-3D66-2BF3-3B8C2C52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85F-B403-C97F-A8DD-0879EAB6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A2799-E63E-8EA6-9815-14A593A5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B31B-72C4-3766-78E7-199C77EF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5618A-15D6-0F0F-44F2-F5DA5DA2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BBDEE-AC33-C054-EEA0-1BBE31F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3258-6FDB-5914-0D43-734ED690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0483-AAC0-61F9-A4E3-B7AB31E3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AD0-3B32-4E16-B1FE-F0B99A147BDE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D4CC-CCDC-03F8-E967-8F8107BD2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530E-6BDD-1037-E707-7A0D9B5C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4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DD2BC6-F441-A1A9-21C5-01EB713A540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174539"/>
              </p:ext>
            </p:extLst>
          </p:nvPr>
        </p:nvGraphicFramePr>
        <p:xfrm>
          <a:off x="2589648" y="719667"/>
          <a:ext cx="2950552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7638">
                  <a:extLst>
                    <a:ext uri="{9D8B030D-6E8A-4147-A177-3AD203B41FA5}">
                      <a16:colId xmlns:a16="http://schemas.microsoft.com/office/drawing/2014/main" val="669588713"/>
                    </a:ext>
                  </a:extLst>
                </a:gridCol>
                <a:gridCol w="737638">
                  <a:extLst>
                    <a:ext uri="{9D8B030D-6E8A-4147-A177-3AD203B41FA5}">
                      <a16:colId xmlns:a16="http://schemas.microsoft.com/office/drawing/2014/main" val="648087067"/>
                    </a:ext>
                  </a:extLst>
                </a:gridCol>
                <a:gridCol w="737638">
                  <a:extLst>
                    <a:ext uri="{9D8B030D-6E8A-4147-A177-3AD203B41FA5}">
                      <a16:colId xmlns:a16="http://schemas.microsoft.com/office/drawing/2014/main" val="1523429836"/>
                    </a:ext>
                  </a:extLst>
                </a:gridCol>
                <a:gridCol w="737638">
                  <a:extLst>
                    <a:ext uri="{9D8B030D-6E8A-4147-A177-3AD203B41FA5}">
                      <a16:colId xmlns:a16="http://schemas.microsoft.com/office/drawing/2014/main" val="4076943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factor_file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7579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3052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825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6050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1599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2A20A-4402-5184-F0DB-01BBDA4F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54216"/>
              </p:ext>
            </p:extLst>
          </p:nvPr>
        </p:nvGraphicFramePr>
        <p:xfrm>
          <a:off x="6651799" y="233673"/>
          <a:ext cx="2265864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66">
                  <a:extLst>
                    <a:ext uri="{9D8B030D-6E8A-4147-A177-3AD203B41FA5}">
                      <a16:colId xmlns:a16="http://schemas.microsoft.com/office/drawing/2014/main" val="780488510"/>
                    </a:ext>
                  </a:extLst>
                </a:gridCol>
                <a:gridCol w="566466">
                  <a:extLst>
                    <a:ext uri="{9D8B030D-6E8A-4147-A177-3AD203B41FA5}">
                      <a16:colId xmlns:a16="http://schemas.microsoft.com/office/drawing/2014/main" val="2028389368"/>
                    </a:ext>
                  </a:extLst>
                </a:gridCol>
                <a:gridCol w="566466">
                  <a:extLst>
                    <a:ext uri="{9D8B030D-6E8A-4147-A177-3AD203B41FA5}">
                      <a16:colId xmlns:a16="http://schemas.microsoft.com/office/drawing/2014/main" val="2876044090"/>
                    </a:ext>
                  </a:extLst>
                </a:gridCol>
                <a:gridCol w="566466">
                  <a:extLst>
                    <a:ext uri="{9D8B030D-6E8A-4147-A177-3AD203B41FA5}">
                      <a16:colId xmlns:a16="http://schemas.microsoft.com/office/drawing/2014/main" val="236608661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exclude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90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6748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634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4491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61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335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C1A40A1-7B61-9F0F-361C-426D8D1B8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10372"/>
              </p:ext>
            </p:extLst>
          </p:nvPr>
        </p:nvGraphicFramePr>
        <p:xfrm>
          <a:off x="6651801" y="2346303"/>
          <a:ext cx="2265860" cy="12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465">
                  <a:extLst>
                    <a:ext uri="{9D8B030D-6E8A-4147-A177-3AD203B41FA5}">
                      <a16:colId xmlns:a16="http://schemas.microsoft.com/office/drawing/2014/main" val="780488510"/>
                    </a:ext>
                  </a:extLst>
                </a:gridCol>
                <a:gridCol w="566465">
                  <a:extLst>
                    <a:ext uri="{9D8B030D-6E8A-4147-A177-3AD203B41FA5}">
                      <a16:colId xmlns:a16="http://schemas.microsoft.com/office/drawing/2014/main" val="2028389368"/>
                    </a:ext>
                  </a:extLst>
                </a:gridCol>
                <a:gridCol w="566465">
                  <a:extLst>
                    <a:ext uri="{9D8B030D-6E8A-4147-A177-3AD203B41FA5}">
                      <a16:colId xmlns:a16="http://schemas.microsoft.com/office/drawing/2014/main" val="2876044090"/>
                    </a:ext>
                  </a:extLst>
                </a:gridCol>
                <a:gridCol w="566465">
                  <a:extLst>
                    <a:ext uri="{9D8B030D-6E8A-4147-A177-3AD203B41FA5}">
                      <a16:colId xmlns:a16="http://schemas.microsoft.com/office/drawing/2014/main" val="611565195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levels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exclude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90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6748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634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4491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762F6D-40EF-0C08-15D7-D56585FA566A}"/>
              </a:ext>
            </a:extLst>
          </p:cNvPr>
          <p:cNvCxnSpPr/>
          <p:nvPr/>
        </p:nvCxnSpPr>
        <p:spPr>
          <a:xfrm flipH="1">
            <a:off x="5159829" y="719667"/>
            <a:ext cx="1491973" cy="55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5EF4A-BEC1-722A-2555-337F8E3D1164}"/>
              </a:ext>
            </a:extLst>
          </p:cNvPr>
          <p:cNvCxnSpPr/>
          <p:nvPr/>
        </p:nvCxnSpPr>
        <p:spPr>
          <a:xfrm flipH="1">
            <a:off x="5159829" y="719667"/>
            <a:ext cx="1491973" cy="1314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7B8CD-1945-492C-D117-8073835F381E}"/>
              </a:ext>
            </a:extLst>
          </p:cNvPr>
          <p:cNvCxnSpPr/>
          <p:nvPr/>
        </p:nvCxnSpPr>
        <p:spPr>
          <a:xfrm flipH="1" flipV="1">
            <a:off x="5159829" y="2346303"/>
            <a:ext cx="1491973" cy="667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1B202B-A6D5-6C62-0CAE-51506297C3D0}"/>
              </a:ext>
            </a:extLst>
          </p:cNvPr>
          <p:cNvSpPr txBox="1"/>
          <p:nvPr/>
        </p:nvSpPr>
        <p:spPr>
          <a:xfrm>
            <a:off x="4982546" y="4085664"/>
            <a:ext cx="4814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factorise_with_dictionary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describe_with_dictionary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b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rename_with_dictionary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9117FA98-3CBF-67B4-472F-E9FB0AA41150}"/>
              </a:ext>
            </a:extLst>
          </p:cNvPr>
          <p:cNvSpPr/>
          <p:nvPr/>
        </p:nvSpPr>
        <p:spPr>
          <a:xfrm rot="10800000" flipH="1">
            <a:off x="3053645" y="2946303"/>
            <a:ext cx="1642188" cy="2155371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 Quintans</dc:creator>
  <cp:lastModifiedBy>Desi Quintans</cp:lastModifiedBy>
  <cp:revision>5</cp:revision>
  <dcterms:created xsi:type="dcterms:W3CDTF">2023-03-25T03:23:27Z</dcterms:created>
  <dcterms:modified xsi:type="dcterms:W3CDTF">2023-06-22T04:15:06Z</dcterms:modified>
</cp:coreProperties>
</file>