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A393"/>
    <a:srgbClr val="55530B"/>
    <a:srgbClr val="9B98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9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50301-90B9-188F-F58A-3403669696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775340-CF23-5A58-5650-BC6562C9C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C78C7-71DA-6D92-72A2-967BF0354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676F-0B3F-419A-970B-6F0A8B86F3B3}" type="datetimeFigureOut">
              <a:rPr lang="en-GB" smtClean="0"/>
              <a:t>13/10/2024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A70E8-8FDA-A43E-B2CA-BB66BFC0D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8A21E-79A8-98C1-6863-7FC267FB9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24F8-5B16-43FE-93AF-CDAEF93DE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9066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4E4CC-BF33-7CA2-0F5D-205AD6286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B67C26-F04E-AFEE-BA97-84CBBB563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940F0-5779-45E4-4F69-B3D6F9D87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676F-0B3F-419A-970B-6F0A8B86F3B3}" type="datetimeFigureOut">
              <a:rPr lang="en-GB" smtClean="0"/>
              <a:t>13/10/2024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FB6C1-755C-82C4-E52F-A14F8D710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B730F-A4AA-6ADB-4CA0-C95AE8FF5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24F8-5B16-43FE-93AF-CDAEF93DE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687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D6E4AB-89D3-D5EE-6A5B-7302B3B31C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C9BA69-7CB9-A8FB-8535-705A5ACDE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DBEA6-611A-26AD-E513-CC699857B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676F-0B3F-419A-970B-6F0A8B86F3B3}" type="datetimeFigureOut">
              <a:rPr lang="en-GB" smtClean="0"/>
              <a:t>13/10/2024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269E0-27EB-1537-54AE-83D69430D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BDEE3-E54E-83C4-B204-50A648BA2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24F8-5B16-43FE-93AF-CDAEF93DE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731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0965E-1F11-A71E-9D6D-C6DF5B500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3319D-E322-CC3B-557E-F73FDFE7B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4159E-4F9A-3C50-AAD5-8EAE8571A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676F-0B3F-419A-970B-6F0A8B86F3B3}" type="datetimeFigureOut">
              <a:rPr lang="en-GB" smtClean="0"/>
              <a:t>13/10/2024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9D06D-0543-ABBF-E112-6C9CD3F61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07104-7399-44A5-5063-32868AA27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24F8-5B16-43FE-93AF-CDAEF93DE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7809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7D392-C761-C29F-BB74-FAC35B0C5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EE9D8-7BB2-1F02-8D54-99F8C4C4A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4C024-C802-0ED1-9968-68F2F162B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676F-0B3F-419A-970B-6F0A8B86F3B3}" type="datetimeFigureOut">
              <a:rPr lang="en-GB" smtClean="0"/>
              <a:t>13/10/2024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1352C-DD41-2AB4-DCF9-F2D4B9E46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7E43F-C568-AD8F-6329-68BFFF6AD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24F8-5B16-43FE-93AF-CDAEF93DE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9470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A3452-6AF5-837B-3710-7C75459C6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BEE0A-5B7C-CFBC-320B-25E0D35EE7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375BEB-33C3-41D5-22B9-ADFCCE3A0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C80342-6101-19F7-C48C-5131AB472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676F-0B3F-419A-970B-6F0A8B86F3B3}" type="datetimeFigureOut">
              <a:rPr lang="en-GB" smtClean="0"/>
              <a:t>13/10/2024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AB7BD-8655-ECF3-BA6A-B17766687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AC7FCC-94CB-738C-96B8-703AE79EF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24F8-5B16-43FE-93AF-CDAEF93DE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654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C4CB6-6A6A-76DC-80D5-DE6E06150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4FFBD-D2F0-EE59-A35A-F1621A9FD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47AAD-9795-5034-4D48-F8015C4AC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6BD153-B943-7857-43CB-DA050D6B01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972A32-CA65-E4AA-89FE-D344924FDB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7C2CFC-F8EB-2140-ACA7-C90CA21C8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676F-0B3F-419A-970B-6F0A8B86F3B3}" type="datetimeFigureOut">
              <a:rPr lang="en-GB" smtClean="0"/>
              <a:t>13/10/2024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4FEE0B-4D35-AB23-15F7-02FA65192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7D4B1A-36F1-2091-85B9-87D773E4B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24F8-5B16-43FE-93AF-CDAEF93DE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41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0316-B1E9-B32A-90A7-61FA2D6FE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03166F-7690-14BD-83F1-38F97DF82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676F-0B3F-419A-970B-6F0A8B86F3B3}" type="datetimeFigureOut">
              <a:rPr lang="en-GB" smtClean="0"/>
              <a:t>13/10/2024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09725D-BEEE-72B8-05C6-AAFABE82B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C04BF1-5C77-61A6-FA62-C159F7AD3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24F8-5B16-43FE-93AF-CDAEF93DE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1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3022C8-0B6B-42F1-D1D2-E0D37EA0F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676F-0B3F-419A-970B-6F0A8B86F3B3}" type="datetimeFigureOut">
              <a:rPr lang="en-GB" smtClean="0"/>
              <a:t>13/10/2024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7B013F-D4CC-1B86-2BE4-98CA56085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19F185-879B-9984-EFE5-2B9C3525F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24F8-5B16-43FE-93AF-CDAEF93DE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162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1C6E4-2D69-0881-D33D-967573858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E131D-8862-72C9-CEDB-F376A297C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415765-9123-B637-9531-5A8C45F1D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050AC8-E826-9C02-6E92-C7CFD3B57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676F-0B3F-419A-970B-6F0A8B86F3B3}" type="datetimeFigureOut">
              <a:rPr lang="en-GB" smtClean="0"/>
              <a:t>13/10/2024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A5A148-5500-4702-E464-D9A23384A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53E9AE-53A8-A714-021E-541A49397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24F8-5B16-43FE-93AF-CDAEF93DE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585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990F3-837C-989F-77A3-C9178C199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2477DB-A8C1-EA62-EAD3-EF130FC499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6D767C-F99B-04BB-4AAA-3BDAF5589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BCB903-EADD-57E1-D2D0-6C52D11C9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676F-0B3F-419A-970B-6F0A8B86F3B3}" type="datetimeFigureOut">
              <a:rPr lang="en-GB" smtClean="0"/>
              <a:t>13/10/2024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BCA103-3834-D2C7-30FF-780A4679D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B99B2-A63E-C983-7468-1063984BF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24F8-5B16-43FE-93AF-CDAEF93DE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858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95A49-1B2B-B3DE-7A6A-9950FD1FC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51849-7A67-54EE-AC36-F2B9DC02B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FC8D2-9338-B111-1CC6-C4ADBEFAC2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36676F-0B3F-419A-970B-6F0A8B86F3B3}" type="datetimeFigureOut">
              <a:rPr lang="en-GB" smtClean="0"/>
              <a:t>13/10/2024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CDD99-F1E1-BE3C-709F-A1646FAE99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FA55D-9721-1EFA-975F-4845FB19BC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F024F8-5B16-43FE-93AF-CDAEF93DE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0204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19D409-B886-9247-F8B4-B487FD07A62A}"/>
              </a:ext>
            </a:extLst>
          </p:cNvPr>
          <p:cNvSpPr/>
          <p:nvPr/>
        </p:nvSpPr>
        <p:spPr>
          <a:xfrm>
            <a:off x="340799" y="78964"/>
            <a:ext cx="2881636" cy="648024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>
                <a:solidFill>
                  <a:srgbClr val="FF0000"/>
                </a:solidFill>
              </a:rPr>
              <a:t>StockBot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222316-8A29-44D2-D995-E40AFC0C011C}"/>
              </a:ext>
            </a:extLst>
          </p:cNvPr>
          <p:cNvSpPr/>
          <p:nvPr/>
        </p:nvSpPr>
        <p:spPr>
          <a:xfrm>
            <a:off x="826455" y="5846838"/>
            <a:ext cx="1748968" cy="524312"/>
          </a:xfrm>
          <a:prstGeom prst="rect">
            <a:avLst/>
          </a:prstGeom>
          <a:solidFill>
            <a:srgbClr val="55530B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/>
              <a:t>Bank()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D0369F-ACBD-7458-324B-1BFC423D63D4}"/>
              </a:ext>
            </a:extLst>
          </p:cNvPr>
          <p:cNvSpPr/>
          <p:nvPr/>
        </p:nvSpPr>
        <p:spPr>
          <a:xfrm>
            <a:off x="10089508" y="496522"/>
            <a:ext cx="1761693" cy="339386"/>
          </a:xfrm>
          <a:prstGeom prst="rect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/>
              <a:t>Historic()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60C6EF-B5FB-8C7F-FD66-28B1A13F2A61}"/>
              </a:ext>
            </a:extLst>
          </p:cNvPr>
          <p:cNvSpPr/>
          <p:nvPr/>
        </p:nvSpPr>
        <p:spPr>
          <a:xfrm>
            <a:off x="5024458" y="873400"/>
            <a:ext cx="1761694" cy="494951"/>
          </a:xfrm>
          <a:prstGeom prst="rect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/>
              <a:t>OHLCV()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3E17A3-8F15-B9BC-2269-0A2F95805661}"/>
              </a:ext>
            </a:extLst>
          </p:cNvPr>
          <p:cNvSpPr/>
          <p:nvPr/>
        </p:nvSpPr>
        <p:spPr>
          <a:xfrm>
            <a:off x="7026357" y="4531509"/>
            <a:ext cx="1880740" cy="417912"/>
          </a:xfrm>
          <a:prstGeom prst="rect">
            <a:avLst/>
          </a:prstGeom>
          <a:solidFill>
            <a:schemeClr val="accent2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/>
              <a:t>ExitStrategy()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4AF25D-62DF-DA49-19FB-70078B1E831B}"/>
              </a:ext>
            </a:extLst>
          </p:cNvPr>
          <p:cNvSpPr/>
          <p:nvPr/>
        </p:nvSpPr>
        <p:spPr>
          <a:xfrm>
            <a:off x="5020039" y="3474274"/>
            <a:ext cx="1813153" cy="6019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/>
              <a:t>DataManager()</a:t>
            </a:r>
          </a:p>
          <a:p>
            <a:r>
              <a:rPr lang="en-GB" sz="700"/>
              <a:t>Stores all trading and indecators and score . Anything that you want tyo see visualised on a chart.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FDBD43E-6BD8-B8A9-74D0-715039153901}"/>
              </a:ext>
            </a:extLst>
          </p:cNvPr>
          <p:cNvSpPr/>
          <p:nvPr/>
        </p:nvSpPr>
        <p:spPr>
          <a:xfrm>
            <a:off x="5029482" y="185891"/>
            <a:ext cx="1761693" cy="60191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/>
              <a:t>Chart()</a:t>
            </a:r>
          </a:p>
          <a:p>
            <a:r>
              <a:rPr lang="en-GB" sz="700"/>
              <a:t>Stores all trading and indecators and score . Anything that you want tyo see visualised on a chart.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C41B4B5-37C5-98D2-1EF6-68FD092406D3}"/>
              </a:ext>
            </a:extLst>
          </p:cNvPr>
          <p:cNvSpPr/>
          <p:nvPr/>
        </p:nvSpPr>
        <p:spPr>
          <a:xfrm>
            <a:off x="803237" y="3588272"/>
            <a:ext cx="1761693" cy="650024"/>
          </a:xfrm>
          <a:prstGeom prst="rect">
            <a:avLst/>
          </a:prstGeom>
          <a:solidFill>
            <a:srgbClr val="00B05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/>
              <a:t>Frame()</a:t>
            </a:r>
          </a:p>
          <a:p>
            <a:r>
              <a:rPr lang="en-GB" sz="700"/>
              <a:t>Handles Data and Charts for one data set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78609DB-5AEE-A1D0-7702-72DCB7C2D67A}"/>
              </a:ext>
            </a:extLst>
          </p:cNvPr>
          <p:cNvSpPr/>
          <p:nvPr/>
        </p:nvSpPr>
        <p:spPr>
          <a:xfrm>
            <a:off x="5020039" y="4536431"/>
            <a:ext cx="1820447" cy="413736"/>
          </a:xfrm>
          <a:prstGeom prst="rect">
            <a:avLst/>
          </a:prstGeom>
          <a:solidFill>
            <a:srgbClr val="9B9815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/>
              <a:t>Trader()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792C7ADF-BA3C-17A8-2EE3-E6D65F3B2F79}"/>
              </a:ext>
            </a:extLst>
          </p:cNvPr>
          <p:cNvSpPr/>
          <p:nvPr/>
        </p:nvSpPr>
        <p:spPr>
          <a:xfrm>
            <a:off x="803237" y="2937133"/>
            <a:ext cx="1761693" cy="650024"/>
          </a:xfrm>
          <a:prstGeom prst="rect">
            <a:avLst/>
          </a:prstGeom>
          <a:solidFill>
            <a:srgbClr val="00B05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/>
              <a:t>Frame()</a:t>
            </a:r>
          </a:p>
          <a:p>
            <a:r>
              <a:rPr lang="en-GB" sz="700"/>
              <a:t>Handles Data and Charts for one data set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6177A938-50EB-224E-7C36-BFBEF14D429F}"/>
              </a:ext>
            </a:extLst>
          </p:cNvPr>
          <p:cNvSpPr/>
          <p:nvPr/>
        </p:nvSpPr>
        <p:spPr>
          <a:xfrm>
            <a:off x="803237" y="2290877"/>
            <a:ext cx="1761693" cy="650024"/>
          </a:xfrm>
          <a:prstGeom prst="rect">
            <a:avLst/>
          </a:prstGeom>
          <a:solidFill>
            <a:srgbClr val="00B05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/>
              <a:t>Frame()</a:t>
            </a:r>
          </a:p>
          <a:p>
            <a:r>
              <a:rPr lang="en-GB" sz="700"/>
              <a:t>Handles Data and Charts for one data set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1EB67643-F893-22CD-059E-B6B0E625382A}"/>
              </a:ext>
            </a:extLst>
          </p:cNvPr>
          <p:cNvSpPr/>
          <p:nvPr/>
        </p:nvSpPr>
        <p:spPr>
          <a:xfrm>
            <a:off x="10089509" y="936497"/>
            <a:ext cx="1761693" cy="339386"/>
          </a:xfrm>
          <a:prstGeom prst="rect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/>
              <a:t>LIVE()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37816802-3171-196A-A67A-48492264106E}"/>
              </a:ext>
            </a:extLst>
          </p:cNvPr>
          <p:cNvSpPr/>
          <p:nvPr/>
        </p:nvSpPr>
        <p:spPr>
          <a:xfrm>
            <a:off x="10089508" y="1368351"/>
            <a:ext cx="1761693" cy="339386"/>
          </a:xfrm>
          <a:prstGeom prst="rect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/>
              <a:t>Random()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3158C428-40CC-60A8-0844-1A8296046B2B}"/>
              </a:ext>
            </a:extLst>
          </p:cNvPr>
          <p:cNvSpPr/>
          <p:nvPr/>
        </p:nvSpPr>
        <p:spPr>
          <a:xfrm>
            <a:off x="5029482" y="2033012"/>
            <a:ext cx="1813153" cy="417912"/>
          </a:xfrm>
          <a:prstGeom prst="rect">
            <a:avLst/>
          </a:prstGeom>
          <a:solidFill>
            <a:schemeClr val="accent2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/>
              <a:t>EntryStrategies()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6186948C-7A8E-9EED-9B33-9ECC6A52E54C}"/>
              </a:ext>
            </a:extLst>
          </p:cNvPr>
          <p:cNvSpPr/>
          <p:nvPr/>
        </p:nvSpPr>
        <p:spPr>
          <a:xfrm>
            <a:off x="5029482" y="1456451"/>
            <a:ext cx="1794269" cy="407599"/>
          </a:xfrm>
          <a:prstGeom prst="rect">
            <a:avLst/>
          </a:prstGeom>
          <a:solidFill>
            <a:srgbClr val="79A393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TA()</a:t>
            </a:r>
            <a:endParaRPr lang="en-GB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55" name="Connector: Elbow 254">
            <a:extLst>
              <a:ext uri="{FF2B5EF4-FFF2-40B4-BE49-F238E27FC236}">
                <a16:creationId xmlns:a16="http://schemas.microsoft.com/office/drawing/2014/main" id="{B45F7AD2-1A7F-C74A-6070-3CF314988F2B}"/>
              </a:ext>
            </a:extLst>
          </p:cNvPr>
          <p:cNvCxnSpPr>
            <a:cxnSpLocks/>
            <a:stCxn id="8" idx="1"/>
            <a:endCxn id="120" idx="0"/>
          </p:cNvCxnSpPr>
          <p:nvPr/>
        </p:nvCxnSpPr>
        <p:spPr>
          <a:xfrm rot="10800000" flipV="1">
            <a:off x="1684084" y="1120875"/>
            <a:ext cx="3340374" cy="117000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Connector: Elbow 256">
            <a:extLst>
              <a:ext uri="{FF2B5EF4-FFF2-40B4-BE49-F238E27FC236}">
                <a16:creationId xmlns:a16="http://schemas.microsoft.com/office/drawing/2014/main" id="{D7E05DD8-AAEC-5DC2-1806-DA9982788CAB}"/>
              </a:ext>
            </a:extLst>
          </p:cNvPr>
          <p:cNvCxnSpPr>
            <a:cxnSpLocks/>
            <a:stCxn id="198" idx="1"/>
            <a:endCxn id="120" idx="0"/>
          </p:cNvCxnSpPr>
          <p:nvPr/>
        </p:nvCxnSpPr>
        <p:spPr>
          <a:xfrm rot="10800000" flipV="1">
            <a:off x="1684084" y="1660251"/>
            <a:ext cx="3345398" cy="63062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Connector: Elbow 316">
            <a:extLst>
              <a:ext uri="{FF2B5EF4-FFF2-40B4-BE49-F238E27FC236}">
                <a16:creationId xmlns:a16="http://schemas.microsoft.com/office/drawing/2014/main" id="{2E338BFF-1E90-7058-56B4-DDEF729FD375}"/>
              </a:ext>
            </a:extLst>
          </p:cNvPr>
          <p:cNvCxnSpPr>
            <a:cxnSpLocks/>
            <a:stCxn id="120" idx="0"/>
            <a:endCxn id="11" idx="1"/>
          </p:cNvCxnSpPr>
          <p:nvPr/>
        </p:nvCxnSpPr>
        <p:spPr>
          <a:xfrm rot="16200000" flipH="1">
            <a:off x="2609883" y="1365078"/>
            <a:ext cx="1484356" cy="3335955"/>
          </a:xfrm>
          <a:prstGeom prst="bentConnector4">
            <a:avLst>
              <a:gd name="adj1" fmla="val -15401"/>
              <a:gd name="adj2" fmla="val 6320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3" name="Connector: Elbow 352">
            <a:extLst>
              <a:ext uri="{FF2B5EF4-FFF2-40B4-BE49-F238E27FC236}">
                <a16:creationId xmlns:a16="http://schemas.microsoft.com/office/drawing/2014/main" id="{8D2952C3-E9A1-61EA-5304-53E30D598A1E}"/>
              </a:ext>
            </a:extLst>
          </p:cNvPr>
          <p:cNvCxnSpPr>
            <a:cxnSpLocks/>
            <a:stCxn id="120" idx="0"/>
            <a:endCxn id="55" idx="1"/>
          </p:cNvCxnSpPr>
          <p:nvPr/>
        </p:nvCxnSpPr>
        <p:spPr>
          <a:xfrm rot="5400000" flipH="1" flipV="1">
            <a:off x="2454770" y="-283835"/>
            <a:ext cx="1804027" cy="334539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7" name="Connector: Elbow 406">
            <a:extLst>
              <a:ext uri="{FF2B5EF4-FFF2-40B4-BE49-F238E27FC236}">
                <a16:creationId xmlns:a16="http://schemas.microsoft.com/office/drawing/2014/main" id="{D9BFED25-E840-60D1-44E1-BAC1DAC2B550}"/>
              </a:ext>
            </a:extLst>
          </p:cNvPr>
          <p:cNvCxnSpPr>
            <a:stCxn id="7" idx="1"/>
            <a:endCxn id="8" idx="3"/>
          </p:cNvCxnSpPr>
          <p:nvPr/>
        </p:nvCxnSpPr>
        <p:spPr>
          <a:xfrm rot="10800000" flipV="1">
            <a:off x="6786152" y="666214"/>
            <a:ext cx="3303356" cy="45466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9" name="Connector: Elbow 408">
            <a:extLst>
              <a:ext uri="{FF2B5EF4-FFF2-40B4-BE49-F238E27FC236}">
                <a16:creationId xmlns:a16="http://schemas.microsoft.com/office/drawing/2014/main" id="{022AC96C-D0B6-17F2-7F26-B2DC3540B3FD}"/>
              </a:ext>
            </a:extLst>
          </p:cNvPr>
          <p:cNvCxnSpPr>
            <a:stCxn id="158" idx="1"/>
            <a:endCxn id="8" idx="3"/>
          </p:cNvCxnSpPr>
          <p:nvPr/>
        </p:nvCxnSpPr>
        <p:spPr>
          <a:xfrm rot="10800000" flipV="1">
            <a:off x="6786153" y="1106190"/>
            <a:ext cx="3303357" cy="1468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1" name="Connector: Elbow 410">
            <a:extLst>
              <a:ext uri="{FF2B5EF4-FFF2-40B4-BE49-F238E27FC236}">
                <a16:creationId xmlns:a16="http://schemas.microsoft.com/office/drawing/2014/main" id="{5936E004-E05C-FBF9-691F-39CD1C8F279C}"/>
              </a:ext>
            </a:extLst>
          </p:cNvPr>
          <p:cNvCxnSpPr>
            <a:stCxn id="159" idx="1"/>
            <a:endCxn id="8" idx="3"/>
          </p:cNvCxnSpPr>
          <p:nvPr/>
        </p:nvCxnSpPr>
        <p:spPr>
          <a:xfrm rot="10800000">
            <a:off x="6786152" y="1120876"/>
            <a:ext cx="3303356" cy="41716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3" name="Connector: Elbow 502">
            <a:extLst>
              <a:ext uri="{FF2B5EF4-FFF2-40B4-BE49-F238E27FC236}">
                <a16:creationId xmlns:a16="http://schemas.microsoft.com/office/drawing/2014/main" id="{8DAF6D08-BDCF-BBC5-F668-1913E51C9C56}"/>
              </a:ext>
            </a:extLst>
          </p:cNvPr>
          <p:cNvCxnSpPr>
            <a:cxnSpLocks/>
          </p:cNvCxnSpPr>
          <p:nvPr/>
        </p:nvCxnSpPr>
        <p:spPr>
          <a:xfrm>
            <a:off x="6850744" y="4740466"/>
            <a:ext cx="175613" cy="2833"/>
          </a:xfrm>
          <a:prstGeom prst="bentConnector3">
            <a:avLst>
              <a:gd name="adj1" fmla="val 5495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6" name="Rectangle 505">
            <a:extLst>
              <a:ext uri="{FF2B5EF4-FFF2-40B4-BE49-F238E27FC236}">
                <a16:creationId xmlns:a16="http://schemas.microsoft.com/office/drawing/2014/main" id="{3B51F91B-675A-EB9F-07C0-AFEA329ED527}"/>
              </a:ext>
            </a:extLst>
          </p:cNvPr>
          <p:cNvSpPr/>
          <p:nvPr/>
        </p:nvSpPr>
        <p:spPr>
          <a:xfrm>
            <a:off x="7026357" y="4951865"/>
            <a:ext cx="1880740" cy="417912"/>
          </a:xfrm>
          <a:prstGeom prst="rect">
            <a:avLst/>
          </a:prstGeom>
          <a:solidFill>
            <a:schemeClr val="accent2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/>
              <a:t>ExitStrategy()</a:t>
            </a:r>
          </a:p>
        </p:txBody>
      </p:sp>
      <p:sp>
        <p:nvSpPr>
          <p:cNvPr id="507" name="Rectangle 506">
            <a:extLst>
              <a:ext uri="{FF2B5EF4-FFF2-40B4-BE49-F238E27FC236}">
                <a16:creationId xmlns:a16="http://schemas.microsoft.com/office/drawing/2014/main" id="{41C617E7-0757-F215-E80D-63E5C42A8685}"/>
              </a:ext>
            </a:extLst>
          </p:cNvPr>
          <p:cNvSpPr/>
          <p:nvPr/>
        </p:nvSpPr>
        <p:spPr>
          <a:xfrm>
            <a:off x="5020039" y="4956787"/>
            <a:ext cx="1820447" cy="413736"/>
          </a:xfrm>
          <a:prstGeom prst="rect">
            <a:avLst/>
          </a:prstGeom>
          <a:solidFill>
            <a:srgbClr val="9B9815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/>
              <a:t>Trader()</a:t>
            </a:r>
          </a:p>
        </p:txBody>
      </p:sp>
      <p:sp>
        <p:nvSpPr>
          <p:cNvPr id="508" name="Rectangle 507">
            <a:extLst>
              <a:ext uri="{FF2B5EF4-FFF2-40B4-BE49-F238E27FC236}">
                <a16:creationId xmlns:a16="http://schemas.microsoft.com/office/drawing/2014/main" id="{EF36A2C9-312E-2ACD-D722-6AF4084CF606}"/>
              </a:ext>
            </a:extLst>
          </p:cNvPr>
          <p:cNvSpPr/>
          <p:nvPr/>
        </p:nvSpPr>
        <p:spPr>
          <a:xfrm>
            <a:off x="5029482" y="2450925"/>
            <a:ext cx="1813153" cy="417912"/>
          </a:xfrm>
          <a:prstGeom prst="rect">
            <a:avLst/>
          </a:prstGeom>
          <a:solidFill>
            <a:schemeClr val="accent2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/>
              <a:t>EntryStrategies()</a:t>
            </a:r>
          </a:p>
        </p:txBody>
      </p:sp>
      <p:cxnSp>
        <p:nvCxnSpPr>
          <p:cNvPr id="510" name="Connector: Elbow 509">
            <a:extLst>
              <a:ext uri="{FF2B5EF4-FFF2-40B4-BE49-F238E27FC236}">
                <a16:creationId xmlns:a16="http://schemas.microsoft.com/office/drawing/2014/main" id="{C69E7116-8615-45BE-BA73-F7B0D13616C8}"/>
              </a:ext>
            </a:extLst>
          </p:cNvPr>
          <p:cNvCxnSpPr>
            <a:cxnSpLocks/>
          </p:cNvCxnSpPr>
          <p:nvPr/>
        </p:nvCxnSpPr>
        <p:spPr>
          <a:xfrm>
            <a:off x="6850744" y="5160822"/>
            <a:ext cx="175613" cy="2833"/>
          </a:xfrm>
          <a:prstGeom prst="bentConnector3">
            <a:avLst>
              <a:gd name="adj1" fmla="val 5495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1" name="Rectangle 510">
            <a:extLst>
              <a:ext uri="{FF2B5EF4-FFF2-40B4-BE49-F238E27FC236}">
                <a16:creationId xmlns:a16="http://schemas.microsoft.com/office/drawing/2014/main" id="{9D9AA0E5-4E1F-33A6-2F94-F633BDFE686B}"/>
              </a:ext>
            </a:extLst>
          </p:cNvPr>
          <p:cNvSpPr/>
          <p:nvPr/>
        </p:nvSpPr>
        <p:spPr>
          <a:xfrm>
            <a:off x="7026357" y="5373854"/>
            <a:ext cx="1880740" cy="417912"/>
          </a:xfrm>
          <a:prstGeom prst="rect">
            <a:avLst/>
          </a:prstGeom>
          <a:solidFill>
            <a:schemeClr val="accent2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/>
              <a:t>ExitStrategy()</a:t>
            </a:r>
          </a:p>
        </p:txBody>
      </p:sp>
      <p:sp>
        <p:nvSpPr>
          <p:cNvPr id="512" name="Rectangle 511">
            <a:extLst>
              <a:ext uri="{FF2B5EF4-FFF2-40B4-BE49-F238E27FC236}">
                <a16:creationId xmlns:a16="http://schemas.microsoft.com/office/drawing/2014/main" id="{64DD63E7-EFB2-29A3-0484-FABFC4C5B729}"/>
              </a:ext>
            </a:extLst>
          </p:cNvPr>
          <p:cNvSpPr/>
          <p:nvPr/>
        </p:nvSpPr>
        <p:spPr>
          <a:xfrm>
            <a:off x="5020039" y="5378776"/>
            <a:ext cx="1820447" cy="413736"/>
          </a:xfrm>
          <a:prstGeom prst="rect">
            <a:avLst/>
          </a:prstGeom>
          <a:solidFill>
            <a:srgbClr val="9B9815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/>
              <a:t>Trader()</a:t>
            </a:r>
          </a:p>
        </p:txBody>
      </p:sp>
      <p:sp>
        <p:nvSpPr>
          <p:cNvPr id="513" name="Rectangle 512">
            <a:extLst>
              <a:ext uri="{FF2B5EF4-FFF2-40B4-BE49-F238E27FC236}">
                <a16:creationId xmlns:a16="http://schemas.microsoft.com/office/drawing/2014/main" id="{A4B59F01-879D-D78C-CDB6-4FF7D5ED2EE3}"/>
              </a:ext>
            </a:extLst>
          </p:cNvPr>
          <p:cNvSpPr/>
          <p:nvPr/>
        </p:nvSpPr>
        <p:spPr>
          <a:xfrm>
            <a:off x="5029482" y="2877533"/>
            <a:ext cx="1813153" cy="417912"/>
          </a:xfrm>
          <a:prstGeom prst="rect">
            <a:avLst/>
          </a:prstGeom>
          <a:solidFill>
            <a:schemeClr val="accent2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/>
              <a:t>EntryStrategies()</a:t>
            </a:r>
          </a:p>
        </p:txBody>
      </p:sp>
      <p:cxnSp>
        <p:nvCxnSpPr>
          <p:cNvPr id="515" name="Connector: Elbow 514">
            <a:extLst>
              <a:ext uri="{FF2B5EF4-FFF2-40B4-BE49-F238E27FC236}">
                <a16:creationId xmlns:a16="http://schemas.microsoft.com/office/drawing/2014/main" id="{D37D2231-2E5F-0BD9-9FE2-B03996830A05}"/>
              </a:ext>
            </a:extLst>
          </p:cNvPr>
          <p:cNvCxnSpPr>
            <a:cxnSpLocks/>
          </p:cNvCxnSpPr>
          <p:nvPr/>
        </p:nvCxnSpPr>
        <p:spPr>
          <a:xfrm>
            <a:off x="6850744" y="5582811"/>
            <a:ext cx="175613" cy="2833"/>
          </a:xfrm>
          <a:prstGeom prst="bentConnector3">
            <a:avLst>
              <a:gd name="adj1" fmla="val 5495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2" name="Connector: Elbow 561">
            <a:extLst>
              <a:ext uri="{FF2B5EF4-FFF2-40B4-BE49-F238E27FC236}">
                <a16:creationId xmlns:a16="http://schemas.microsoft.com/office/drawing/2014/main" id="{3F56E82C-7AF1-43C9-4111-38AB852AD695}"/>
              </a:ext>
            </a:extLst>
          </p:cNvPr>
          <p:cNvCxnSpPr>
            <a:cxnSpLocks/>
            <a:stCxn id="120" idx="0"/>
            <a:endCxn id="508" idx="1"/>
          </p:cNvCxnSpPr>
          <p:nvPr/>
        </p:nvCxnSpPr>
        <p:spPr>
          <a:xfrm rot="16200000" flipH="1">
            <a:off x="3172281" y="802680"/>
            <a:ext cx="369004" cy="3345398"/>
          </a:xfrm>
          <a:prstGeom prst="bentConnector4">
            <a:avLst>
              <a:gd name="adj1" fmla="val -61951"/>
              <a:gd name="adj2" fmla="val 6316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0" name="Connector: Elbow 579">
            <a:extLst>
              <a:ext uri="{FF2B5EF4-FFF2-40B4-BE49-F238E27FC236}">
                <a16:creationId xmlns:a16="http://schemas.microsoft.com/office/drawing/2014/main" id="{0BE23C9E-D3D5-AE97-60D6-A78784450942}"/>
              </a:ext>
            </a:extLst>
          </p:cNvPr>
          <p:cNvCxnSpPr>
            <a:stCxn id="506" idx="3"/>
            <a:endCxn id="5" idx="3"/>
          </p:cNvCxnSpPr>
          <p:nvPr/>
        </p:nvCxnSpPr>
        <p:spPr>
          <a:xfrm flipH="1">
            <a:off x="2575423" y="5160821"/>
            <a:ext cx="6331674" cy="948173"/>
          </a:xfrm>
          <a:prstGeom prst="bentConnector3">
            <a:avLst>
              <a:gd name="adj1" fmla="val -361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7" name="Connector: Elbow 586">
            <a:extLst>
              <a:ext uri="{FF2B5EF4-FFF2-40B4-BE49-F238E27FC236}">
                <a16:creationId xmlns:a16="http://schemas.microsoft.com/office/drawing/2014/main" id="{A42DEEC1-A6DB-06B4-66D2-C4B8912896DD}"/>
              </a:ext>
            </a:extLst>
          </p:cNvPr>
          <p:cNvCxnSpPr>
            <a:cxnSpLocks/>
            <a:stCxn id="56" idx="2"/>
            <a:endCxn id="507" idx="1"/>
          </p:cNvCxnSpPr>
          <p:nvPr/>
        </p:nvCxnSpPr>
        <p:spPr>
          <a:xfrm rot="16200000" flipH="1">
            <a:off x="2889382" y="3032997"/>
            <a:ext cx="925359" cy="333595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0" name="Connector: Elbow 589">
            <a:extLst>
              <a:ext uri="{FF2B5EF4-FFF2-40B4-BE49-F238E27FC236}">
                <a16:creationId xmlns:a16="http://schemas.microsoft.com/office/drawing/2014/main" id="{9A6E8CDD-F9FD-7BD8-5095-B94A32846DD8}"/>
              </a:ext>
            </a:extLst>
          </p:cNvPr>
          <p:cNvCxnSpPr>
            <a:stCxn id="89" idx="0"/>
            <a:endCxn id="11" idx="2"/>
          </p:cNvCxnSpPr>
          <p:nvPr/>
        </p:nvCxnSpPr>
        <p:spPr>
          <a:xfrm rot="16200000" flipV="1">
            <a:off x="5698320" y="4304487"/>
            <a:ext cx="460240" cy="364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492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Paul Young</dc:creator>
  <cp:lastModifiedBy>Paul Young</cp:lastModifiedBy>
  <cp:revision>4</cp:revision>
  <dcterms:created xsi:type="dcterms:W3CDTF">2024-10-13T13:07:52Z</dcterms:created>
  <dcterms:modified xsi:type="dcterms:W3CDTF">2024-10-13T15:06:54Z</dcterms:modified>
</cp:coreProperties>
</file>