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393"/>
    <a:srgbClr val="55530B"/>
    <a:srgbClr val="9B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301-90B9-188F-F58A-34036696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75340-CF23-5A58-5650-BC6562C9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78C7-71DA-6D92-72A2-967BF035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70E8-8FDA-A43E-B2CA-BB66BFC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A21E-79A8-98C1-6863-7FC267FB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E4CC-BF33-7CA2-0F5D-205AD62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67C26-F04E-AFEE-BA97-84CBBB56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40F0-5779-45E4-4F69-B3D6F9D8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B6C1-755C-82C4-E52F-A14F8D71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730F-A4AA-6ADB-4CA0-C95AE8FF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6E4AB-89D3-D5EE-6A5B-7302B3B3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BA69-7CB9-A8FB-8535-705A5ACD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BEA6-611A-26AD-E513-CC699857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69E0-27EB-1537-54AE-83D69430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DEE3-E54E-83C4-B204-50A648B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65E-1F11-A71E-9D6D-C6DF5B50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319D-E322-CC3B-557E-F73FDFE7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159E-4F9A-3C50-AAD5-8EAE8571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D06D-0543-ABBF-E112-6C9CD3F6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7104-7399-44A5-5063-32868AA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0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392-C761-C29F-BB74-FAC35B0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E9D8-7BB2-1F02-8D54-99F8C4C4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C024-C802-0ED1-9968-68F2F16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352C-DD41-2AB4-DCF9-F2D4B9E4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E43F-C568-AD8F-6329-68BFFF6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452-6AF5-837B-3710-7C75459C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E0A-5B7C-CFBC-320B-25E0D35E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5BEB-33C3-41D5-22B9-ADFCCE3A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0342-6101-19F7-C48C-5131AB47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AB7BD-8655-ECF3-BA6A-B1776668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7FCC-94CB-738C-96B8-703AE79E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4CB6-6A6A-76DC-80D5-DE6E0615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FFBD-D2F0-EE59-A35A-F1621A9F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47AAD-9795-5034-4D48-F8015C4A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BD153-B943-7857-43CB-DA050D6B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72A32-CA65-E4AA-89FE-D344924FD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C2CFC-F8EB-2140-ACA7-C90CA21C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FEE0B-4D35-AB23-15F7-02FA6519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D4B1A-36F1-2091-85B9-87D773E4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316-B1E9-B32A-90A7-61FA2D6F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3166F-7690-14BD-83F1-38F97DF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9725D-BEEE-72B8-05C6-AAFABE8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BF1-5C77-61A6-FA62-C159F7A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22C8-0B6B-42F1-D1D2-E0D37E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B013F-D4CC-1B86-2BE4-98CA560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F185-879B-9984-EFE5-2B9C3525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6E4-2D69-0881-D33D-96757385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131D-8862-72C9-CEDB-F376A297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5765-9123-B637-9531-5A8C45F1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0AC8-E826-9C02-6E92-C7CFD3B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A148-5500-4702-E464-D9A23384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E9AE-53A8-A714-021E-541A4939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0F3-837C-989F-77A3-C9178C1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477DB-A8C1-EA62-EAD3-EF130FC4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D767C-F99B-04BB-4AAA-3BDAF558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B903-EADD-57E1-D2D0-6C52D11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A103-3834-D2C7-30FF-780A467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99B2-A63E-C983-7468-1063984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95A49-1B2B-B3DE-7A6A-9950FD1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1849-7A67-54EE-AC36-F2B9DC02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C8D2-9338-B111-1CC6-C4ADBEFAC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DD99-F1E1-BE3C-709F-A1646FAE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A55D-9721-1EFA-975F-4845FB19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0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9D409-B886-9247-F8B4-B487FD07A62A}"/>
              </a:ext>
            </a:extLst>
          </p:cNvPr>
          <p:cNvSpPr/>
          <p:nvPr/>
        </p:nvSpPr>
        <p:spPr>
          <a:xfrm>
            <a:off x="340799" y="78964"/>
            <a:ext cx="2881636" cy="6480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FF0000"/>
                </a:solidFill>
              </a:rPr>
              <a:t>StockBot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22316-8A29-44D2-D995-E40AFC0C011C}"/>
              </a:ext>
            </a:extLst>
          </p:cNvPr>
          <p:cNvSpPr/>
          <p:nvPr/>
        </p:nvSpPr>
        <p:spPr>
          <a:xfrm>
            <a:off x="826455" y="5846838"/>
            <a:ext cx="1748968" cy="524312"/>
          </a:xfrm>
          <a:prstGeom prst="rect">
            <a:avLst/>
          </a:prstGeom>
          <a:solidFill>
            <a:srgbClr val="55530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Bank()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0369F-ACBD-7458-324B-1BFC423D63D4}"/>
              </a:ext>
            </a:extLst>
          </p:cNvPr>
          <p:cNvSpPr/>
          <p:nvPr/>
        </p:nvSpPr>
        <p:spPr>
          <a:xfrm>
            <a:off x="10089508" y="496522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Historic()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C6EF-B5FB-8C7F-FD66-28B1A13F2A61}"/>
              </a:ext>
            </a:extLst>
          </p:cNvPr>
          <p:cNvSpPr/>
          <p:nvPr/>
        </p:nvSpPr>
        <p:spPr>
          <a:xfrm>
            <a:off x="5024458" y="873400"/>
            <a:ext cx="1761694" cy="494951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OHLCV()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E17A3-8F15-B9BC-2269-0A2F95805661}"/>
              </a:ext>
            </a:extLst>
          </p:cNvPr>
          <p:cNvSpPr/>
          <p:nvPr/>
        </p:nvSpPr>
        <p:spPr>
          <a:xfrm>
            <a:off x="7026357" y="4531509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AF25D-62DF-DA49-19FB-70078B1E831B}"/>
              </a:ext>
            </a:extLst>
          </p:cNvPr>
          <p:cNvSpPr/>
          <p:nvPr/>
        </p:nvSpPr>
        <p:spPr>
          <a:xfrm>
            <a:off x="5020039" y="3474274"/>
            <a:ext cx="1813153" cy="601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DataManager()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BD43E-6BD8-B8A9-74D0-715039153901}"/>
              </a:ext>
            </a:extLst>
          </p:cNvPr>
          <p:cNvSpPr/>
          <p:nvPr/>
        </p:nvSpPr>
        <p:spPr>
          <a:xfrm>
            <a:off x="5029482" y="185891"/>
            <a:ext cx="1761693" cy="601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Chart()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1B4B5-37C5-98D2-1EF6-68FD092406D3}"/>
              </a:ext>
            </a:extLst>
          </p:cNvPr>
          <p:cNvSpPr/>
          <p:nvPr/>
        </p:nvSpPr>
        <p:spPr>
          <a:xfrm>
            <a:off x="803237" y="3588272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8609DB-5AEE-A1D0-7702-72DCB7C2D67A}"/>
              </a:ext>
            </a:extLst>
          </p:cNvPr>
          <p:cNvSpPr/>
          <p:nvPr/>
        </p:nvSpPr>
        <p:spPr>
          <a:xfrm>
            <a:off x="5020039" y="4536431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2C7ADF-BA3C-17A8-2EE3-E6D65F3B2F79}"/>
              </a:ext>
            </a:extLst>
          </p:cNvPr>
          <p:cNvSpPr/>
          <p:nvPr/>
        </p:nvSpPr>
        <p:spPr>
          <a:xfrm>
            <a:off x="803237" y="2937133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77A938-50EB-224E-7C36-BFBEF14D429F}"/>
              </a:ext>
            </a:extLst>
          </p:cNvPr>
          <p:cNvSpPr/>
          <p:nvPr/>
        </p:nvSpPr>
        <p:spPr>
          <a:xfrm>
            <a:off x="803237" y="2290877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EB67643-F893-22CD-059E-B6B0E625382A}"/>
              </a:ext>
            </a:extLst>
          </p:cNvPr>
          <p:cNvSpPr/>
          <p:nvPr/>
        </p:nvSpPr>
        <p:spPr>
          <a:xfrm>
            <a:off x="10089509" y="936497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LIVE()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7816802-3171-196A-A67A-48492264106E}"/>
              </a:ext>
            </a:extLst>
          </p:cNvPr>
          <p:cNvSpPr/>
          <p:nvPr/>
        </p:nvSpPr>
        <p:spPr>
          <a:xfrm>
            <a:off x="10089508" y="1368351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Random()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158C428-40CC-60A8-0844-1A8296046B2B}"/>
              </a:ext>
            </a:extLst>
          </p:cNvPr>
          <p:cNvSpPr/>
          <p:nvPr/>
        </p:nvSpPr>
        <p:spPr>
          <a:xfrm>
            <a:off x="5029482" y="2033012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86948C-7A8E-9EED-9B33-9ECC6A52E54C}"/>
              </a:ext>
            </a:extLst>
          </p:cNvPr>
          <p:cNvSpPr/>
          <p:nvPr/>
        </p:nvSpPr>
        <p:spPr>
          <a:xfrm>
            <a:off x="5029482" y="1456451"/>
            <a:ext cx="1794269" cy="407599"/>
          </a:xfrm>
          <a:prstGeom prst="rect">
            <a:avLst/>
          </a:prstGeom>
          <a:solidFill>
            <a:srgbClr val="79A393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TA()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45F7AD2-1A7F-C74A-6070-3CF314988F2B}"/>
              </a:ext>
            </a:extLst>
          </p:cNvPr>
          <p:cNvCxnSpPr>
            <a:cxnSpLocks/>
            <a:stCxn id="8" idx="1"/>
            <a:endCxn id="120" idx="0"/>
          </p:cNvCxnSpPr>
          <p:nvPr/>
        </p:nvCxnSpPr>
        <p:spPr>
          <a:xfrm rot="10800000" flipV="1">
            <a:off x="1684084" y="1120875"/>
            <a:ext cx="3340374" cy="11700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D7E05DD8-AAEC-5DC2-1806-DA9982788CAB}"/>
              </a:ext>
            </a:extLst>
          </p:cNvPr>
          <p:cNvCxnSpPr>
            <a:cxnSpLocks/>
            <a:stCxn id="198" idx="1"/>
            <a:endCxn id="120" idx="0"/>
          </p:cNvCxnSpPr>
          <p:nvPr/>
        </p:nvCxnSpPr>
        <p:spPr>
          <a:xfrm rot="10800000" flipV="1">
            <a:off x="1684084" y="1660251"/>
            <a:ext cx="3345398" cy="6306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2E338BFF-1E90-7058-56B4-DDEF729FD375}"/>
              </a:ext>
            </a:extLst>
          </p:cNvPr>
          <p:cNvCxnSpPr>
            <a:cxnSpLocks/>
            <a:stCxn id="120" idx="0"/>
            <a:endCxn id="11" idx="1"/>
          </p:cNvCxnSpPr>
          <p:nvPr/>
        </p:nvCxnSpPr>
        <p:spPr>
          <a:xfrm rot="16200000" flipH="1">
            <a:off x="2609883" y="1365078"/>
            <a:ext cx="1484356" cy="3335955"/>
          </a:xfrm>
          <a:prstGeom prst="bentConnector4">
            <a:avLst>
              <a:gd name="adj1" fmla="val -15401"/>
              <a:gd name="adj2" fmla="val 63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8D2952C3-E9A1-61EA-5304-53E30D598A1E}"/>
              </a:ext>
            </a:extLst>
          </p:cNvPr>
          <p:cNvCxnSpPr>
            <a:cxnSpLocks/>
            <a:stCxn id="120" idx="0"/>
            <a:endCxn id="55" idx="1"/>
          </p:cNvCxnSpPr>
          <p:nvPr/>
        </p:nvCxnSpPr>
        <p:spPr>
          <a:xfrm rot="5400000" flipH="1" flipV="1">
            <a:off x="2454770" y="-283835"/>
            <a:ext cx="1804027" cy="3345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or: Elbow 406">
            <a:extLst>
              <a:ext uri="{FF2B5EF4-FFF2-40B4-BE49-F238E27FC236}">
                <a16:creationId xmlns:a16="http://schemas.microsoft.com/office/drawing/2014/main" id="{D9BFED25-E840-60D1-44E1-BAC1DAC2B550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786152" y="666214"/>
            <a:ext cx="3303356" cy="4546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022AC96C-D0B6-17F2-7F26-B2DC3540B3FD}"/>
              </a:ext>
            </a:extLst>
          </p:cNvPr>
          <p:cNvCxnSpPr>
            <a:stCxn id="158" idx="1"/>
            <a:endCxn id="8" idx="3"/>
          </p:cNvCxnSpPr>
          <p:nvPr/>
        </p:nvCxnSpPr>
        <p:spPr>
          <a:xfrm rot="10800000" flipV="1">
            <a:off x="6786153" y="1106190"/>
            <a:ext cx="3303357" cy="146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or: Elbow 410">
            <a:extLst>
              <a:ext uri="{FF2B5EF4-FFF2-40B4-BE49-F238E27FC236}">
                <a16:creationId xmlns:a16="http://schemas.microsoft.com/office/drawing/2014/main" id="{5936E004-E05C-FBF9-691F-39CD1C8F279C}"/>
              </a:ext>
            </a:extLst>
          </p:cNvPr>
          <p:cNvCxnSpPr>
            <a:stCxn id="159" idx="1"/>
            <a:endCxn id="8" idx="3"/>
          </p:cNvCxnSpPr>
          <p:nvPr/>
        </p:nvCxnSpPr>
        <p:spPr>
          <a:xfrm rot="10800000">
            <a:off x="6786152" y="1120876"/>
            <a:ext cx="3303356" cy="4171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AF6D08-BDCF-BBC5-F668-1913E51C9C56}"/>
              </a:ext>
            </a:extLst>
          </p:cNvPr>
          <p:cNvCxnSpPr>
            <a:cxnSpLocks/>
          </p:cNvCxnSpPr>
          <p:nvPr/>
        </p:nvCxnSpPr>
        <p:spPr>
          <a:xfrm>
            <a:off x="6850744" y="4740466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B51F91B-675A-EB9F-07C0-AFEA329ED527}"/>
              </a:ext>
            </a:extLst>
          </p:cNvPr>
          <p:cNvSpPr/>
          <p:nvPr/>
        </p:nvSpPr>
        <p:spPr>
          <a:xfrm>
            <a:off x="7026357" y="4951865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41C617E7-0757-F215-E80D-63E5C42A8685}"/>
              </a:ext>
            </a:extLst>
          </p:cNvPr>
          <p:cNvSpPr/>
          <p:nvPr/>
        </p:nvSpPr>
        <p:spPr>
          <a:xfrm>
            <a:off x="5020039" y="4956787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F36A2C9-312E-2ACD-D722-6AF4084CF606}"/>
              </a:ext>
            </a:extLst>
          </p:cNvPr>
          <p:cNvSpPr/>
          <p:nvPr/>
        </p:nvSpPr>
        <p:spPr>
          <a:xfrm>
            <a:off x="5029482" y="2450925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C69E7116-8615-45BE-BA73-F7B0D13616C8}"/>
              </a:ext>
            </a:extLst>
          </p:cNvPr>
          <p:cNvCxnSpPr>
            <a:cxnSpLocks/>
          </p:cNvCxnSpPr>
          <p:nvPr/>
        </p:nvCxnSpPr>
        <p:spPr>
          <a:xfrm>
            <a:off x="6850744" y="5160822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D9AA0E5-4E1F-33A6-2F94-F633BDFE686B}"/>
              </a:ext>
            </a:extLst>
          </p:cNvPr>
          <p:cNvSpPr/>
          <p:nvPr/>
        </p:nvSpPr>
        <p:spPr>
          <a:xfrm>
            <a:off x="7026357" y="5373854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4DD63E7-EFB2-29A3-0484-FABFC4C5B729}"/>
              </a:ext>
            </a:extLst>
          </p:cNvPr>
          <p:cNvSpPr/>
          <p:nvPr/>
        </p:nvSpPr>
        <p:spPr>
          <a:xfrm>
            <a:off x="5020039" y="5378776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4B59F01-879D-D78C-CDB6-4FF7D5ED2EE3}"/>
              </a:ext>
            </a:extLst>
          </p:cNvPr>
          <p:cNvSpPr/>
          <p:nvPr/>
        </p:nvSpPr>
        <p:spPr>
          <a:xfrm>
            <a:off x="5029482" y="2877533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D37D2231-2E5F-0BD9-9FE2-B03996830A05}"/>
              </a:ext>
            </a:extLst>
          </p:cNvPr>
          <p:cNvCxnSpPr>
            <a:cxnSpLocks/>
          </p:cNvCxnSpPr>
          <p:nvPr/>
        </p:nvCxnSpPr>
        <p:spPr>
          <a:xfrm>
            <a:off x="6850744" y="5582811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Connector: Elbow 561">
            <a:extLst>
              <a:ext uri="{FF2B5EF4-FFF2-40B4-BE49-F238E27FC236}">
                <a16:creationId xmlns:a16="http://schemas.microsoft.com/office/drawing/2014/main" id="{3F56E82C-7AF1-43C9-4111-38AB852AD695}"/>
              </a:ext>
            </a:extLst>
          </p:cNvPr>
          <p:cNvCxnSpPr>
            <a:cxnSpLocks/>
            <a:stCxn id="120" idx="0"/>
            <a:endCxn id="508" idx="1"/>
          </p:cNvCxnSpPr>
          <p:nvPr/>
        </p:nvCxnSpPr>
        <p:spPr>
          <a:xfrm rot="16200000" flipH="1">
            <a:off x="3172281" y="802680"/>
            <a:ext cx="369004" cy="3345398"/>
          </a:xfrm>
          <a:prstGeom prst="bentConnector4">
            <a:avLst>
              <a:gd name="adj1" fmla="val -61951"/>
              <a:gd name="adj2" fmla="val 631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0BE23C9E-D3D5-AE97-60D6-A78784450942}"/>
              </a:ext>
            </a:extLst>
          </p:cNvPr>
          <p:cNvCxnSpPr>
            <a:stCxn id="506" idx="3"/>
            <a:endCxn id="5" idx="3"/>
          </p:cNvCxnSpPr>
          <p:nvPr/>
        </p:nvCxnSpPr>
        <p:spPr>
          <a:xfrm flipH="1">
            <a:off x="2575423" y="5160821"/>
            <a:ext cx="6331674" cy="948173"/>
          </a:xfrm>
          <a:prstGeom prst="bentConnector3">
            <a:avLst>
              <a:gd name="adj1" fmla="val -36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A42DEEC1-A6DB-06B4-66D2-C4B8912896DD}"/>
              </a:ext>
            </a:extLst>
          </p:cNvPr>
          <p:cNvCxnSpPr>
            <a:cxnSpLocks/>
            <a:stCxn id="56" idx="2"/>
            <a:endCxn id="507" idx="1"/>
          </p:cNvCxnSpPr>
          <p:nvPr/>
        </p:nvCxnSpPr>
        <p:spPr>
          <a:xfrm rot="16200000" flipH="1">
            <a:off x="2889382" y="3032997"/>
            <a:ext cx="925359" cy="33359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Connector: Elbow 589">
            <a:extLst>
              <a:ext uri="{FF2B5EF4-FFF2-40B4-BE49-F238E27FC236}">
                <a16:creationId xmlns:a16="http://schemas.microsoft.com/office/drawing/2014/main" id="{9A6E8CDD-F9FD-7BD8-5095-B94A32846DD8}"/>
              </a:ext>
            </a:extLst>
          </p:cNvPr>
          <p:cNvCxnSpPr>
            <a:stCxn id="89" idx="0"/>
            <a:endCxn id="11" idx="2"/>
          </p:cNvCxnSpPr>
          <p:nvPr/>
        </p:nvCxnSpPr>
        <p:spPr>
          <a:xfrm rot="16200000" flipV="1">
            <a:off x="5698320" y="4304487"/>
            <a:ext cx="460240" cy="36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A13E4-73F8-406B-90F9-D41AFEB4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2" y="299120"/>
            <a:ext cx="9836656" cy="33402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EAF12-D267-467B-67BE-24CBC550853F}"/>
              </a:ext>
            </a:extLst>
          </p:cNvPr>
          <p:cNvCxnSpPr>
            <a:cxnSpLocks/>
          </p:cNvCxnSpPr>
          <p:nvPr/>
        </p:nvCxnSpPr>
        <p:spPr>
          <a:xfrm flipV="1">
            <a:off x="8441983" y="2864840"/>
            <a:ext cx="1431859" cy="4280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27E4-B834-603A-3162-773CA602FE93}"/>
              </a:ext>
            </a:extLst>
          </p:cNvPr>
          <p:cNvCxnSpPr>
            <a:cxnSpLocks/>
          </p:cNvCxnSpPr>
          <p:nvPr/>
        </p:nvCxnSpPr>
        <p:spPr>
          <a:xfrm>
            <a:off x="9055916" y="1598103"/>
            <a:ext cx="666924" cy="1019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1024F-7C7C-526C-EFA2-4D5192BE191A}"/>
              </a:ext>
            </a:extLst>
          </p:cNvPr>
          <p:cNvCxnSpPr>
            <a:cxnSpLocks/>
          </p:cNvCxnSpPr>
          <p:nvPr/>
        </p:nvCxnSpPr>
        <p:spPr>
          <a:xfrm>
            <a:off x="3705976" y="3969435"/>
            <a:ext cx="5473338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AB0656-BC3A-A5A5-5471-472A2ADCEC91}"/>
              </a:ext>
            </a:extLst>
          </p:cNvPr>
          <p:cNvCxnSpPr>
            <a:cxnSpLocks/>
          </p:cNvCxnSpPr>
          <p:nvPr/>
        </p:nvCxnSpPr>
        <p:spPr>
          <a:xfrm>
            <a:off x="3829959" y="3414319"/>
            <a:ext cx="5239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50AC21-E512-E0E9-D6F1-EFD996BA12AE}"/>
              </a:ext>
            </a:extLst>
          </p:cNvPr>
          <p:cNvCxnSpPr>
            <a:cxnSpLocks/>
          </p:cNvCxnSpPr>
          <p:nvPr/>
        </p:nvCxnSpPr>
        <p:spPr>
          <a:xfrm>
            <a:off x="6870584" y="560142"/>
            <a:ext cx="1732326" cy="25187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A9FA3-9C61-EF61-BA7A-605CE82EDAF1}"/>
              </a:ext>
            </a:extLst>
          </p:cNvPr>
          <p:cNvCxnSpPr>
            <a:cxnSpLocks/>
          </p:cNvCxnSpPr>
          <p:nvPr/>
        </p:nvCxnSpPr>
        <p:spPr>
          <a:xfrm>
            <a:off x="2554416" y="787835"/>
            <a:ext cx="1799470" cy="26411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10BE10-256C-2F98-DB6E-D371495A03B0}"/>
              </a:ext>
            </a:extLst>
          </p:cNvPr>
          <p:cNvCxnSpPr>
            <a:cxnSpLocks/>
          </p:cNvCxnSpPr>
          <p:nvPr/>
        </p:nvCxnSpPr>
        <p:spPr>
          <a:xfrm>
            <a:off x="708869" y="452276"/>
            <a:ext cx="1442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638FB-7D5B-1D91-B612-0970897C5962}"/>
              </a:ext>
            </a:extLst>
          </p:cNvPr>
          <p:cNvSpPr/>
          <p:nvPr/>
        </p:nvSpPr>
        <p:spPr>
          <a:xfrm>
            <a:off x="612723" y="758474"/>
            <a:ext cx="2877097" cy="1410081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E10494-C1B7-5FA9-6532-53083499B2F4}"/>
              </a:ext>
            </a:extLst>
          </p:cNvPr>
          <p:cNvCxnSpPr>
            <a:cxnSpLocks/>
          </p:cNvCxnSpPr>
          <p:nvPr/>
        </p:nvCxnSpPr>
        <p:spPr>
          <a:xfrm flipV="1">
            <a:off x="4165518" y="1191237"/>
            <a:ext cx="3082570" cy="22901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A8FA56F-1EC5-5097-3BF7-7A705336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8" y="3678572"/>
            <a:ext cx="8077904" cy="291825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F3FEB3-0582-5B69-BC35-6634829C5927}"/>
              </a:ext>
            </a:extLst>
          </p:cNvPr>
          <p:cNvCxnSpPr>
            <a:cxnSpLocks/>
          </p:cNvCxnSpPr>
          <p:nvPr/>
        </p:nvCxnSpPr>
        <p:spPr>
          <a:xfrm>
            <a:off x="6350466" y="5652082"/>
            <a:ext cx="981512" cy="7571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F310CC-1EDC-6648-24EC-61E346ECCFF6}"/>
              </a:ext>
            </a:extLst>
          </p:cNvPr>
          <p:cNvCxnSpPr>
            <a:cxnSpLocks/>
          </p:cNvCxnSpPr>
          <p:nvPr/>
        </p:nvCxnSpPr>
        <p:spPr>
          <a:xfrm>
            <a:off x="1870745" y="4383248"/>
            <a:ext cx="5905849" cy="15687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52550E-EA43-9D6B-CFE8-7D277511306D}"/>
              </a:ext>
            </a:extLst>
          </p:cNvPr>
          <p:cNvCxnSpPr>
            <a:cxnSpLocks/>
          </p:cNvCxnSpPr>
          <p:nvPr/>
        </p:nvCxnSpPr>
        <p:spPr>
          <a:xfrm>
            <a:off x="6808051" y="6459523"/>
            <a:ext cx="5239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2E2107-256F-3FAA-1084-55BA0D10E46B}"/>
              </a:ext>
            </a:extLst>
          </p:cNvPr>
          <p:cNvCxnSpPr>
            <a:cxnSpLocks/>
          </p:cNvCxnSpPr>
          <p:nvPr/>
        </p:nvCxnSpPr>
        <p:spPr>
          <a:xfrm flipV="1">
            <a:off x="7327784" y="4995644"/>
            <a:ext cx="1114199" cy="1463879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C00C86-E5CC-781C-5A4D-2361A7CF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2" y="3321490"/>
            <a:ext cx="9608044" cy="3302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4673B3-F0E1-91E9-8766-8D76147C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0" y="181743"/>
            <a:ext cx="8469162" cy="3066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696C0-A8E4-D75E-327B-3D2677249776}"/>
              </a:ext>
            </a:extLst>
          </p:cNvPr>
          <p:cNvSpPr/>
          <p:nvPr/>
        </p:nvSpPr>
        <p:spPr>
          <a:xfrm>
            <a:off x="9650016" y="1349150"/>
            <a:ext cx="1010195" cy="552994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625322-297F-2F65-34AA-CEF8C140DC8A}"/>
              </a:ext>
            </a:extLst>
          </p:cNvPr>
          <p:cNvCxnSpPr>
            <a:cxnSpLocks/>
          </p:cNvCxnSpPr>
          <p:nvPr/>
        </p:nvCxnSpPr>
        <p:spPr>
          <a:xfrm flipH="1">
            <a:off x="6530829" y="426870"/>
            <a:ext cx="1463879" cy="3994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934E3D-C1D6-CCED-317D-E13917F549BA}"/>
              </a:ext>
            </a:extLst>
          </p:cNvPr>
          <p:cNvCxnSpPr>
            <a:cxnSpLocks/>
          </p:cNvCxnSpPr>
          <p:nvPr/>
        </p:nvCxnSpPr>
        <p:spPr>
          <a:xfrm flipH="1">
            <a:off x="7592037" y="426870"/>
            <a:ext cx="444616" cy="5969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0E13B2-7364-1B0F-7081-2ADD3AB37EB1}"/>
              </a:ext>
            </a:extLst>
          </p:cNvPr>
          <p:cNvCxnSpPr>
            <a:cxnSpLocks/>
          </p:cNvCxnSpPr>
          <p:nvPr/>
        </p:nvCxnSpPr>
        <p:spPr>
          <a:xfrm flipH="1">
            <a:off x="4899171" y="426870"/>
            <a:ext cx="3137482" cy="6972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18FC7-8221-A414-7201-5A6C25E2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" y="40341"/>
            <a:ext cx="9159289" cy="3290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B8817-BAF3-516F-0603-C3401713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8" y="3429000"/>
            <a:ext cx="9487388" cy="33402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72E2AE-684A-FCAC-1536-E2684EC03361}"/>
              </a:ext>
            </a:extLst>
          </p:cNvPr>
          <p:cNvCxnSpPr>
            <a:cxnSpLocks/>
          </p:cNvCxnSpPr>
          <p:nvPr/>
        </p:nvCxnSpPr>
        <p:spPr>
          <a:xfrm>
            <a:off x="8534400" y="6490447"/>
            <a:ext cx="848973" cy="1389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543DF-B460-5397-EC7C-7F889DA5896E}"/>
              </a:ext>
            </a:extLst>
          </p:cNvPr>
          <p:cNvCxnSpPr>
            <a:cxnSpLocks/>
          </p:cNvCxnSpPr>
          <p:nvPr/>
        </p:nvCxnSpPr>
        <p:spPr>
          <a:xfrm>
            <a:off x="8036654" y="5169953"/>
            <a:ext cx="1426128" cy="13590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3E1663-33AE-7F25-1B45-977751112960}"/>
              </a:ext>
            </a:extLst>
          </p:cNvPr>
          <p:cNvCxnSpPr>
            <a:cxnSpLocks/>
          </p:cNvCxnSpPr>
          <p:nvPr/>
        </p:nvCxnSpPr>
        <p:spPr>
          <a:xfrm flipH="1" flipV="1">
            <a:off x="8686800" y="5849471"/>
            <a:ext cx="703729" cy="64097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28894B-8FAC-A203-DE52-2FEBAAF0A49B}"/>
              </a:ext>
            </a:extLst>
          </p:cNvPr>
          <p:cNvCxnSpPr>
            <a:cxnSpLocks/>
          </p:cNvCxnSpPr>
          <p:nvPr/>
        </p:nvCxnSpPr>
        <p:spPr>
          <a:xfrm>
            <a:off x="2442784" y="3723581"/>
            <a:ext cx="2194735" cy="357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0BBCBE-EC1E-C65F-D38B-636B12CE2F38}"/>
              </a:ext>
            </a:extLst>
          </p:cNvPr>
          <p:cNvCxnSpPr>
            <a:cxnSpLocks/>
          </p:cNvCxnSpPr>
          <p:nvPr/>
        </p:nvCxnSpPr>
        <p:spPr>
          <a:xfrm flipH="1">
            <a:off x="3591086" y="4112004"/>
            <a:ext cx="846690" cy="119788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A836D-9AB9-464C-5A31-9A73E7832C7C}"/>
              </a:ext>
            </a:extLst>
          </p:cNvPr>
          <p:cNvCxnSpPr>
            <a:cxnSpLocks/>
          </p:cNvCxnSpPr>
          <p:nvPr/>
        </p:nvCxnSpPr>
        <p:spPr>
          <a:xfrm>
            <a:off x="5251508" y="4710946"/>
            <a:ext cx="1816217" cy="17795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484983-E57D-793E-BF52-90A202B964D0}"/>
              </a:ext>
            </a:extLst>
          </p:cNvPr>
          <p:cNvCxnSpPr>
            <a:cxnSpLocks/>
          </p:cNvCxnSpPr>
          <p:nvPr/>
        </p:nvCxnSpPr>
        <p:spPr>
          <a:xfrm flipV="1">
            <a:off x="1566545" y="3948284"/>
            <a:ext cx="1565400" cy="18107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7254D8-9D5C-D616-A3C9-E1953806C639}"/>
              </a:ext>
            </a:extLst>
          </p:cNvPr>
          <p:cNvCxnSpPr>
            <a:cxnSpLocks/>
          </p:cNvCxnSpPr>
          <p:nvPr/>
        </p:nvCxnSpPr>
        <p:spPr>
          <a:xfrm flipH="1" flipV="1">
            <a:off x="8858774" y="329011"/>
            <a:ext cx="411061" cy="299657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02F3A5-DCDA-13CA-4145-7937591F0F96}"/>
              </a:ext>
            </a:extLst>
          </p:cNvPr>
          <p:cNvCxnSpPr>
            <a:cxnSpLocks/>
          </p:cNvCxnSpPr>
          <p:nvPr/>
        </p:nvCxnSpPr>
        <p:spPr>
          <a:xfrm flipV="1">
            <a:off x="8342851" y="805709"/>
            <a:ext cx="976438" cy="2764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71E4CE-9134-D943-9E13-68FADD8002C8}"/>
              </a:ext>
            </a:extLst>
          </p:cNvPr>
          <p:cNvCxnSpPr>
            <a:cxnSpLocks/>
          </p:cNvCxnSpPr>
          <p:nvPr/>
        </p:nvCxnSpPr>
        <p:spPr>
          <a:xfrm>
            <a:off x="7751428" y="398477"/>
            <a:ext cx="1107346" cy="323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D0DE87-8C30-68C7-403D-10F022367A45}"/>
              </a:ext>
            </a:extLst>
          </p:cNvPr>
          <p:cNvCxnSpPr>
            <a:cxnSpLocks/>
          </p:cNvCxnSpPr>
          <p:nvPr/>
        </p:nvCxnSpPr>
        <p:spPr>
          <a:xfrm flipV="1">
            <a:off x="5381537" y="943944"/>
            <a:ext cx="2508309" cy="16135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66017C-B974-C864-EE7A-CABAFF3733A1}"/>
              </a:ext>
            </a:extLst>
          </p:cNvPr>
          <p:cNvCxnSpPr>
            <a:cxnSpLocks/>
          </p:cNvCxnSpPr>
          <p:nvPr/>
        </p:nvCxnSpPr>
        <p:spPr>
          <a:xfrm>
            <a:off x="2315361" y="1108401"/>
            <a:ext cx="3531629" cy="7245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162EAB-C604-7EE9-9826-F7A5447F6ADA}"/>
              </a:ext>
            </a:extLst>
          </p:cNvPr>
          <p:cNvCxnSpPr>
            <a:cxnSpLocks/>
          </p:cNvCxnSpPr>
          <p:nvPr/>
        </p:nvCxnSpPr>
        <p:spPr>
          <a:xfrm>
            <a:off x="4756353" y="1548111"/>
            <a:ext cx="847493" cy="890757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731FC1-53FC-BE3A-7A53-31A9E2BE5977}"/>
              </a:ext>
            </a:extLst>
          </p:cNvPr>
          <p:cNvCxnSpPr>
            <a:cxnSpLocks/>
          </p:cNvCxnSpPr>
          <p:nvPr/>
        </p:nvCxnSpPr>
        <p:spPr>
          <a:xfrm>
            <a:off x="8036654" y="531019"/>
            <a:ext cx="919606" cy="16711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7F9CB0-BA03-F63A-F28D-EA2D4C7D8297}"/>
              </a:ext>
            </a:extLst>
          </p:cNvPr>
          <p:cNvCxnSpPr>
            <a:cxnSpLocks/>
          </p:cNvCxnSpPr>
          <p:nvPr/>
        </p:nvCxnSpPr>
        <p:spPr>
          <a:xfrm flipH="1">
            <a:off x="8615494" y="791701"/>
            <a:ext cx="767879" cy="260792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8064E3-10D5-F82B-FECE-0264C8DCD4BB}"/>
              </a:ext>
            </a:extLst>
          </p:cNvPr>
          <p:cNvCxnSpPr>
            <a:cxnSpLocks/>
          </p:cNvCxnSpPr>
          <p:nvPr/>
        </p:nvCxnSpPr>
        <p:spPr>
          <a:xfrm flipH="1">
            <a:off x="7067725" y="764242"/>
            <a:ext cx="1152903" cy="706429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D740499-AC5F-214D-5A2D-3E3B448FDDFB}"/>
              </a:ext>
            </a:extLst>
          </p:cNvPr>
          <p:cNvCxnSpPr>
            <a:cxnSpLocks/>
          </p:cNvCxnSpPr>
          <p:nvPr/>
        </p:nvCxnSpPr>
        <p:spPr>
          <a:xfrm flipH="1">
            <a:off x="2847545" y="1577439"/>
            <a:ext cx="879860" cy="353215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5DA5E6-E935-71BD-6B1E-A1A5A3A51DDF}"/>
              </a:ext>
            </a:extLst>
          </p:cNvPr>
          <p:cNvCxnSpPr>
            <a:cxnSpLocks/>
          </p:cNvCxnSpPr>
          <p:nvPr/>
        </p:nvCxnSpPr>
        <p:spPr>
          <a:xfrm flipV="1">
            <a:off x="1045006" y="1577439"/>
            <a:ext cx="2612686" cy="113356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8065B0-CE7F-6B22-B64C-1024FBBBBC81}"/>
              </a:ext>
            </a:extLst>
          </p:cNvPr>
          <p:cNvSpPr txBox="1"/>
          <p:nvPr/>
        </p:nvSpPr>
        <p:spPr>
          <a:xfrm>
            <a:off x="9754485" y="218113"/>
            <a:ext cx="2277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Micro Trend Rules: </a:t>
            </a:r>
          </a:p>
          <a:p>
            <a:r>
              <a:rPr lang="en-GB" sz="1000"/>
              <a:t>Example down trends:</a:t>
            </a:r>
          </a:p>
          <a:p>
            <a:pPr marL="228600" indent="-228600">
              <a:buAutoNum type="arabicPeriod"/>
            </a:pPr>
            <a:r>
              <a:rPr lang="en-GB" sz="1000"/>
              <a:t>Start at the end of the data and work backwards through all of the HPs as defined in the pointsCol1</a:t>
            </a:r>
          </a:p>
          <a:p>
            <a:pPr marL="228600" indent="-228600">
              <a:buAutoNum type="arabicPeriod"/>
            </a:pPr>
            <a:r>
              <a:rPr lang="en-GB" sz="1000"/>
              <a:t>Find the next previous point that is nth * ATR higher (slopeTolerance) than the current point.</a:t>
            </a:r>
          </a:p>
          <a:p>
            <a:pPr marL="228600" indent="-228600">
              <a:buAutoNum type="arabicPeriod"/>
            </a:pPr>
            <a:r>
              <a:rPr lang="en-GB" sz="1000"/>
              <a:t>Draw a line through the points and project it forward until the the low of the candlestick (bar) is &gt;  projected line and continues to be so for nth number of bars (projectionPeriod).</a:t>
            </a:r>
          </a:p>
          <a:p>
            <a:pPr marL="228600" indent="-228600">
              <a:buAutoNum type="arabicPeriod"/>
            </a:pPr>
            <a:r>
              <a:rPr lang="en-GB" sz="1000"/>
              <a:t>If it is the last HP on the chart and all bars after than point are lower then switch to creating own micro HPs by checking if a high of a bar is &gt; the bar to the left and right and then draw a best fit line from the last HP and through any micro HPs to the end of the data.</a:t>
            </a:r>
          </a:p>
          <a:p>
            <a:pPr marL="228600" indent="-228600">
              <a:buAutoNum type="arabicPeriod"/>
            </a:pPr>
            <a:r>
              <a:rPr lang="en-GB" sz="1000"/>
              <a:t>If no micro HPs found in step 4 then just use highs of each bar if there are more 2 bars from the last HP to the end of the chart and again find the best fit line.  </a:t>
            </a:r>
          </a:p>
          <a:p>
            <a:pPr marL="228600" indent="-228600">
              <a:buAutoNum type="arabicPeriod"/>
            </a:pPr>
            <a:r>
              <a:rPr lang="en-GB" sz="1000"/>
              <a:t>When the best fit line is created from either step 4 or 5  find the high that most protrudes above the best fit line then draw the final line from that high back to the HP </a:t>
            </a:r>
          </a:p>
          <a:p>
            <a:pPr marL="228600" indent="-228600">
              <a:buAutoNum type="arabicPeriod"/>
            </a:pPr>
            <a:endParaRPr lang="en-GB" sz="1000"/>
          </a:p>
          <a:p>
            <a:pPr marL="228600" indent="-228600">
              <a:buAutoNum type="arabicPeriod"/>
            </a:pPr>
            <a:endParaRPr lang="en-GB" sz="1000"/>
          </a:p>
          <a:p>
            <a:pPr marL="228600" indent="-228600">
              <a:buAutoNum type="arabicPeriod"/>
            </a:pP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63262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A68BFC-2446-08F4-CBF9-958825FE247D}"/>
              </a:ext>
            </a:extLst>
          </p:cNvPr>
          <p:cNvSpPr/>
          <p:nvPr/>
        </p:nvSpPr>
        <p:spPr>
          <a:xfrm>
            <a:off x="2097559" y="2415746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7FF1C-190D-1887-7572-19343F2AC18F}"/>
              </a:ext>
            </a:extLst>
          </p:cNvPr>
          <p:cNvSpPr/>
          <p:nvPr/>
        </p:nvSpPr>
        <p:spPr>
          <a:xfrm>
            <a:off x="2622721" y="3076833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64D6F-3658-44B7-B5E0-DCE82279772C}"/>
              </a:ext>
            </a:extLst>
          </p:cNvPr>
          <p:cNvSpPr/>
          <p:nvPr/>
        </p:nvSpPr>
        <p:spPr>
          <a:xfrm>
            <a:off x="3015047" y="3552568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1465E-58A5-C659-2ADC-BE8575DFDBD3}"/>
              </a:ext>
            </a:extLst>
          </p:cNvPr>
          <p:cNvSpPr/>
          <p:nvPr/>
        </p:nvSpPr>
        <p:spPr>
          <a:xfrm>
            <a:off x="3521674" y="4133336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20FA6-9231-E7A7-8518-694CE4CDBEF5}"/>
              </a:ext>
            </a:extLst>
          </p:cNvPr>
          <p:cNvSpPr/>
          <p:nvPr/>
        </p:nvSpPr>
        <p:spPr>
          <a:xfrm>
            <a:off x="4195117" y="1186250"/>
            <a:ext cx="265671" cy="951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D55A0-381D-EA9C-C6AA-F6E025E470A3}"/>
              </a:ext>
            </a:extLst>
          </p:cNvPr>
          <p:cNvSpPr/>
          <p:nvPr/>
        </p:nvSpPr>
        <p:spPr>
          <a:xfrm>
            <a:off x="1600197" y="2953265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E20089-3525-DD62-B4D6-BE6104A9B341}"/>
              </a:ext>
            </a:extLst>
          </p:cNvPr>
          <p:cNvCxnSpPr>
            <a:cxnSpLocks/>
          </p:cNvCxnSpPr>
          <p:nvPr/>
        </p:nvCxnSpPr>
        <p:spPr>
          <a:xfrm>
            <a:off x="3910914" y="5084806"/>
            <a:ext cx="1692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14CBC5-09ED-25BA-AA55-A9096660E9B7}"/>
              </a:ext>
            </a:extLst>
          </p:cNvPr>
          <p:cNvCxnSpPr>
            <a:cxnSpLocks/>
          </p:cNvCxnSpPr>
          <p:nvPr/>
        </p:nvCxnSpPr>
        <p:spPr>
          <a:xfrm>
            <a:off x="2224216" y="2415746"/>
            <a:ext cx="33733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4BEDC-3BF2-1313-1407-709E4216290B}"/>
              </a:ext>
            </a:extLst>
          </p:cNvPr>
          <p:cNvSpPr txBox="1"/>
          <p:nvPr/>
        </p:nvSpPr>
        <p:spPr>
          <a:xfrm>
            <a:off x="4263081" y="3194222"/>
            <a:ext cx="169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4 bars where gapped over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0C239-85B1-A08F-1E7B-21B986B20EC4}"/>
              </a:ext>
            </a:extLst>
          </p:cNvPr>
          <p:cNvSpPr txBox="1"/>
          <p:nvPr/>
        </p:nvSpPr>
        <p:spPr>
          <a:xfrm>
            <a:off x="5741775" y="4900140"/>
            <a:ext cx="169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5E4E2-B7D0-DE33-8742-7E15F96174FA}"/>
              </a:ext>
            </a:extLst>
          </p:cNvPr>
          <p:cNvSpPr txBox="1"/>
          <p:nvPr/>
        </p:nvSpPr>
        <p:spPr>
          <a:xfrm>
            <a:off x="1726856" y="1643450"/>
            <a:ext cx="155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Prev HighPoint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B049D5-3E3F-3054-E93C-0422CD3A49FE}"/>
              </a:ext>
            </a:extLst>
          </p:cNvPr>
          <p:cNvSpPr/>
          <p:nvPr/>
        </p:nvSpPr>
        <p:spPr>
          <a:xfrm>
            <a:off x="2163976" y="2242749"/>
            <a:ext cx="126657" cy="1729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7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DBF78-E3B5-CF32-AEC0-1D7B05270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E565A71-1425-7BBB-DA9A-9749D3B9D07C}"/>
              </a:ext>
            </a:extLst>
          </p:cNvPr>
          <p:cNvGrpSpPr/>
          <p:nvPr/>
        </p:nvGrpSpPr>
        <p:grpSpPr>
          <a:xfrm>
            <a:off x="1436840" y="1298197"/>
            <a:ext cx="265671" cy="1822622"/>
            <a:chOff x="3231290" y="2990335"/>
            <a:chExt cx="265671" cy="182262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A7AF2C-C433-AB09-AF71-D34CD28DF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F10919-8420-54A8-E6EA-85C7F892F2FE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DAA600-9DE4-29CD-B5EA-EA2DDC13DD5B}"/>
              </a:ext>
            </a:extLst>
          </p:cNvPr>
          <p:cNvGrpSpPr/>
          <p:nvPr/>
        </p:nvGrpSpPr>
        <p:grpSpPr>
          <a:xfrm>
            <a:off x="2802008" y="2209508"/>
            <a:ext cx="265671" cy="1822622"/>
            <a:chOff x="3231290" y="2990335"/>
            <a:chExt cx="265671" cy="182262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AC170B-CA69-4371-3059-F2F9DB907A6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8B8F7E-9B15-D7D9-FCD4-D3E820E73908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FF564A-D2DA-B814-0158-89B9E2CD7569}"/>
              </a:ext>
            </a:extLst>
          </p:cNvPr>
          <p:cNvGrpSpPr/>
          <p:nvPr/>
        </p:nvGrpSpPr>
        <p:grpSpPr>
          <a:xfrm>
            <a:off x="1907115" y="1868649"/>
            <a:ext cx="265671" cy="1822622"/>
            <a:chOff x="3231290" y="2990335"/>
            <a:chExt cx="265671" cy="18226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6B02A4-3D8B-F817-2907-72B6551B8A90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B42DCC-0140-5D5B-0044-C225A7B57A7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6BF2E4-84E6-A461-A0CC-0FE5FABC7E52}"/>
              </a:ext>
            </a:extLst>
          </p:cNvPr>
          <p:cNvGrpSpPr/>
          <p:nvPr/>
        </p:nvGrpSpPr>
        <p:grpSpPr>
          <a:xfrm>
            <a:off x="4573500" y="3460269"/>
            <a:ext cx="265671" cy="1822622"/>
            <a:chOff x="3231290" y="2990335"/>
            <a:chExt cx="265671" cy="182262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11AF54-C840-4668-B1A6-CFE670A5D2D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F80C21-A1C7-8A4F-5C3F-3C650CF5BDD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F943F6-6DC6-3E78-51E0-080A0698E20B}"/>
              </a:ext>
            </a:extLst>
          </p:cNvPr>
          <p:cNvGrpSpPr/>
          <p:nvPr/>
        </p:nvGrpSpPr>
        <p:grpSpPr>
          <a:xfrm>
            <a:off x="2341760" y="2350564"/>
            <a:ext cx="265671" cy="1822622"/>
            <a:chOff x="3231290" y="2990335"/>
            <a:chExt cx="265671" cy="18226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E74711-9EF1-3A85-4370-27689C10778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53CE6C-C200-CF7F-4182-73229C737D3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C390CD-2B0E-06C4-E6AF-9323D37F4CD1}"/>
              </a:ext>
            </a:extLst>
          </p:cNvPr>
          <p:cNvGrpSpPr/>
          <p:nvPr/>
        </p:nvGrpSpPr>
        <p:grpSpPr>
          <a:xfrm>
            <a:off x="3289645" y="2350564"/>
            <a:ext cx="265671" cy="1822622"/>
            <a:chOff x="3231290" y="2990335"/>
            <a:chExt cx="265671" cy="18226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B39181-9500-3F4C-B045-5D402258E15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DCD3A1-AFBB-89BB-560B-40E061072B4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F9406B-6B2A-B47F-F35E-4767B4ADD102}"/>
              </a:ext>
            </a:extLst>
          </p:cNvPr>
          <p:cNvCxnSpPr>
            <a:cxnSpLocks/>
          </p:cNvCxnSpPr>
          <p:nvPr/>
        </p:nvCxnSpPr>
        <p:spPr>
          <a:xfrm>
            <a:off x="1554368" y="1353038"/>
            <a:ext cx="4762906" cy="3628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FE05DA-C4EF-054D-8E61-78C783BAFC4C}"/>
              </a:ext>
            </a:extLst>
          </p:cNvPr>
          <p:cNvGrpSpPr/>
          <p:nvPr/>
        </p:nvGrpSpPr>
        <p:grpSpPr>
          <a:xfrm>
            <a:off x="3767622" y="2779960"/>
            <a:ext cx="265671" cy="1822622"/>
            <a:chOff x="3231290" y="2990335"/>
            <a:chExt cx="265671" cy="182262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D8DF0D-DC63-A7BF-B2AE-77557FC7D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0C5F5F-303A-46EF-51F6-50FB0F431D4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7909E4-55D5-53E8-9F3C-CF8BE21C3CCC}"/>
              </a:ext>
            </a:extLst>
          </p:cNvPr>
          <p:cNvGrpSpPr/>
          <p:nvPr/>
        </p:nvGrpSpPr>
        <p:grpSpPr>
          <a:xfrm>
            <a:off x="4178081" y="3593361"/>
            <a:ext cx="265671" cy="1822622"/>
            <a:chOff x="3231290" y="2990335"/>
            <a:chExt cx="265671" cy="182262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0B1B1D-72AE-8CAD-3D4C-5E7E13F1DCA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278773-BB80-43DC-9C17-C7A7B9F5335E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4A626DE-2B23-3068-1955-7CC200FE7478}"/>
              </a:ext>
            </a:extLst>
          </p:cNvPr>
          <p:cNvGrpSpPr/>
          <p:nvPr/>
        </p:nvGrpSpPr>
        <p:grpSpPr>
          <a:xfrm>
            <a:off x="4968919" y="3597556"/>
            <a:ext cx="265671" cy="1822622"/>
            <a:chOff x="3231290" y="2990335"/>
            <a:chExt cx="265671" cy="182262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E384D7-5302-1C3E-15F4-A0C5DE668AD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4E2BDC5-7E34-1E78-A51E-AC2A0069EFDD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988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28C314-C5BF-5494-7E86-365B66883A92}"/>
              </a:ext>
            </a:extLst>
          </p:cNvPr>
          <p:cNvGrpSpPr/>
          <p:nvPr/>
        </p:nvGrpSpPr>
        <p:grpSpPr>
          <a:xfrm>
            <a:off x="2502242" y="2168610"/>
            <a:ext cx="265671" cy="1822622"/>
            <a:chOff x="3231290" y="2990335"/>
            <a:chExt cx="265671" cy="18226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08011F-39E6-4688-7CEE-65A370A8982A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CF812-0164-E9A9-6E39-8295D2CA71A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1C6D3A-6D67-A5DD-6523-A4395E72A465}"/>
              </a:ext>
            </a:extLst>
          </p:cNvPr>
          <p:cNvGrpSpPr/>
          <p:nvPr/>
        </p:nvGrpSpPr>
        <p:grpSpPr>
          <a:xfrm>
            <a:off x="3021226" y="3045939"/>
            <a:ext cx="265671" cy="1822622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B0FC3C-7B17-FC27-B8C6-7FDA6B61347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EDCE3E-044F-797A-983B-9BA2DF8C2BFA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95F434-3EC2-E248-1C28-EB48BE8921B9}"/>
              </a:ext>
            </a:extLst>
          </p:cNvPr>
          <p:cNvGrpSpPr/>
          <p:nvPr/>
        </p:nvGrpSpPr>
        <p:grpSpPr>
          <a:xfrm>
            <a:off x="3577280" y="3991232"/>
            <a:ext cx="265671" cy="1822622"/>
            <a:chOff x="3231290" y="2990335"/>
            <a:chExt cx="265671" cy="18226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C159C4-FFD2-4F8F-90A2-397C31BA0507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D9B98B-B560-B88F-7F7B-15FBCF93C5FD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E5458-8B3F-40EE-46FC-99A19D00BB9E}"/>
              </a:ext>
            </a:extLst>
          </p:cNvPr>
          <p:cNvGrpSpPr/>
          <p:nvPr/>
        </p:nvGrpSpPr>
        <p:grpSpPr>
          <a:xfrm>
            <a:off x="2041953" y="2903837"/>
            <a:ext cx="265671" cy="1822622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CF33EF-83A1-75F1-41C0-054FFD36847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5A293A-FBCC-A96A-2D83-7DE78767723A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272B8-6836-FEFF-BFA2-614787CC3D71}"/>
              </a:ext>
            </a:extLst>
          </p:cNvPr>
          <p:cNvGrpSpPr/>
          <p:nvPr/>
        </p:nvGrpSpPr>
        <p:grpSpPr>
          <a:xfrm>
            <a:off x="1510612" y="3555655"/>
            <a:ext cx="265671" cy="1822622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A10831-5D8A-A1FD-C6B0-6F30402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AA105E-6712-33F7-1106-D0583E75E5BB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34F6CF-3428-70A3-15E9-73670173F06E}"/>
              </a:ext>
            </a:extLst>
          </p:cNvPr>
          <p:cNvGrpSpPr/>
          <p:nvPr/>
        </p:nvGrpSpPr>
        <p:grpSpPr>
          <a:xfrm>
            <a:off x="4383565" y="-86499"/>
            <a:ext cx="265671" cy="1822622"/>
            <a:chOff x="3231290" y="2990335"/>
            <a:chExt cx="265671" cy="18226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3F0FE9-2880-285B-506B-F9012389C1A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65B5CB-9B59-0B79-5972-60826614B65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DA08B40-DDE7-93C3-BCB0-0B0BE052FEAA}"/>
              </a:ext>
            </a:extLst>
          </p:cNvPr>
          <p:cNvSpPr/>
          <p:nvPr/>
        </p:nvSpPr>
        <p:spPr>
          <a:xfrm>
            <a:off x="3620529" y="5713455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4186B7-E39E-4024-CDB3-044A1D8A9BD2}"/>
              </a:ext>
            </a:extLst>
          </p:cNvPr>
          <p:cNvSpPr/>
          <p:nvPr/>
        </p:nvSpPr>
        <p:spPr>
          <a:xfrm>
            <a:off x="2542403" y="2041957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5B7245-1397-F68C-F68C-2BD27C1CFEED}"/>
              </a:ext>
            </a:extLst>
          </p:cNvPr>
          <p:cNvCxnSpPr>
            <a:cxnSpLocks/>
          </p:cNvCxnSpPr>
          <p:nvPr/>
        </p:nvCxnSpPr>
        <p:spPr>
          <a:xfrm>
            <a:off x="3021226" y="2142355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411321-4B38-20C1-ABF8-D8194F7A75EA}"/>
              </a:ext>
            </a:extLst>
          </p:cNvPr>
          <p:cNvCxnSpPr>
            <a:cxnSpLocks/>
          </p:cNvCxnSpPr>
          <p:nvPr/>
        </p:nvCxnSpPr>
        <p:spPr>
          <a:xfrm>
            <a:off x="3756453" y="5424617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02063A-7276-6548-4F5B-1B90A92FF931}"/>
              </a:ext>
            </a:extLst>
          </p:cNvPr>
          <p:cNvGrpSpPr/>
          <p:nvPr/>
        </p:nvGrpSpPr>
        <p:grpSpPr>
          <a:xfrm>
            <a:off x="8000998" y="2168610"/>
            <a:ext cx="265671" cy="1822622"/>
            <a:chOff x="3231290" y="2990335"/>
            <a:chExt cx="265671" cy="18226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F02A13-C435-4D11-25D8-BF357F663DB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8EDE93-DE20-2E24-D883-068641FBAA3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ECC89D-4715-9B6F-7F9E-27C3309C5F48}"/>
              </a:ext>
            </a:extLst>
          </p:cNvPr>
          <p:cNvGrpSpPr/>
          <p:nvPr/>
        </p:nvGrpSpPr>
        <p:grpSpPr>
          <a:xfrm>
            <a:off x="8519982" y="3045939"/>
            <a:ext cx="265671" cy="1822622"/>
            <a:chOff x="3231290" y="2990335"/>
            <a:chExt cx="265671" cy="182262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E3AA5-1B46-2B08-7974-33B113AA36A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1BA609-7DDB-AE94-0874-9E8261B60F4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085714-0ECD-0B9A-F1CE-2BA15D203D21}"/>
              </a:ext>
            </a:extLst>
          </p:cNvPr>
          <p:cNvGrpSpPr/>
          <p:nvPr/>
        </p:nvGrpSpPr>
        <p:grpSpPr>
          <a:xfrm>
            <a:off x="7540709" y="2903837"/>
            <a:ext cx="265671" cy="1822622"/>
            <a:chOff x="3231290" y="2990335"/>
            <a:chExt cx="265671" cy="18226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6478FE-F5A4-6185-1D9D-C09F39D7058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76A3BA-B326-FE3E-3D1B-BA75E44E20B2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0F520A-02BF-8CD1-EF2B-0DD35E3A7533}"/>
              </a:ext>
            </a:extLst>
          </p:cNvPr>
          <p:cNvGrpSpPr/>
          <p:nvPr/>
        </p:nvGrpSpPr>
        <p:grpSpPr>
          <a:xfrm>
            <a:off x="7009368" y="3555655"/>
            <a:ext cx="265671" cy="1822622"/>
            <a:chOff x="3231290" y="2990335"/>
            <a:chExt cx="265671" cy="18226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63502D-52C3-4C6F-137E-919AA058A8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C4871A-CF92-7814-A538-93D8568977C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2E4F3A-70C9-2D96-D0F2-A9C6645B747E}"/>
              </a:ext>
            </a:extLst>
          </p:cNvPr>
          <p:cNvGrpSpPr/>
          <p:nvPr/>
        </p:nvGrpSpPr>
        <p:grpSpPr>
          <a:xfrm>
            <a:off x="9656805" y="133608"/>
            <a:ext cx="265671" cy="1822622"/>
            <a:chOff x="3231290" y="2990335"/>
            <a:chExt cx="265671" cy="182262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7BE32A-5DE0-F020-88A4-75F1323B6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2548B7-BF25-5B6E-F544-9F46991C047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15E8143-2E68-1EDF-C113-B0AEB62194D5}"/>
              </a:ext>
            </a:extLst>
          </p:cNvPr>
          <p:cNvSpPr/>
          <p:nvPr/>
        </p:nvSpPr>
        <p:spPr>
          <a:xfrm>
            <a:off x="8041159" y="2041957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E624EE-0256-34DA-B4B5-FD243667A1D3}"/>
              </a:ext>
            </a:extLst>
          </p:cNvPr>
          <p:cNvCxnSpPr>
            <a:cxnSpLocks/>
          </p:cNvCxnSpPr>
          <p:nvPr/>
        </p:nvCxnSpPr>
        <p:spPr>
          <a:xfrm>
            <a:off x="8519982" y="2142355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35C4FA-C05D-86CF-DFA7-D6B552DC7AD1}"/>
              </a:ext>
            </a:extLst>
          </p:cNvPr>
          <p:cNvGrpSpPr/>
          <p:nvPr/>
        </p:nvGrpSpPr>
        <p:grpSpPr>
          <a:xfrm>
            <a:off x="9072948" y="3927900"/>
            <a:ext cx="265671" cy="1822622"/>
            <a:chOff x="3231290" y="2990335"/>
            <a:chExt cx="265671" cy="182262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7986AD-3A71-F871-C4E4-D3963A2755E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F42A67-4552-D4F1-B2DC-46ED20857E12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EB5DB1-FAC6-2054-6490-E69F02D22DF5}"/>
              </a:ext>
            </a:extLst>
          </p:cNvPr>
          <p:cNvCxnSpPr>
            <a:cxnSpLocks/>
          </p:cNvCxnSpPr>
          <p:nvPr/>
        </p:nvCxnSpPr>
        <p:spPr>
          <a:xfrm>
            <a:off x="9338619" y="4409815"/>
            <a:ext cx="151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574281-7440-13D2-2118-3D74305826F0}"/>
              </a:ext>
            </a:extLst>
          </p:cNvPr>
          <p:cNvSpPr txBox="1"/>
          <p:nvPr/>
        </p:nvSpPr>
        <p:spPr>
          <a:xfrm>
            <a:off x="4378922" y="5170616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2CC52F-021F-C828-951A-2B118E3B649B}"/>
              </a:ext>
            </a:extLst>
          </p:cNvPr>
          <p:cNvSpPr txBox="1"/>
          <p:nvPr/>
        </p:nvSpPr>
        <p:spPr>
          <a:xfrm>
            <a:off x="10923376" y="422514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56219F-1B63-F2BF-1D40-521C445747C3}"/>
              </a:ext>
            </a:extLst>
          </p:cNvPr>
          <p:cNvSpPr txBox="1"/>
          <p:nvPr/>
        </p:nvSpPr>
        <p:spPr>
          <a:xfrm>
            <a:off x="4556556" y="1375374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E00AE3-0B6B-A74D-36D4-1F9A98265F70}"/>
              </a:ext>
            </a:extLst>
          </p:cNvPr>
          <p:cNvSpPr txBox="1"/>
          <p:nvPr/>
        </p:nvSpPr>
        <p:spPr>
          <a:xfrm>
            <a:off x="10923374" y="136679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2A522D-680D-BEB9-7496-BDD8900F9812}"/>
              </a:ext>
            </a:extLst>
          </p:cNvPr>
          <p:cNvSpPr txBox="1"/>
          <p:nvPr/>
        </p:nvSpPr>
        <p:spPr>
          <a:xfrm>
            <a:off x="10923374" y="194927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pivot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3B73B4-459B-5FC7-A81F-14C0D6DE56E2}"/>
              </a:ext>
            </a:extLst>
          </p:cNvPr>
          <p:cNvCxnSpPr>
            <a:cxnSpLocks/>
          </p:cNvCxnSpPr>
          <p:nvPr/>
        </p:nvCxnSpPr>
        <p:spPr>
          <a:xfrm flipV="1">
            <a:off x="10021330" y="1551457"/>
            <a:ext cx="766122" cy="8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B05706-FF33-7BAB-9760-2AC935AA2570}"/>
              </a:ext>
            </a:extLst>
          </p:cNvPr>
          <p:cNvCxnSpPr>
            <a:cxnSpLocks/>
          </p:cNvCxnSpPr>
          <p:nvPr/>
        </p:nvCxnSpPr>
        <p:spPr>
          <a:xfrm>
            <a:off x="9407610" y="5767509"/>
            <a:ext cx="151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6C6380-18CC-9EF6-0D2C-703775F49E52}"/>
              </a:ext>
            </a:extLst>
          </p:cNvPr>
          <p:cNvSpPr txBox="1"/>
          <p:nvPr/>
        </p:nvSpPr>
        <p:spPr>
          <a:xfrm>
            <a:off x="9789641" y="483715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Dist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E31C4D-F1EE-9D61-65D0-B0E4F794B2D0}"/>
              </a:ext>
            </a:extLst>
          </p:cNvPr>
          <p:cNvSpPr txBox="1"/>
          <p:nvPr/>
        </p:nvSpPr>
        <p:spPr>
          <a:xfrm>
            <a:off x="9740215" y="304593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Dist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693C38-669B-0927-FECE-3D2A5B55071A}"/>
              </a:ext>
            </a:extLst>
          </p:cNvPr>
          <p:cNvSpPr txBox="1"/>
          <p:nvPr/>
        </p:nvSpPr>
        <p:spPr>
          <a:xfrm>
            <a:off x="7996363" y="6190735"/>
            <a:ext cx="32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Shock value = dist 1  / dist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BD9C5-2BD8-4E47-2EB4-FD4AF134E9D8}"/>
              </a:ext>
            </a:extLst>
          </p:cNvPr>
          <p:cNvSpPr txBox="1"/>
          <p:nvPr/>
        </p:nvSpPr>
        <p:spPr>
          <a:xfrm>
            <a:off x="7271947" y="192662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C11870-8381-879B-6472-132E2EC86249}"/>
              </a:ext>
            </a:extLst>
          </p:cNvPr>
          <p:cNvSpPr txBox="1"/>
          <p:nvPr/>
        </p:nvSpPr>
        <p:spPr>
          <a:xfrm>
            <a:off x="10997516" y="560824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Prev low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E0B1B3-909A-3413-865C-50FA6E1331DE}"/>
              </a:ext>
            </a:extLst>
          </p:cNvPr>
          <p:cNvGrpSpPr/>
          <p:nvPr/>
        </p:nvGrpSpPr>
        <p:grpSpPr>
          <a:xfrm>
            <a:off x="3985055" y="2133943"/>
            <a:ext cx="265671" cy="696099"/>
            <a:chOff x="3231290" y="2990335"/>
            <a:chExt cx="265671" cy="18226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E22CC3-294A-1A1F-7E1E-D4EB9905D81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678FA0-054A-42EC-85E6-02623C1D26A2}"/>
                </a:ext>
              </a:extLst>
            </p:cNvPr>
            <p:cNvSpPr/>
            <p:nvPr/>
          </p:nvSpPr>
          <p:spPr>
            <a:xfrm>
              <a:off x="3231290" y="3472250"/>
              <a:ext cx="265671" cy="906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690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124D6-87A5-772D-EC6C-F8393A31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F768C9-A78E-550A-2344-C585596983D9}"/>
              </a:ext>
            </a:extLst>
          </p:cNvPr>
          <p:cNvGrpSpPr/>
          <p:nvPr/>
        </p:nvGrpSpPr>
        <p:grpSpPr>
          <a:xfrm>
            <a:off x="10169751" y="554128"/>
            <a:ext cx="265671" cy="1822622"/>
            <a:chOff x="3231290" y="2990335"/>
            <a:chExt cx="265671" cy="18226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49DC01-87CE-BFBC-C86B-C39189EFBB2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AE9BF0-DDEC-3E39-63E7-C293151F17E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AD3DF-7E38-3F7D-2610-8061CC7CB7A6}"/>
              </a:ext>
            </a:extLst>
          </p:cNvPr>
          <p:cNvGrpSpPr/>
          <p:nvPr/>
        </p:nvGrpSpPr>
        <p:grpSpPr>
          <a:xfrm>
            <a:off x="6018548" y="1336747"/>
            <a:ext cx="265671" cy="461165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4386E7-77DF-A8D4-A8A6-01ECF6C271C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3141CF-7650-D440-EB93-F30F1F1AD54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A793C-4DA9-FB46-FF7B-C35E3679385D}"/>
              </a:ext>
            </a:extLst>
          </p:cNvPr>
          <p:cNvGrpSpPr/>
          <p:nvPr/>
        </p:nvGrpSpPr>
        <p:grpSpPr>
          <a:xfrm>
            <a:off x="6534472" y="1102861"/>
            <a:ext cx="265671" cy="1221391"/>
            <a:chOff x="3231290" y="2990335"/>
            <a:chExt cx="265671" cy="18226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D7726-C9D6-2F91-AC74-F4F52231647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06E590-0401-80C9-A4AF-2E8F6D974D2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1B89D8-195A-6624-2AA4-0562DF38A91C}"/>
              </a:ext>
            </a:extLst>
          </p:cNvPr>
          <p:cNvGrpSpPr/>
          <p:nvPr/>
        </p:nvGrpSpPr>
        <p:grpSpPr>
          <a:xfrm>
            <a:off x="5115386" y="724287"/>
            <a:ext cx="265671" cy="1073626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B0B4D-0E47-C585-AD11-081000AE19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936960-5BEA-E051-C3AE-6E9A1404AAB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C2686B-9A07-C5FE-8F62-87BB79DCFD82}"/>
              </a:ext>
            </a:extLst>
          </p:cNvPr>
          <p:cNvGrpSpPr/>
          <p:nvPr/>
        </p:nvGrpSpPr>
        <p:grpSpPr>
          <a:xfrm>
            <a:off x="4732441" y="873170"/>
            <a:ext cx="265671" cy="1631246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6339BE-A839-757C-BA05-28E428BF6A9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C8CF67-2AD1-E9AF-A500-0B30664F340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0F5E1D-E167-9C60-F62D-1D6AEE6A30F9}"/>
              </a:ext>
            </a:extLst>
          </p:cNvPr>
          <p:cNvCxnSpPr>
            <a:cxnSpLocks/>
          </p:cNvCxnSpPr>
          <p:nvPr/>
        </p:nvCxnSpPr>
        <p:spPr>
          <a:xfrm>
            <a:off x="9257287" y="420132"/>
            <a:ext cx="0" cy="1822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FCABE-5AFC-6CA6-F70E-6F6718B0F5BA}"/>
              </a:ext>
            </a:extLst>
          </p:cNvPr>
          <p:cNvSpPr/>
          <p:nvPr/>
        </p:nvSpPr>
        <p:spPr>
          <a:xfrm>
            <a:off x="5404237" y="5083252"/>
            <a:ext cx="265671" cy="1491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8A15EF-9745-368E-5DEA-562901FC6D06}"/>
              </a:ext>
            </a:extLst>
          </p:cNvPr>
          <p:cNvSpPr/>
          <p:nvPr/>
        </p:nvSpPr>
        <p:spPr>
          <a:xfrm>
            <a:off x="10722997" y="4037570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5105A8-BA3E-F0BE-CB7E-EB0F6A28F538}"/>
              </a:ext>
            </a:extLst>
          </p:cNvPr>
          <p:cNvSpPr/>
          <p:nvPr/>
        </p:nvSpPr>
        <p:spPr>
          <a:xfrm>
            <a:off x="2614069" y="1666629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88E57-BDAD-ECD3-EC3E-D19958A5415D}"/>
              </a:ext>
            </a:extLst>
          </p:cNvPr>
          <p:cNvCxnSpPr>
            <a:cxnSpLocks/>
          </p:cNvCxnSpPr>
          <p:nvPr/>
        </p:nvCxnSpPr>
        <p:spPr>
          <a:xfrm>
            <a:off x="8667016" y="2758946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35F0A5-F69E-4159-71CD-734C9077EE09}"/>
              </a:ext>
            </a:extLst>
          </p:cNvPr>
          <p:cNvCxnSpPr>
            <a:cxnSpLocks/>
          </p:cNvCxnSpPr>
          <p:nvPr/>
        </p:nvCxnSpPr>
        <p:spPr>
          <a:xfrm>
            <a:off x="2856154" y="1774748"/>
            <a:ext cx="449279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EB01FB-92EE-06BC-4DF1-F42D9D9D679C}"/>
              </a:ext>
            </a:extLst>
          </p:cNvPr>
          <p:cNvSpPr txBox="1"/>
          <p:nvPr/>
        </p:nvSpPr>
        <p:spPr>
          <a:xfrm>
            <a:off x="10288966" y="290383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3E44B-5430-5768-DF73-89DC1157327A}"/>
              </a:ext>
            </a:extLst>
          </p:cNvPr>
          <p:cNvSpPr txBox="1"/>
          <p:nvPr/>
        </p:nvSpPr>
        <p:spPr>
          <a:xfrm>
            <a:off x="9623507" y="109853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991341-F7F7-B69F-EC7C-9AAA91BB846B}"/>
              </a:ext>
            </a:extLst>
          </p:cNvPr>
          <p:cNvSpPr txBox="1"/>
          <p:nvPr/>
        </p:nvSpPr>
        <p:spPr>
          <a:xfrm>
            <a:off x="1225145" y="326635"/>
            <a:ext cx="3680170" cy="29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Pullback Bounce signals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28FF2E-CFB1-75A7-3531-6B56B9548007}"/>
              </a:ext>
            </a:extLst>
          </p:cNvPr>
          <p:cNvGrpSpPr/>
          <p:nvPr/>
        </p:nvGrpSpPr>
        <p:grpSpPr>
          <a:xfrm>
            <a:off x="9393210" y="3963943"/>
            <a:ext cx="265671" cy="696099"/>
            <a:chOff x="3231290" y="2990335"/>
            <a:chExt cx="265671" cy="18226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BAAD5C-F220-8347-B0E8-7901662C8CA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C0DA28B-5E6A-95CD-32CC-D4B393D73A6F}"/>
                </a:ext>
              </a:extLst>
            </p:cNvPr>
            <p:cNvSpPr/>
            <p:nvPr/>
          </p:nvSpPr>
          <p:spPr>
            <a:xfrm>
              <a:off x="3231290" y="3472250"/>
              <a:ext cx="265671" cy="906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4E7AC-4B98-92E2-745D-1BA1F0F02599}"/>
              </a:ext>
            </a:extLst>
          </p:cNvPr>
          <p:cNvGrpSpPr/>
          <p:nvPr/>
        </p:nvGrpSpPr>
        <p:grpSpPr>
          <a:xfrm>
            <a:off x="4329603" y="1639444"/>
            <a:ext cx="265671" cy="1822622"/>
            <a:chOff x="3231290" y="2990335"/>
            <a:chExt cx="265671" cy="18226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192FA8A-6328-3A39-35AB-EDA62480C6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D0EB40-9204-2539-6A12-FC29F2CA977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F7B4F5-95EC-15DA-BF6C-B15398C61B1D}"/>
              </a:ext>
            </a:extLst>
          </p:cNvPr>
          <p:cNvGrpSpPr/>
          <p:nvPr/>
        </p:nvGrpSpPr>
        <p:grpSpPr>
          <a:xfrm>
            <a:off x="6944794" y="828706"/>
            <a:ext cx="265671" cy="1822622"/>
            <a:chOff x="3231290" y="2990335"/>
            <a:chExt cx="265671" cy="182262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4EC5F9-F6AC-9678-EDDA-7F06FA9498D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533AD3-66D9-068F-E577-3EEE86C4109B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E2664F-6BE5-9B54-8655-05C8EB6EA51B}"/>
              </a:ext>
            </a:extLst>
          </p:cNvPr>
          <p:cNvGrpSpPr/>
          <p:nvPr/>
        </p:nvGrpSpPr>
        <p:grpSpPr>
          <a:xfrm>
            <a:off x="2990234" y="2352737"/>
            <a:ext cx="265671" cy="1822622"/>
            <a:chOff x="3231290" y="2990335"/>
            <a:chExt cx="265671" cy="18226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FF82DA-CE44-DCD4-A76C-5EFA3F73D03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C8BD45-695C-CA7E-23A1-7658251CBFF8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F08B0-AC49-4717-42FB-1612288AD979}"/>
              </a:ext>
            </a:extLst>
          </p:cNvPr>
          <p:cNvGrpSpPr/>
          <p:nvPr/>
        </p:nvGrpSpPr>
        <p:grpSpPr>
          <a:xfrm>
            <a:off x="3891266" y="2204144"/>
            <a:ext cx="265671" cy="1822622"/>
            <a:chOff x="3231290" y="2990335"/>
            <a:chExt cx="265671" cy="182262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FB0522-92C5-7568-B251-48DDEE9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E21231-9D90-BE21-2220-4326A687BBE0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16C569-494A-325A-697D-2F1111CB0843}"/>
              </a:ext>
            </a:extLst>
          </p:cNvPr>
          <p:cNvGrpSpPr/>
          <p:nvPr/>
        </p:nvGrpSpPr>
        <p:grpSpPr>
          <a:xfrm>
            <a:off x="3405991" y="2818896"/>
            <a:ext cx="265671" cy="1822622"/>
            <a:chOff x="3231290" y="2990335"/>
            <a:chExt cx="265671" cy="182262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75E78C-26D7-6070-A48D-64CA44DCACAF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3A7F1E-F4AD-10A2-7D7A-829267B1034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C556CF-6F52-8B92-7F33-291568B3EF2F}"/>
              </a:ext>
            </a:extLst>
          </p:cNvPr>
          <p:cNvGrpSpPr/>
          <p:nvPr/>
        </p:nvGrpSpPr>
        <p:grpSpPr>
          <a:xfrm>
            <a:off x="10659815" y="976990"/>
            <a:ext cx="265671" cy="1822622"/>
            <a:chOff x="3231290" y="2990335"/>
            <a:chExt cx="265671" cy="182262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DC4DA9-1BEC-B0A6-0F1D-FDB2F6832C9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DBBBD2-7A9A-923D-D245-992EF506E55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328B18-7763-5512-96A7-0616B653E6CA}"/>
              </a:ext>
            </a:extLst>
          </p:cNvPr>
          <p:cNvGrpSpPr/>
          <p:nvPr/>
        </p:nvGrpSpPr>
        <p:grpSpPr>
          <a:xfrm>
            <a:off x="2160337" y="2445415"/>
            <a:ext cx="265671" cy="1822622"/>
            <a:chOff x="3231290" y="2990335"/>
            <a:chExt cx="265671" cy="182262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F3F558-EABC-76FB-B1E7-67CB954988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F9A959A-F4D4-D9F9-B296-2E8C5CFBB82E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04AF1D-C538-8F70-CD15-FDDE1828CAEE}"/>
              </a:ext>
            </a:extLst>
          </p:cNvPr>
          <p:cNvGrpSpPr/>
          <p:nvPr/>
        </p:nvGrpSpPr>
        <p:grpSpPr>
          <a:xfrm>
            <a:off x="1567549" y="3227736"/>
            <a:ext cx="265671" cy="1822622"/>
            <a:chOff x="3231290" y="2990335"/>
            <a:chExt cx="265671" cy="182262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BA3EB31-F4E8-8A05-C32F-B32B0D2A71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9A9CB0F-A29B-2ED2-EDC2-314BE8D6E57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4A7C3B53-A98E-8DE3-DD46-C6F2881C1831}"/>
              </a:ext>
            </a:extLst>
          </p:cNvPr>
          <p:cNvSpPr/>
          <p:nvPr/>
        </p:nvSpPr>
        <p:spPr>
          <a:xfrm>
            <a:off x="3451842" y="4511624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31EC2F-546A-2F33-AFF4-2C23915901E1}"/>
              </a:ext>
            </a:extLst>
          </p:cNvPr>
          <p:cNvSpPr/>
          <p:nvPr/>
        </p:nvSpPr>
        <p:spPr>
          <a:xfrm>
            <a:off x="5596311" y="171914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7E6B86-667E-16E5-3C0E-8F90BF116C3B}"/>
              </a:ext>
            </a:extLst>
          </p:cNvPr>
          <p:cNvGrpSpPr/>
          <p:nvPr/>
        </p:nvGrpSpPr>
        <p:grpSpPr>
          <a:xfrm>
            <a:off x="5559789" y="326635"/>
            <a:ext cx="265671" cy="1251961"/>
            <a:chOff x="3231290" y="2990335"/>
            <a:chExt cx="265671" cy="182262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5836BEB-01B3-94CA-9FF6-9F6FE40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A9540E-1CC8-2168-1322-6E17F00ADFC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7912074-EDA3-5AC1-C581-8D4C5A7A4634}"/>
              </a:ext>
            </a:extLst>
          </p:cNvPr>
          <p:cNvGrpSpPr/>
          <p:nvPr/>
        </p:nvGrpSpPr>
        <p:grpSpPr>
          <a:xfrm>
            <a:off x="2578973" y="1797913"/>
            <a:ext cx="265671" cy="1822622"/>
            <a:chOff x="3231290" y="2990335"/>
            <a:chExt cx="265671" cy="1822622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74A18A8-68DF-3FDF-185A-9502B40EC01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F33823-0471-5078-B82C-0C4D39DA0945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23F18E6E-56C0-FE73-0845-059596D550CD}"/>
              </a:ext>
            </a:extLst>
          </p:cNvPr>
          <p:cNvSpPr/>
          <p:nvPr/>
        </p:nvSpPr>
        <p:spPr>
          <a:xfrm>
            <a:off x="5860114" y="5272004"/>
            <a:ext cx="265671" cy="1293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747431-D32B-683F-FBAC-CBE7A60FE861}"/>
              </a:ext>
            </a:extLst>
          </p:cNvPr>
          <p:cNvSpPr/>
          <p:nvPr/>
        </p:nvSpPr>
        <p:spPr>
          <a:xfrm>
            <a:off x="6315991" y="5584971"/>
            <a:ext cx="265671" cy="957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90CC6A-B4F7-C0C6-3C0A-761E90C346AE}"/>
              </a:ext>
            </a:extLst>
          </p:cNvPr>
          <p:cNvSpPr/>
          <p:nvPr/>
        </p:nvSpPr>
        <p:spPr>
          <a:xfrm>
            <a:off x="5004680" y="5489505"/>
            <a:ext cx="265671" cy="10741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F92FFC-C2FC-1C96-F0AD-23C43BE0091D}"/>
              </a:ext>
            </a:extLst>
          </p:cNvPr>
          <p:cNvSpPr/>
          <p:nvPr/>
        </p:nvSpPr>
        <p:spPr>
          <a:xfrm>
            <a:off x="4278334" y="5918688"/>
            <a:ext cx="265671" cy="6588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D6ABB9-33EF-51AB-5821-5FAAC63CB711}"/>
              </a:ext>
            </a:extLst>
          </p:cNvPr>
          <p:cNvSpPr/>
          <p:nvPr/>
        </p:nvSpPr>
        <p:spPr>
          <a:xfrm>
            <a:off x="3842175" y="5904828"/>
            <a:ext cx="265671" cy="6588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DFCD16-FDA0-5F58-78F4-D52612489149}"/>
              </a:ext>
            </a:extLst>
          </p:cNvPr>
          <p:cNvSpPr/>
          <p:nvPr/>
        </p:nvSpPr>
        <p:spPr>
          <a:xfrm>
            <a:off x="4639108" y="5817766"/>
            <a:ext cx="265671" cy="7458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269C9C-0444-5162-1F8C-7B7EB2113714}"/>
              </a:ext>
            </a:extLst>
          </p:cNvPr>
          <p:cNvCxnSpPr>
            <a:cxnSpLocks/>
          </p:cNvCxnSpPr>
          <p:nvPr/>
        </p:nvCxnSpPr>
        <p:spPr>
          <a:xfrm>
            <a:off x="604199" y="2550755"/>
            <a:ext cx="666461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2BEBA85-F140-391E-5180-5F4CFCDD5912}"/>
              </a:ext>
            </a:extLst>
          </p:cNvPr>
          <p:cNvSpPr/>
          <p:nvPr/>
        </p:nvSpPr>
        <p:spPr>
          <a:xfrm>
            <a:off x="490190" y="2443569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0F6211A-4C81-3EB7-1284-9E32D2FB18F5}"/>
              </a:ext>
            </a:extLst>
          </p:cNvPr>
          <p:cNvSpPr/>
          <p:nvPr/>
        </p:nvSpPr>
        <p:spPr>
          <a:xfrm>
            <a:off x="2711808" y="1774748"/>
            <a:ext cx="4557004" cy="76982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F24346-62CC-3DF4-0C15-6A5B5CF04341}"/>
              </a:ext>
            </a:extLst>
          </p:cNvPr>
          <p:cNvSpPr/>
          <p:nvPr/>
        </p:nvSpPr>
        <p:spPr>
          <a:xfrm>
            <a:off x="6771211" y="4855270"/>
            <a:ext cx="265671" cy="17083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765EC4-5CEA-C3F1-820F-B5D6872A013E}"/>
              </a:ext>
            </a:extLst>
          </p:cNvPr>
          <p:cNvSpPr/>
          <p:nvPr/>
        </p:nvSpPr>
        <p:spPr>
          <a:xfrm>
            <a:off x="47553" y="3898882"/>
            <a:ext cx="7184034" cy="75839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2E9167-2C84-475C-9136-0E183C75F584}"/>
              </a:ext>
            </a:extLst>
          </p:cNvPr>
          <p:cNvSpPr txBox="1"/>
          <p:nvPr/>
        </p:nvSpPr>
        <p:spPr>
          <a:xfrm>
            <a:off x="5278645" y="1846525"/>
            <a:ext cx="10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Support Zone</a:t>
            </a:r>
          </a:p>
        </p:txBody>
      </p:sp>
    </p:spTree>
    <p:extLst>
      <p:ext uri="{BB962C8B-B14F-4D97-AF65-F5344CB8AC3E}">
        <p14:creationId xmlns:p14="http://schemas.microsoft.com/office/powerpoint/2010/main" val="256131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6C304-D415-A885-8ECF-4D9A56D9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0" y="3049554"/>
            <a:ext cx="8654051" cy="35554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0CC1A2-DF18-C4A9-33DC-23F1229539A8}"/>
              </a:ext>
            </a:extLst>
          </p:cNvPr>
          <p:cNvSpPr/>
          <p:nvPr/>
        </p:nvSpPr>
        <p:spPr>
          <a:xfrm>
            <a:off x="5338355" y="5482046"/>
            <a:ext cx="4101734" cy="544285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B5A28-A103-678B-5420-D0243E0942C0}"/>
              </a:ext>
            </a:extLst>
          </p:cNvPr>
          <p:cNvCxnSpPr>
            <a:cxnSpLocks/>
          </p:cNvCxnSpPr>
          <p:nvPr/>
        </p:nvCxnSpPr>
        <p:spPr>
          <a:xfrm>
            <a:off x="7855131" y="6026332"/>
            <a:ext cx="10843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06DC32-CA20-4D95-70B9-C02E8C36DC09}"/>
              </a:ext>
            </a:extLst>
          </p:cNvPr>
          <p:cNvSpPr txBox="1"/>
          <p:nvPr/>
        </p:nvSpPr>
        <p:spPr>
          <a:xfrm>
            <a:off x="272235" y="112290"/>
            <a:ext cx="878467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100"/>
              <a:t>Get two points of similar price levels (variable: can choose if starting with HP or LP, variable to choose tolerance):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Start at the end of the chart and work backwards to get the most recent zone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Points must be both HP or both LP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Points cannot be more than two points apart (variable: can choose number of points apart for the initaila match pair)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The initaial rectangles cannot be higher than it is wide (width is counted in number of bars, height is counted as mutiples of ATR) (variable for H vs W,  W is constant: can choose H ratio)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If after checking the first two say LPs no match is found then switch to checking the first two HPs and so on back and forth alternating backwards though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When a pair of points is found, get the highest opposite point (assuming starting with LPs) between these two LPs and the single HP points to form a rectangle (Zone). The opposite point can just be the highest high not nessersarliy a defined point within the HP column of the dataframe.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Project the zone left and right until two things happen at the same time: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The 21MA moves out of the rectangle (create this temp 21MA within the class, Blue line on the chart)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At least 3 consecutive candlesticks move out of the rectangle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When the zone is complete, start again from the left most point within the zone just created and start steps 1 to 3 again. So to be clear you are working in an orgainsed fashion working through the candlesstick chart from right to left (newest to oldest)</a:t>
            </a:r>
          </a:p>
          <a:p>
            <a:pPr marL="342900" indent="-342900">
              <a:buFont typeface="+mj-lt"/>
              <a:buAutoNum type="arabicPeriod"/>
            </a:pPr>
            <a:endParaRPr lang="en-GB" sz="1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24C05D-2C87-53BD-D2DD-6DE991C957AC}"/>
              </a:ext>
            </a:extLst>
          </p:cNvPr>
          <p:cNvCxnSpPr>
            <a:cxnSpLocks/>
          </p:cNvCxnSpPr>
          <p:nvPr/>
        </p:nvCxnSpPr>
        <p:spPr>
          <a:xfrm>
            <a:off x="7855131" y="5482047"/>
            <a:ext cx="10843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CB496-E1F8-960F-5F06-1F042D4BBA1C}"/>
              </a:ext>
            </a:extLst>
          </p:cNvPr>
          <p:cNvCxnSpPr/>
          <p:nvPr/>
        </p:nvCxnSpPr>
        <p:spPr>
          <a:xfrm flipV="1">
            <a:off x="7855131" y="6048102"/>
            <a:ext cx="0" cy="25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A8BCAD-6D2D-C63E-305C-C001C4A20268}"/>
              </a:ext>
            </a:extLst>
          </p:cNvPr>
          <p:cNvCxnSpPr/>
          <p:nvPr/>
        </p:nvCxnSpPr>
        <p:spPr>
          <a:xfrm flipV="1">
            <a:off x="8939467" y="6100354"/>
            <a:ext cx="0" cy="25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2D9340-FE14-02FF-8C2F-11E20550554F}"/>
              </a:ext>
            </a:extLst>
          </p:cNvPr>
          <p:cNvCxnSpPr/>
          <p:nvPr/>
        </p:nvCxnSpPr>
        <p:spPr>
          <a:xfrm>
            <a:off x="8072846" y="5159829"/>
            <a:ext cx="0" cy="2743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1C30658-A21F-2781-76E3-A9F15DF2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928" y="3320850"/>
            <a:ext cx="1035103" cy="14161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139225-E41B-BBF7-4FAB-3EC4EEB917E4}"/>
              </a:ext>
            </a:extLst>
          </p:cNvPr>
          <p:cNvCxnSpPr>
            <a:cxnSpLocks/>
          </p:cNvCxnSpPr>
          <p:nvPr/>
        </p:nvCxnSpPr>
        <p:spPr>
          <a:xfrm>
            <a:off x="8462613" y="3975464"/>
            <a:ext cx="259629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0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2CB16-81AD-523B-442E-0149C3A9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6" y="1590580"/>
            <a:ext cx="10065267" cy="3676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902D24-DD4D-E215-B065-50A7223AC561}"/>
              </a:ext>
            </a:extLst>
          </p:cNvPr>
          <p:cNvSpPr/>
          <p:nvPr/>
        </p:nvSpPr>
        <p:spPr>
          <a:xfrm>
            <a:off x="4563035" y="2247449"/>
            <a:ext cx="2294965" cy="643669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02F0FA-5980-F2B3-1B31-DE520EABED2B}"/>
              </a:ext>
            </a:extLst>
          </p:cNvPr>
          <p:cNvCxnSpPr>
            <a:cxnSpLocks/>
          </p:cNvCxnSpPr>
          <p:nvPr/>
        </p:nvCxnSpPr>
        <p:spPr>
          <a:xfrm>
            <a:off x="5558118" y="2265508"/>
            <a:ext cx="848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110B7E-6494-2FCC-660F-1953077BDC36}"/>
              </a:ext>
            </a:extLst>
          </p:cNvPr>
          <p:cNvCxnSpPr>
            <a:cxnSpLocks/>
          </p:cNvCxnSpPr>
          <p:nvPr/>
        </p:nvCxnSpPr>
        <p:spPr>
          <a:xfrm>
            <a:off x="5571565" y="2884073"/>
            <a:ext cx="848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C7047-9E9E-A076-652A-3C1A88E5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8" y="1282589"/>
            <a:ext cx="10579644" cy="42928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ABEBD6-264F-211D-CCD8-6A5B4CC8EDE7}"/>
              </a:ext>
            </a:extLst>
          </p:cNvPr>
          <p:cNvCxnSpPr>
            <a:cxnSpLocks/>
          </p:cNvCxnSpPr>
          <p:nvPr/>
        </p:nvCxnSpPr>
        <p:spPr>
          <a:xfrm>
            <a:off x="2843349" y="4375928"/>
            <a:ext cx="43376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E2F7B-96F3-2DD5-D289-05F9EB8BF08B}"/>
              </a:ext>
            </a:extLst>
          </p:cNvPr>
          <p:cNvCxnSpPr>
            <a:cxnSpLocks/>
          </p:cNvCxnSpPr>
          <p:nvPr/>
        </p:nvCxnSpPr>
        <p:spPr>
          <a:xfrm>
            <a:off x="2873829" y="3428999"/>
            <a:ext cx="433650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A02780-C941-1BAF-5DE9-77B4A1236844}"/>
              </a:ext>
            </a:extLst>
          </p:cNvPr>
          <p:cNvCxnSpPr>
            <a:cxnSpLocks/>
          </p:cNvCxnSpPr>
          <p:nvPr/>
        </p:nvCxnSpPr>
        <p:spPr>
          <a:xfrm>
            <a:off x="5564777" y="3771921"/>
            <a:ext cx="51605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63DE3F-4B7E-97C3-505B-C6CD5DC1B342}"/>
              </a:ext>
            </a:extLst>
          </p:cNvPr>
          <p:cNvCxnSpPr>
            <a:cxnSpLocks/>
          </p:cNvCxnSpPr>
          <p:nvPr/>
        </p:nvCxnSpPr>
        <p:spPr>
          <a:xfrm>
            <a:off x="5564777" y="2236736"/>
            <a:ext cx="51605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F60A1D-CF9E-A9D8-ED31-489D7EC30975}"/>
              </a:ext>
            </a:extLst>
          </p:cNvPr>
          <p:cNvSpPr/>
          <p:nvPr/>
        </p:nvSpPr>
        <p:spPr>
          <a:xfrm>
            <a:off x="2873828" y="3436217"/>
            <a:ext cx="4336509" cy="946928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B1D9D-9969-EC49-7239-28253B002DC4}"/>
              </a:ext>
            </a:extLst>
          </p:cNvPr>
          <p:cNvSpPr/>
          <p:nvPr/>
        </p:nvSpPr>
        <p:spPr>
          <a:xfrm>
            <a:off x="5564777" y="2229519"/>
            <a:ext cx="5160548" cy="154063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0EE8CA-BEC2-2A27-9DA5-CF4BBA98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0" y="241009"/>
            <a:ext cx="7637445" cy="3018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35B6C-2D33-B9CF-1272-5BF54C959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0" y="3429000"/>
            <a:ext cx="7639877" cy="2855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79226B-CD64-D964-C8E1-D9043197564E}"/>
              </a:ext>
            </a:extLst>
          </p:cNvPr>
          <p:cNvSpPr/>
          <p:nvPr/>
        </p:nvSpPr>
        <p:spPr>
          <a:xfrm>
            <a:off x="5051613" y="3980329"/>
            <a:ext cx="2685954" cy="528918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47CE5-6A20-D480-3073-4846B62CB487}"/>
              </a:ext>
            </a:extLst>
          </p:cNvPr>
          <p:cNvSpPr/>
          <p:nvPr/>
        </p:nvSpPr>
        <p:spPr>
          <a:xfrm>
            <a:off x="2773680" y="4380550"/>
            <a:ext cx="731519" cy="25739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8ACF8-B563-99EE-B0FE-0F4CB59F5A05}"/>
              </a:ext>
            </a:extLst>
          </p:cNvPr>
          <p:cNvSpPr/>
          <p:nvPr/>
        </p:nvSpPr>
        <p:spPr>
          <a:xfrm>
            <a:off x="4155382" y="3679510"/>
            <a:ext cx="896231" cy="35691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2FE381-0975-F6AD-7EF1-AE1F94F61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42" y="294473"/>
            <a:ext cx="5325462" cy="281013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5E0FB-021D-01FD-05FD-63C65725D71F}"/>
              </a:ext>
            </a:extLst>
          </p:cNvPr>
          <p:cNvCxnSpPr>
            <a:cxnSpLocks/>
          </p:cNvCxnSpPr>
          <p:nvPr/>
        </p:nvCxnSpPr>
        <p:spPr>
          <a:xfrm>
            <a:off x="8987246" y="1053737"/>
            <a:ext cx="8186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01D132-358C-C0B3-1231-B3397A59E24A}"/>
              </a:ext>
            </a:extLst>
          </p:cNvPr>
          <p:cNvCxnSpPr>
            <a:cxnSpLocks/>
          </p:cNvCxnSpPr>
          <p:nvPr/>
        </p:nvCxnSpPr>
        <p:spPr>
          <a:xfrm>
            <a:off x="8987246" y="666205"/>
            <a:ext cx="8186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47AEE-E505-B9A9-9188-D077CE594BD6}"/>
              </a:ext>
            </a:extLst>
          </p:cNvPr>
          <p:cNvSpPr/>
          <p:nvPr/>
        </p:nvSpPr>
        <p:spPr>
          <a:xfrm>
            <a:off x="8573589" y="666205"/>
            <a:ext cx="1928947" cy="387511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6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Young</dc:creator>
  <cp:lastModifiedBy>Paul Young</cp:lastModifiedBy>
  <cp:revision>10</cp:revision>
  <dcterms:created xsi:type="dcterms:W3CDTF">2024-10-13T13:07:52Z</dcterms:created>
  <dcterms:modified xsi:type="dcterms:W3CDTF">2024-12-26T15:03:29Z</dcterms:modified>
</cp:coreProperties>
</file>