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77" autoAdjust="0"/>
    <p:restoredTop sz="94660"/>
  </p:normalViewPr>
  <p:slideViewPr>
    <p:cSldViewPr snapToGrid="0">
      <p:cViewPr>
        <p:scale>
          <a:sx n="100" d="100"/>
          <a:sy n="100" d="100"/>
        </p:scale>
        <p:origin x="129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43A1A-F271-49B4-01CD-D447DF293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86AE93-0980-90B2-B648-E1AD84A70A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23671-0488-F184-7E15-DF277EC36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460F-B8AB-4C51-B3F6-23BB2944C8B4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8AB89-E88E-205F-A902-F18E0CA3D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E880F-C5BB-99DD-03C5-016537519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AE953-81AD-40A2-9FD5-38C800076D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856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9204C-C839-F157-9F89-BCF7B33B3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6DD006-7312-EC30-9CF2-8D6D7C276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8A1CF-46FF-DC71-4113-C79C43CB4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460F-B8AB-4C51-B3F6-23BB2944C8B4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5235F-728E-2551-5691-D58283024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4EB27-48E3-A1BC-5E73-C0950F7B0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AE953-81AD-40A2-9FD5-38C800076D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920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365712-6826-715F-F618-6B9CAB1DB1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F372AB-95F3-99A6-74CE-E4A819FDE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9AB96-90DB-76BF-CE21-88C44EE27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460F-B8AB-4C51-B3F6-23BB2944C8B4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6E436-FAB4-485E-FBB1-9B544968E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F8E2B-33E3-C91A-B9B9-75690459A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AE953-81AD-40A2-9FD5-38C800076D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703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58368-AA19-3A3F-215F-46FF0B834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92BFA-9883-9644-0168-1B3BBADF6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8A59D-7349-4345-3AB9-BBAFCCC9A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460F-B8AB-4C51-B3F6-23BB2944C8B4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A2A3-3F72-D5A3-6280-1AADB6E4C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F6EE0-DFCF-5944-961B-1F1971626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AE953-81AD-40A2-9FD5-38C800076D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32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6BA22-836D-5082-F46D-48961FAF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3CCE7-02DD-566F-921D-72C2B63B5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34CDC-BACF-DBA3-74F6-5735B0EE1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460F-B8AB-4C51-B3F6-23BB2944C8B4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B5166-BA94-1434-2A66-658BF8F5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B4690-C7AC-6342-5C2D-CB424A8B4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AE953-81AD-40A2-9FD5-38C800076D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335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ABAAE-6D7D-1C87-2426-796D5C3A6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28CA0-5474-B0FF-CE40-95B3C0F9B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8CA3A0-51B3-1293-B098-009EF317B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F2ED62-6611-7AE2-8FCE-23FBBB47D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460F-B8AB-4C51-B3F6-23BB2944C8B4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D2F15-29FC-FD89-61E2-B28FFA06D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98AC4-A233-C900-05B1-2CB08585C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AE953-81AD-40A2-9FD5-38C800076D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331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E2656-EA6E-F120-4B27-B86967293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F4FB8-067A-CB38-316E-E119B3EF6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0A527B-6E29-F316-8B8E-0226D9788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E98A0-E382-88AD-1CBA-E23A15F3E6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4F105A-8BF3-B744-C200-8BC2D30AED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2BAD18-2348-7A8B-130B-68B071BF3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460F-B8AB-4C51-B3F6-23BB2944C8B4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A417F3-9417-F4CC-2E48-F5A5A58A0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B5CAEC-301C-64BA-9095-BCAEAE513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AE953-81AD-40A2-9FD5-38C800076D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76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04493-7C36-0834-B26E-54A0B9695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8BDD1F-6220-D489-1E45-141FB912C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460F-B8AB-4C51-B3F6-23BB2944C8B4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D7EAE1-4848-E1C2-58A9-B31369E69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AC85D4-8CA7-C21A-E6B0-66ECE6CB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AE953-81AD-40A2-9FD5-38C800076D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53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6F34D0-BD93-5557-E204-6726F9396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460F-B8AB-4C51-B3F6-23BB2944C8B4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AA0996-70CC-1D45-8ABE-4893C4BB0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5D318-0F58-9A80-19DB-B5A544488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AE953-81AD-40A2-9FD5-38C800076D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460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57A80-14B3-E668-FD96-4E4A91A8C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E7D93-F9BC-BA66-5C20-40804B4CD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86442-A7CF-8C7F-E44C-66336F8A8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9533A-698F-210D-EDE4-DD961EB4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460F-B8AB-4C51-B3F6-23BB2944C8B4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14C7C-0C51-8996-1FD5-AD5A8D5C4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71621-D4A0-63BA-CF0D-7961CE15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AE953-81AD-40A2-9FD5-38C800076D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21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896F2-2124-0FC6-C608-A7DC3FF22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A216A4-33A5-1616-0922-95C124B0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6C16C-5754-BFCE-4D96-3D7D73E87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B2591-72AA-D406-FD45-58B761F6A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460F-B8AB-4C51-B3F6-23BB2944C8B4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8A64F-F7E7-DECB-64D0-E67BC7951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FA2EE-9723-5B57-5B2A-862ECA00D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AE953-81AD-40A2-9FD5-38C800076D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0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19840E-6424-9E49-D8EA-004A8378D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F6B91-BFA3-21CB-1B48-57FFDD239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CDDF3-5F0C-1B46-0A6C-58002B5A67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C460F-B8AB-4C51-B3F6-23BB2944C8B4}" type="datetimeFigureOut">
              <a:rPr lang="en-GB" smtClean="0"/>
              <a:t>20/03/2024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75ECC-B747-746B-8675-70F5AB84A1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FCC3A-93FF-1FFC-EE3F-E4C9E7B21A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AE953-81AD-40A2-9FD5-38C800076D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665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7431C3C-E553-40BA-154D-0284DEF9FB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105"/>
          <a:stretch/>
        </p:blipFill>
        <p:spPr>
          <a:xfrm>
            <a:off x="256146" y="195590"/>
            <a:ext cx="2889218" cy="26840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1E3825-D9E4-645D-72BF-A2A03CACA1FA}"/>
              </a:ext>
            </a:extLst>
          </p:cNvPr>
          <p:cNvSpPr txBox="1"/>
          <p:nvPr/>
        </p:nvSpPr>
        <p:spPr>
          <a:xfrm>
            <a:off x="579996" y="2879611"/>
            <a:ext cx="2241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>
                <a:latin typeface="Arial" panose="020B0604020202020204" pitchFamily="34" charset="0"/>
                <a:cs typeface="Arial" panose="020B0604020202020204" pitchFamily="34" charset="0"/>
              </a:rPr>
              <a:t>input_dashboard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AFFD357-8811-C1E9-3507-27B31FB1EB35}"/>
              </a:ext>
            </a:extLst>
          </p:cNvPr>
          <p:cNvSpPr/>
          <p:nvPr/>
        </p:nvSpPr>
        <p:spPr>
          <a:xfrm>
            <a:off x="3145364" y="1317753"/>
            <a:ext cx="866775" cy="58647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C08268-FE79-F46A-2256-2E1B92ADD3D6}"/>
              </a:ext>
            </a:extLst>
          </p:cNvPr>
          <p:cNvSpPr txBox="1"/>
          <p:nvPr/>
        </p:nvSpPr>
        <p:spPr>
          <a:xfrm>
            <a:off x="4021664" y="828971"/>
            <a:ext cx="2336197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pxt = mcgs()</a:t>
            </a:r>
          </a:p>
          <a:p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pxt.simulate()</a:t>
            </a:r>
          </a:p>
          <a:p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pxt.detect_grains()</a:t>
            </a:r>
          </a:p>
          <a:p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pxt.char_morph_2d(8)</a:t>
            </a:r>
          </a:p>
          <a:p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pxt.map_ori()</a:t>
            </a:r>
          </a:p>
          <a:p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pxt.export_ctf_slices()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39375B-3D86-E61A-43BE-721351DEF64B}"/>
              </a:ext>
            </a:extLst>
          </p:cNvPr>
          <p:cNvSpPr txBox="1"/>
          <p:nvPr/>
        </p:nvSpPr>
        <p:spPr>
          <a:xfrm>
            <a:off x="4283526" y="2421020"/>
            <a:ext cx="1812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>
                <a:latin typeface="Arial" panose="020B0604020202020204" pitchFamily="34" charset="0"/>
                <a:cs typeface="Arial" panose="020B0604020202020204" pitchFamily="34" charset="0"/>
              </a:rPr>
              <a:t>UPXO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A96E48-59E1-A3B3-643D-64FCA5FB2ED1}"/>
              </a:ext>
            </a:extLst>
          </p:cNvPr>
          <p:cNvSpPr txBox="1"/>
          <p:nvPr/>
        </p:nvSpPr>
        <p:spPr>
          <a:xfrm>
            <a:off x="7242496" y="1252813"/>
            <a:ext cx="233619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Stack .CTF files</a:t>
            </a:r>
          </a:p>
          <a:p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Export .inp files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76353F-DE0A-922C-60D1-2F2B07E33608}"/>
              </a:ext>
            </a:extLst>
          </p:cNvPr>
          <p:cNvSpPr txBox="1"/>
          <p:nvPr/>
        </p:nvSpPr>
        <p:spPr>
          <a:xfrm>
            <a:off x="7442521" y="1868936"/>
            <a:ext cx="1812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>
                <a:latin typeface="Arial" panose="020B0604020202020204" pitchFamily="34" charset="0"/>
                <a:cs typeface="Arial" panose="020B0604020202020204" pitchFamily="34" charset="0"/>
              </a:rPr>
              <a:t>Dream3D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CDDC55B-689E-8D7D-3AD9-0BAAFE4F0B50}"/>
              </a:ext>
            </a:extLst>
          </p:cNvPr>
          <p:cNvSpPr/>
          <p:nvPr/>
        </p:nvSpPr>
        <p:spPr>
          <a:xfrm>
            <a:off x="6357861" y="1253888"/>
            <a:ext cx="866775" cy="58647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86EBDCA-3C80-1A89-D428-FE8BB107F7B2}"/>
              </a:ext>
            </a:extLst>
          </p:cNvPr>
          <p:cNvSpPr/>
          <p:nvPr/>
        </p:nvSpPr>
        <p:spPr>
          <a:xfrm>
            <a:off x="9580289" y="1244363"/>
            <a:ext cx="866775" cy="58647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151D61-6E43-7982-D87F-326576819B9A}"/>
              </a:ext>
            </a:extLst>
          </p:cNvPr>
          <p:cNvSpPr txBox="1"/>
          <p:nvPr/>
        </p:nvSpPr>
        <p:spPr>
          <a:xfrm>
            <a:off x="10447064" y="1375923"/>
            <a:ext cx="119140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>
                <a:latin typeface="Arial" panose="020B0604020202020204" pitchFamily="34" charset="0"/>
                <a:cs typeface="Arial" panose="020B0604020202020204" pitchFamily="34" charset="0"/>
              </a:rPr>
              <a:t>ABAQUS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C42CC7D-5122-71A3-0717-AFBFF33FC0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92" t="1170" r="14800"/>
          <a:stretch/>
        </p:blipFill>
        <p:spPr bwMode="auto">
          <a:xfrm>
            <a:off x="214189" y="3358565"/>
            <a:ext cx="2931175" cy="288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84B0B6A-462B-F95C-1AED-442212D436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13" r="19010"/>
          <a:stretch/>
        </p:blipFill>
        <p:spPr bwMode="auto">
          <a:xfrm>
            <a:off x="3150084" y="3358565"/>
            <a:ext cx="2893090" cy="288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BE3ECCC-E848-E52C-FA5A-7E29F02D29F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18"/>
          <a:stretch/>
        </p:blipFill>
        <p:spPr>
          <a:xfrm>
            <a:off x="9092306" y="3358565"/>
            <a:ext cx="2948258" cy="28800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D6CF646-938D-561A-8409-E1781FDF99D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100" b="2180"/>
          <a:stretch/>
        </p:blipFill>
        <p:spPr bwMode="auto">
          <a:xfrm>
            <a:off x="6047894" y="3358565"/>
            <a:ext cx="3039693" cy="288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4D1DE1F-46D4-32DF-4E1D-F3F26B5B2002}"/>
              </a:ext>
            </a:extLst>
          </p:cNvPr>
          <p:cNvSpPr txBox="1"/>
          <p:nvPr/>
        </p:nvSpPr>
        <p:spPr>
          <a:xfrm>
            <a:off x="27546" y="3030351"/>
            <a:ext cx="579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3E1BA9-D193-1CBD-458A-07D594C49596}"/>
              </a:ext>
            </a:extLst>
          </p:cNvPr>
          <p:cNvSpPr txBox="1"/>
          <p:nvPr/>
        </p:nvSpPr>
        <p:spPr>
          <a:xfrm>
            <a:off x="27546" y="5929774"/>
            <a:ext cx="579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FF5807-3BB9-4E5C-3734-057643917CD0}"/>
              </a:ext>
            </a:extLst>
          </p:cNvPr>
          <p:cNvSpPr txBox="1"/>
          <p:nvPr/>
        </p:nvSpPr>
        <p:spPr>
          <a:xfrm>
            <a:off x="3365102" y="5929774"/>
            <a:ext cx="579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445BD6-F179-C919-5954-88EF7367551D}"/>
              </a:ext>
            </a:extLst>
          </p:cNvPr>
          <p:cNvSpPr txBox="1"/>
          <p:nvPr/>
        </p:nvSpPr>
        <p:spPr>
          <a:xfrm>
            <a:off x="6122121" y="5929774"/>
            <a:ext cx="579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(d)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93F0C44-6F0A-78C8-899D-860F8592E95C}"/>
              </a:ext>
            </a:extLst>
          </p:cNvPr>
          <p:cNvSpPr txBox="1"/>
          <p:nvPr/>
        </p:nvSpPr>
        <p:spPr>
          <a:xfrm>
            <a:off x="8862690" y="5929774"/>
            <a:ext cx="579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(e)</a:t>
            </a:r>
          </a:p>
        </p:txBody>
      </p:sp>
    </p:spTree>
    <p:extLst>
      <p:ext uri="{BB962C8B-B14F-4D97-AF65-F5344CB8AC3E}">
        <p14:creationId xmlns:p14="http://schemas.microsoft.com/office/powerpoint/2010/main" val="462344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2B0D014B-CC46-AA9E-C730-84AF659A0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1147492"/>
            <a:ext cx="3924848" cy="387721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C4734F4-1160-143D-C32D-A8A6C16C3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855" y="1147492"/>
            <a:ext cx="3867690" cy="382958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5861AF7-C805-98F7-2461-B626965AF6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545" y="1147492"/>
            <a:ext cx="3924848" cy="387721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8F20BA8-9610-8B39-42E0-6A9D122E6B3B}"/>
              </a:ext>
            </a:extLst>
          </p:cNvPr>
          <p:cNvSpPr txBox="1"/>
          <p:nvPr/>
        </p:nvSpPr>
        <p:spPr>
          <a:xfrm>
            <a:off x="8001545" y="5037897"/>
            <a:ext cx="39248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>
                <a:solidFill>
                  <a:srgbClr val="00B050"/>
                </a:solidFill>
              </a:rPr>
              <a:t>In-TC orientation gradients, [-7.5, 7.5]</a:t>
            </a:r>
          </a:p>
          <a:p>
            <a:r>
              <a:rPr lang="en-GB" sz="1600">
                <a:solidFill>
                  <a:srgbClr val="00B050"/>
                </a:solidFill>
              </a:rPr>
              <a:t>In-grain orientation gradients, [-2.5, 2.5]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F39CAA-8F49-13B0-5F11-51750965E44F}"/>
              </a:ext>
            </a:extLst>
          </p:cNvPr>
          <p:cNvSpPr txBox="1"/>
          <p:nvPr/>
        </p:nvSpPr>
        <p:spPr>
          <a:xfrm>
            <a:off x="5438775" y="6455601"/>
            <a:ext cx="6753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/>
              <a:t>plt.imshow(  </a:t>
            </a:r>
            <a:r>
              <a:rPr lang="en-GB" b="1"/>
              <a:t>(euler1+euler2+euler3)/3</a:t>
            </a:r>
            <a:r>
              <a:rPr lang="en-GB"/>
              <a:t>  , cmap = 'nipy_spectral')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DAC7FE-F444-16EE-60EF-2C5DA31EE30E}"/>
              </a:ext>
            </a:extLst>
          </p:cNvPr>
          <p:cNvSpPr txBox="1"/>
          <p:nvPr/>
        </p:nvSpPr>
        <p:spPr>
          <a:xfrm>
            <a:off x="66675" y="5037897"/>
            <a:ext cx="38491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>
                <a:solidFill>
                  <a:srgbClr val="FF0000"/>
                </a:solidFill>
              </a:rPr>
              <a:t>No in-TC orientation gradients</a:t>
            </a:r>
          </a:p>
          <a:p>
            <a:r>
              <a:rPr lang="en-GB" sz="1600">
                <a:solidFill>
                  <a:srgbClr val="FF0000"/>
                </a:solidFill>
              </a:rPr>
              <a:t>No in-grain orientation gradients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6F07E2-E4E5-669A-390E-514D425D2385}"/>
              </a:ext>
            </a:extLst>
          </p:cNvPr>
          <p:cNvSpPr txBox="1"/>
          <p:nvPr/>
        </p:nvSpPr>
        <p:spPr>
          <a:xfrm>
            <a:off x="4067179" y="5024708"/>
            <a:ext cx="3858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>
                <a:solidFill>
                  <a:srgbClr val="00B050"/>
                </a:solidFill>
              </a:rPr>
              <a:t>In-TC orientation gradients, [-7.5, 7.5]</a:t>
            </a:r>
          </a:p>
          <a:p>
            <a:r>
              <a:rPr lang="en-GB" sz="1600">
                <a:solidFill>
                  <a:srgbClr val="FF0000"/>
                </a:solidFill>
              </a:rPr>
              <a:t>No in-grain orientation gradients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6BA21F-0E65-DB1A-742C-552F1A0D9C65}"/>
              </a:ext>
            </a:extLst>
          </p:cNvPr>
          <p:cNvSpPr txBox="1"/>
          <p:nvPr/>
        </p:nvSpPr>
        <p:spPr>
          <a:xfrm>
            <a:off x="986431" y="362930"/>
            <a:ext cx="10162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>
                <a:latin typeface="Arial" panose="020B0604020202020204" pitchFamily="34" charset="0"/>
                <a:cs typeface="Arial" panose="020B0604020202020204" pitchFamily="34" charset="0"/>
              </a:rPr>
              <a:t>Introducing orientation gradients in synthetic grain structures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4004A8F-705D-E2C4-C174-5CB0BF6EABC2}"/>
              </a:ext>
            </a:extLst>
          </p:cNvPr>
          <p:cNvSpPr/>
          <p:nvPr/>
        </p:nvSpPr>
        <p:spPr>
          <a:xfrm>
            <a:off x="286295" y="6178764"/>
            <a:ext cx="4118995" cy="2768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tx1"/>
                </a:solidFill>
              </a:rPr>
              <a:t>TODO</a:t>
            </a:r>
            <a:r>
              <a:rPr lang="en-GB">
                <a:solidFill>
                  <a:schemeClr val="tx1"/>
                </a:solidFill>
              </a:rPr>
              <a:t>: Include IPF-Z scatter plots for each</a:t>
            </a:r>
          </a:p>
        </p:txBody>
      </p:sp>
    </p:spTree>
    <p:extLst>
      <p:ext uri="{BB962C8B-B14F-4D97-AF65-F5344CB8AC3E}">
        <p14:creationId xmlns:p14="http://schemas.microsoft.com/office/powerpoint/2010/main" val="1200832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45A8B21-CA26-451F-C51D-29C8CD950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15" y="292393"/>
            <a:ext cx="6495208" cy="43904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3062C2F-35A5-20C8-9123-9A74F47D5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726" y="292393"/>
            <a:ext cx="4907883" cy="439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602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C963D7-C52C-C706-EE1F-DFD46C19A32E}"/>
              </a:ext>
            </a:extLst>
          </p:cNvPr>
          <p:cNvSpPr/>
          <p:nvPr/>
        </p:nvSpPr>
        <p:spPr>
          <a:xfrm>
            <a:off x="4516769" y="1206641"/>
            <a:ext cx="910908" cy="457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F7A166-7761-7B52-07CD-DB2575232BD7}"/>
              </a:ext>
            </a:extLst>
          </p:cNvPr>
          <p:cNvSpPr/>
          <p:nvPr/>
        </p:nvSpPr>
        <p:spPr>
          <a:xfrm>
            <a:off x="3324399" y="1963223"/>
            <a:ext cx="3295649" cy="457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monte_carlo_grain_structure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046C2D9-16E4-B58E-55FB-A1CC7A09E8F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4972223" y="1663841"/>
            <a:ext cx="1" cy="2993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7D60D5F-4AC7-08A4-38B2-F2AE31ADC539}"/>
              </a:ext>
            </a:extLst>
          </p:cNvPr>
          <p:cNvSpPr/>
          <p:nvPr/>
        </p:nvSpPr>
        <p:spPr>
          <a:xfrm>
            <a:off x="4006870" y="2696944"/>
            <a:ext cx="1930708" cy="457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grain structure t1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877F64E-72CF-2EFC-E5F5-7CFD07CB6D6F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4972224" y="2420423"/>
            <a:ext cx="0" cy="276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7BA3784-B867-F44A-795F-0299D1981838}"/>
              </a:ext>
            </a:extLst>
          </p:cNvPr>
          <p:cNvSpPr/>
          <p:nvPr/>
        </p:nvSpPr>
        <p:spPr>
          <a:xfrm>
            <a:off x="2200275" y="3217905"/>
            <a:ext cx="1781546" cy="457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ebsd slice(s)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7F6015F-DEBE-4202-EA84-AC0E86F7DE86}"/>
              </a:ext>
            </a:extLst>
          </p:cNvPr>
          <p:cNvCxnSpPr>
            <a:cxnSpLocks/>
            <a:stCxn id="8" idx="1"/>
            <a:endCxn id="12" idx="0"/>
          </p:cNvCxnSpPr>
          <p:nvPr/>
        </p:nvCxnSpPr>
        <p:spPr>
          <a:xfrm rot="10800000" flipV="1">
            <a:off x="3091048" y="2925543"/>
            <a:ext cx="915822" cy="29236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C04D1B4-2EF4-04C4-E447-A8BCC98C89D3}"/>
              </a:ext>
            </a:extLst>
          </p:cNvPr>
          <p:cNvCxnSpPr>
            <a:cxnSpLocks/>
            <a:stCxn id="12" idx="3"/>
            <a:endCxn id="8" idx="2"/>
          </p:cNvCxnSpPr>
          <p:nvPr/>
        </p:nvCxnSpPr>
        <p:spPr>
          <a:xfrm flipV="1">
            <a:off x="3981821" y="3154144"/>
            <a:ext cx="990403" cy="29236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45A75312-05F4-47AF-9AA0-DC162237FCDD}"/>
              </a:ext>
            </a:extLst>
          </p:cNvPr>
          <p:cNvSpPr/>
          <p:nvPr/>
        </p:nvSpPr>
        <p:spPr>
          <a:xfrm>
            <a:off x="4506990" y="3626112"/>
            <a:ext cx="1476375" cy="457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grains 1 to n1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ADD511A-5E72-404B-63DF-8FD62422F7D2}"/>
              </a:ext>
            </a:extLst>
          </p:cNvPr>
          <p:cNvSpPr/>
          <p:nvPr/>
        </p:nvSpPr>
        <p:spPr>
          <a:xfrm>
            <a:off x="2131738" y="4595538"/>
            <a:ext cx="1682804" cy="5637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grain boundary points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F4F5B7F-431C-0A9A-5A1E-85D59C3C82B5}"/>
              </a:ext>
            </a:extLst>
          </p:cNvPr>
          <p:cNvSpPr/>
          <p:nvPr/>
        </p:nvSpPr>
        <p:spPr>
          <a:xfrm>
            <a:off x="3981821" y="4595538"/>
            <a:ext cx="1682804" cy="5637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grain boundary junction points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0FBCE97-CB93-EBBF-C9B4-9320170F9519}"/>
              </a:ext>
            </a:extLst>
          </p:cNvPr>
          <p:cNvSpPr/>
          <p:nvPr/>
        </p:nvSpPr>
        <p:spPr>
          <a:xfrm>
            <a:off x="5937581" y="4595538"/>
            <a:ext cx="1682804" cy="5637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grain boundary segments</a:t>
            </a: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1B096B3A-2967-005D-1C52-E394A78E3679}"/>
              </a:ext>
            </a:extLst>
          </p:cNvPr>
          <p:cNvCxnSpPr>
            <a:cxnSpLocks/>
            <a:stCxn id="49" idx="2"/>
            <a:endCxn id="63" idx="0"/>
          </p:cNvCxnSpPr>
          <p:nvPr/>
        </p:nvCxnSpPr>
        <p:spPr>
          <a:xfrm rot="5400000">
            <a:off x="3853046" y="3203406"/>
            <a:ext cx="512226" cy="227203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E64852EA-B847-8AA1-993F-B6CB98440A16}"/>
              </a:ext>
            </a:extLst>
          </p:cNvPr>
          <p:cNvCxnSpPr>
            <a:cxnSpLocks/>
            <a:stCxn id="49" idx="2"/>
            <a:endCxn id="65" idx="0"/>
          </p:cNvCxnSpPr>
          <p:nvPr/>
        </p:nvCxnSpPr>
        <p:spPr>
          <a:xfrm rot="16200000" flipH="1">
            <a:off x="5755967" y="3572522"/>
            <a:ext cx="512226" cy="15338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70C5F96-DE75-AB43-501E-275A5E46934D}"/>
              </a:ext>
            </a:extLst>
          </p:cNvPr>
          <p:cNvSpPr/>
          <p:nvPr/>
        </p:nvSpPr>
        <p:spPr>
          <a:xfrm>
            <a:off x="7824720" y="4595538"/>
            <a:ext cx="1682804" cy="5637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xtal oris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B35746D-578D-780B-C30E-A332E0416C59}"/>
              </a:ext>
            </a:extLst>
          </p:cNvPr>
          <p:cNvCxnSpPr>
            <a:cxnSpLocks/>
            <a:stCxn id="49" idx="2"/>
            <a:endCxn id="22" idx="0"/>
          </p:cNvCxnSpPr>
          <p:nvPr/>
        </p:nvCxnSpPr>
        <p:spPr>
          <a:xfrm rot="16200000" flipH="1">
            <a:off x="6699537" y="2628953"/>
            <a:ext cx="512226" cy="34209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218D77A1-1A79-C9DB-142A-34614CCD9D75}"/>
              </a:ext>
            </a:extLst>
          </p:cNvPr>
          <p:cNvCxnSpPr>
            <a:cxnSpLocks/>
            <a:stCxn id="49" idx="2"/>
            <a:endCxn id="64" idx="0"/>
          </p:cNvCxnSpPr>
          <p:nvPr/>
        </p:nvCxnSpPr>
        <p:spPr>
          <a:xfrm rot="5400000">
            <a:off x="4778088" y="4128448"/>
            <a:ext cx="512226" cy="42195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FB269A92-7371-926F-E19C-99B2C7154042}"/>
              </a:ext>
            </a:extLst>
          </p:cNvPr>
          <p:cNvSpPr/>
          <p:nvPr/>
        </p:nvSpPr>
        <p:spPr>
          <a:xfrm>
            <a:off x="5983365" y="1117565"/>
            <a:ext cx="567006" cy="281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9CDDA80-561A-783F-6DAC-F0CC80C000C4}"/>
              </a:ext>
            </a:extLst>
          </p:cNvPr>
          <p:cNvSpPr/>
          <p:nvPr/>
        </p:nvSpPr>
        <p:spPr>
          <a:xfrm>
            <a:off x="5983365" y="1511068"/>
            <a:ext cx="567006" cy="281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3D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6A86BF9-B6BB-B666-DC6A-2002EC586FAB}"/>
              </a:ext>
            </a:extLst>
          </p:cNvPr>
          <p:cNvCxnSpPr>
            <a:cxnSpLocks/>
            <a:stCxn id="4" idx="3"/>
            <a:endCxn id="43" idx="1"/>
          </p:cNvCxnSpPr>
          <p:nvPr/>
        </p:nvCxnSpPr>
        <p:spPr>
          <a:xfrm flipV="1">
            <a:off x="5427677" y="1258508"/>
            <a:ext cx="555688" cy="1767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52D91957-3D6E-771B-FEB1-9860125EDEA6}"/>
              </a:ext>
            </a:extLst>
          </p:cNvPr>
          <p:cNvCxnSpPr>
            <a:cxnSpLocks/>
            <a:stCxn id="4" idx="3"/>
            <a:endCxn id="44" idx="1"/>
          </p:cNvCxnSpPr>
          <p:nvPr/>
        </p:nvCxnSpPr>
        <p:spPr>
          <a:xfrm>
            <a:off x="5427677" y="1435241"/>
            <a:ext cx="555688" cy="2167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71F267A3-283F-C67C-13E5-E03634B69881}"/>
              </a:ext>
            </a:extLst>
          </p:cNvPr>
          <p:cNvCxnSpPr>
            <a:cxnSpLocks/>
            <a:stCxn id="8" idx="3"/>
            <a:endCxn id="49" idx="3"/>
          </p:cNvCxnSpPr>
          <p:nvPr/>
        </p:nvCxnSpPr>
        <p:spPr>
          <a:xfrm>
            <a:off x="5937578" y="2925544"/>
            <a:ext cx="45787" cy="929168"/>
          </a:xfrm>
          <a:prstGeom prst="bentConnector3">
            <a:avLst>
              <a:gd name="adj1" fmla="val 59926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60FB6133-4803-3C21-73E8-4A99BBEC9C57}"/>
              </a:ext>
            </a:extLst>
          </p:cNvPr>
          <p:cNvCxnSpPr>
            <a:cxnSpLocks/>
            <a:stCxn id="12" idx="1"/>
            <a:endCxn id="5" idx="1"/>
          </p:cNvCxnSpPr>
          <p:nvPr/>
        </p:nvCxnSpPr>
        <p:spPr>
          <a:xfrm rot="10800000" flipH="1">
            <a:off x="2200275" y="2191823"/>
            <a:ext cx="1124124" cy="1254682"/>
          </a:xfrm>
          <a:prstGeom prst="bentConnector3">
            <a:avLst>
              <a:gd name="adj1" fmla="val -2033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099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0790AD-009B-AB67-F3D3-35EE81AFDD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9" t="2826" r="8350" b="3506"/>
          <a:stretch/>
        </p:blipFill>
        <p:spPr>
          <a:xfrm>
            <a:off x="0" y="0"/>
            <a:ext cx="10858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64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2847</TotalTime>
  <Words>174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Anandatheertha, Vaasu</dc:creator>
  <cp:lastModifiedBy>Anandatheertha, Vaasu</cp:lastModifiedBy>
  <cp:revision>3</cp:revision>
  <dcterms:created xsi:type="dcterms:W3CDTF">2024-03-18T02:18:55Z</dcterms:created>
  <dcterms:modified xsi:type="dcterms:W3CDTF">2024-03-21T15:17:53Z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2759de7-3255-46b5-8dfe-736652f9c6c1_Enabled">
    <vt:lpwstr>true</vt:lpwstr>
  </property>
  <property fmtid="{D5CDD505-2E9C-101B-9397-08002B2CF9AE}" pid="3" name="MSIP_Label_22759de7-3255-46b5-8dfe-736652f9c6c1_SetDate">
    <vt:lpwstr>2024-03-18T03:27:13Z</vt:lpwstr>
  </property>
  <property fmtid="{D5CDD505-2E9C-101B-9397-08002B2CF9AE}" pid="4" name="MSIP_Label_22759de7-3255-46b5-8dfe-736652f9c6c1_Method">
    <vt:lpwstr>Standard</vt:lpwstr>
  </property>
  <property fmtid="{D5CDD505-2E9C-101B-9397-08002B2CF9AE}" pid="5" name="MSIP_Label_22759de7-3255-46b5-8dfe-736652f9c6c1_Name">
    <vt:lpwstr>22759de7-3255-46b5-8dfe-736652f9c6c1</vt:lpwstr>
  </property>
  <property fmtid="{D5CDD505-2E9C-101B-9397-08002B2CF9AE}" pid="6" name="MSIP_Label_22759de7-3255-46b5-8dfe-736652f9c6c1_SiteId">
    <vt:lpwstr>c6ac664b-ae27-4d5d-b4e6-bb5717196fc7</vt:lpwstr>
  </property>
  <property fmtid="{D5CDD505-2E9C-101B-9397-08002B2CF9AE}" pid="7" name="MSIP_Label_22759de7-3255-46b5-8dfe-736652f9c6c1_ActionId">
    <vt:lpwstr>64dc6ec3-eb23-4095-b853-7e64ff082294</vt:lpwstr>
  </property>
  <property fmtid="{D5CDD505-2E9C-101B-9397-08002B2CF9AE}" pid="8" name="MSIP_Label_22759de7-3255-46b5-8dfe-736652f9c6c1_ContentBits">
    <vt:lpwstr>0</vt:lpwstr>
  </property>
</Properties>
</file>