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EE40-7FB0-B570-0163-BA697C70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2889F-81E8-39C9-6B5B-8E8D940FC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99CB-A62D-FB4A-4180-1F8A561C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E2B3F-4652-D150-060F-89C70DFB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863F-C82F-AEA3-54FE-427FB4BD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8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F4E8-B959-4867-59AB-108F189E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12DC8-CD58-61C5-42E0-BCBDB3293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B6EEB-7B77-D9C6-0746-518AF610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E6A2-ABD8-9259-700A-C55920A9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57D4-E515-ACCC-A4F6-7A37D89B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0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01343-6ED1-ED74-07AF-BAACAB53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E33E5-23DF-C5A1-746A-F7E5CD125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0046F-202E-58A7-D486-6E94EAF6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03415-7E4A-A240-43FC-525DF110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AC1E-245C-80DD-9300-7145FECD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1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884B-C9E4-5B22-AFF7-4EE244D3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583D-FE66-7672-7749-BB169ED5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BA22-C254-D720-2303-227EF1E1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4920-5254-8ECD-9CD6-5E4D5C05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9716-A1F5-645B-15BD-F900E693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50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4DC8-9346-80B0-5D4C-3EF50B93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43FA6-7ADE-2781-1B9F-D5709337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C152-72A7-E092-9A42-1E55C618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B8D1-58D2-5DC6-6A56-02331516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141F-0F21-F2E5-C022-5C992A4E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347-788B-33C8-5087-26C3E56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E89C-F0CB-C1BD-C49F-02658A944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DEE5-2618-08B7-0EE8-5DF51157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1E5C6-3905-1852-084D-64F4F903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2E4E8-40FE-6977-D231-F5204765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21D10-98A8-EEC3-FDC9-52A217D6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2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750D-5C8A-1579-BAAA-E4627A95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DDD2C-460E-443D-1884-93DB98D1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A44E-172B-BB5D-DAE2-389A7CFF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B19FE-178A-C1C3-FC1E-B12C9CA93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98523-3CA4-D5B1-33C4-2F362B2F5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EC3EF-4D54-0D53-ED0A-D196D874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33588-4FF9-87CD-17B7-BDD51A1D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B614B-C7F4-5742-0A68-B330CDDA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F6F7-8643-0600-B9D4-F64AD7D9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81C12-0E2E-A586-5B78-5872C4C8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A7D2B-3C03-83D3-070B-C891EEDD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F523-63CC-A961-E397-70434936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1C65D-2709-0A18-7F00-5A3745D9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78938-0F65-FB17-5BBA-93A66DDA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AD798-5922-77E3-9A91-C064D9ED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8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33A5-D825-EB5A-05AC-B67D3DFF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5942-EF6B-99DC-CB2D-90B5AB19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34A6B-8D25-151D-0A9E-F64AAE56E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452E-C4E4-7FA4-629E-E905D443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99FF-D008-C15E-6464-C3F9C422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8DBB7-FDC5-37AE-558C-61147AA3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6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7157-0129-A7CA-D139-8A40ED0A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C3432-0635-9400-8494-99626DF17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0747-5829-EF39-6012-AC50A9E17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C26D4-1675-2A14-53EB-7541F8E5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778D4-D46A-5D99-073C-B188588A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D6409-F0FA-33CF-9312-EAD69D2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1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609C3-16A0-29B5-AFC7-8661AB7E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2AB1-976E-6F14-64E0-6637E7B28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5C8F-D79F-70BD-05E1-18C9A3BCE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513F-F5B3-4B52-A636-E6FBCAE14FC3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48F4-FE2F-4D67-56F8-3E258D193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D0321-E004-353D-5C37-3E7B04304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0ACA-93F0-4ED0-8111-B99CC2D63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9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D34B-EB0F-5193-4415-73FA40FAB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Changing resolution in UPXO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241D6-4218-4D26-4E02-CA0791463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- Dr. Sunil Anandatheertha</a:t>
            </a:r>
          </a:p>
        </p:txBody>
      </p:sp>
    </p:spTree>
    <p:extLst>
      <p:ext uri="{BB962C8B-B14F-4D97-AF65-F5344CB8AC3E}">
        <p14:creationId xmlns:p14="http://schemas.microsoft.com/office/powerpoint/2010/main" val="146921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D196E4-9C7E-3D49-A4A3-49E83E42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991" y="721913"/>
            <a:ext cx="3924848" cy="382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81761-8041-2F21-19A4-0042F7E8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10" y="685337"/>
            <a:ext cx="4029637" cy="3867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9630E3-7DE9-CC9E-E061-7566B8A2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3" y="676193"/>
            <a:ext cx="3924848" cy="3839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DBC005-F2F9-2387-6B3A-9424AA17A574}"/>
              </a:ext>
            </a:extLst>
          </p:cNvPr>
          <p:cNvSpPr txBox="1"/>
          <p:nvPr/>
        </p:nvSpPr>
        <p:spPr>
          <a:xfrm>
            <a:off x="10029" y="56799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NOTE 1</a:t>
            </a:r>
            <a:r>
              <a:rPr lang="en-GB" sz="1600"/>
              <a:t>: Interpolation is achieved using "nearest" option in scipy.interpolate.RegularGridInterpolator()</a:t>
            </a:r>
          </a:p>
          <a:p>
            <a:r>
              <a:rPr lang="en-GB" sz="1600" b="1"/>
              <a:t>NOTE 2</a:t>
            </a:r>
            <a:r>
              <a:rPr lang="en-GB" sz="1600"/>
              <a:t>: Dimensions in the image are on the image coordinates and not the spatial coordinates of the poly-crystal. Mapping is one-one between these coordinates.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C82FE9-F49B-241C-C845-F6287F53C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74" y="758538"/>
            <a:ext cx="1400370" cy="400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85832-8092-DFF2-46BA-122FC4B9F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499" y="776826"/>
            <a:ext cx="1638529" cy="409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AB4CE5-ABA0-631E-1253-167CDE98E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695" y="776826"/>
            <a:ext cx="1781424" cy="438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AE8514-EE19-F5BF-82C7-6C34A27735A9}"/>
              </a:ext>
            </a:extLst>
          </p:cNvPr>
          <p:cNvSpPr txBox="1"/>
          <p:nvPr/>
        </p:nvSpPr>
        <p:spPr>
          <a:xfrm>
            <a:off x="1056819" y="4489104"/>
            <a:ext cx="23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ORIGINAL 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DB116-218B-B82C-0E64-6E70F3E6A74B}"/>
              </a:ext>
            </a:extLst>
          </p:cNvPr>
          <p:cNvSpPr txBox="1"/>
          <p:nvPr/>
        </p:nvSpPr>
        <p:spPr>
          <a:xfrm>
            <a:off x="4931024" y="4489104"/>
            <a:ext cx="23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FINE 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296B17-2CF7-B240-1730-6B6CBFF18575}"/>
              </a:ext>
            </a:extLst>
          </p:cNvPr>
          <p:cNvSpPr txBox="1"/>
          <p:nvPr/>
        </p:nvSpPr>
        <p:spPr>
          <a:xfrm>
            <a:off x="8980720" y="4489104"/>
            <a:ext cx="23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COARSE 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A250A-BE80-9A3F-1EF7-5D22B8213B2A}"/>
              </a:ext>
            </a:extLst>
          </p:cNvPr>
          <p:cNvSpPr txBox="1"/>
          <p:nvPr/>
        </p:nvSpPr>
        <p:spPr>
          <a:xfrm>
            <a:off x="964841" y="415406"/>
            <a:ext cx="27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pxt.gs[8].plot()</a:t>
            </a:r>
          </a:p>
        </p:txBody>
      </p:sp>
    </p:spTree>
    <p:extLst>
      <p:ext uri="{BB962C8B-B14F-4D97-AF65-F5344CB8AC3E}">
        <p14:creationId xmlns:p14="http://schemas.microsoft.com/office/powerpoint/2010/main" val="58153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4186-8553-5A3A-002E-266E0FBF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08F7-F959-5735-E578-281270DB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Changing resolution in UPXO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resolution in UPXO</dc:title>
  <dc:creator>Anandatheertha, Vaasu</dc:creator>
  <cp:lastModifiedBy>Anandatheertha, Vaasu</cp:lastModifiedBy>
  <cp:revision>2</cp:revision>
  <dcterms:created xsi:type="dcterms:W3CDTF">2024-03-16T08:11:37Z</dcterms:created>
  <dcterms:modified xsi:type="dcterms:W3CDTF">2024-03-16T08:20:55Z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759de7-3255-46b5-8dfe-736652f9c6c1_Enabled">
    <vt:lpwstr>true</vt:lpwstr>
  </property>
  <property fmtid="{D5CDD505-2E9C-101B-9397-08002B2CF9AE}" pid="3" name="MSIP_Label_22759de7-3255-46b5-8dfe-736652f9c6c1_SetDate">
    <vt:lpwstr>2024-03-16T08:13:51Z</vt:lpwstr>
  </property>
  <property fmtid="{D5CDD505-2E9C-101B-9397-08002B2CF9AE}" pid="4" name="MSIP_Label_22759de7-3255-46b5-8dfe-736652f9c6c1_Method">
    <vt:lpwstr>Standard</vt:lpwstr>
  </property>
  <property fmtid="{D5CDD505-2E9C-101B-9397-08002B2CF9AE}" pid="5" name="MSIP_Label_22759de7-3255-46b5-8dfe-736652f9c6c1_Name">
    <vt:lpwstr>22759de7-3255-46b5-8dfe-736652f9c6c1</vt:lpwstr>
  </property>
  <property fmtid="{D5CDD505-2E9C-101B-9397-08002B2CF9AE}" pid="6" name="MSIP_Label_22759de7-3255-46b5-8dfe-736652f9c6c1_SiteId">
    <vt:lpwstr>c6ac664b-ae27-4d5d-b4e6-bb5717196fc7</vt:lpwstr>
  </property>
  <property fmtid="{D5CDD505-2E9C-101B-9397-08002B2CF9AE}" pid="7" name="MSIP_Label_22759de7-3255-46b5-8dfe-736652f9c6c1_ActionId">
    <vt:lpwstr>cb7b6094-e805-4ac1-b2c2-283ba76aaedd</vt:lpwstr>
  </property>
  <property fmtid="{D5CDD505-2E9C-101B-9397-08002B2CF9AE}" pid="8" name="MSIP_Label_22759de7-3255-46b5-8dfe-736652f9c6c1_ContentBits">
    <vt:lpwstr>0</vt:lpwstr>
  </property>
</Properties>
</file>